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88" r:id="rId4"/>
    <p:sldId id="258" r:id="rId5"/>
    <p:sldId id="260" r:id="rId6"/>
    <p:sldId id="289" r:id="rId7"/>
    <p:sldId id="261" r:id="rId8"/>
    <p:sldId id="262" r:id="rId9"/>
    <p:sldId id="263" r:id="rId10"/>
    <p:sldId id="290" r:id="rId11"/>
    <p:sldId id="265" r:id="rId12"/>
    <p:sldId id="266" r:id="rId13"/>
    <p:sldId id="294" r:id="rId14"/>
    <p:sldId id="286" r:id="rId15"/>
    <p:sldId id="296" r:id="rId16"/>
    <p:sldId id="272" r:id="rId17"/>
    <p:sldId id="283" r:id="rId18"/>
    <p:sldId id="287" r:id="rId19"/>
    <p:sldId id="284" r:id="rId20"/>
    <p:sldId id="28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642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68" y="-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535FA-8211-41F1-AD0E-C56D2806F6E2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14310-DBCC-4024-B031-9A9AD04963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1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14310-DBCC-4024-B031-9A9AD049631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8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B1C8-B288-4AC8-B1DA-674DAE5D027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490-0C01-440F-97EA-7DF1B8622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B1C8-B288-4AC8-B1DA-674DAE5D027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490-0C01-440F-97EA-7DF1B8622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B1C8-B288-4AC8-B1DA-674DAE5D027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490-0C01-440F-97EA-7DF1B8622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B1C8-B288-4AC8-B1DA-674DAE5D027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490-0C01-440F-97EA-7DF1B8622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8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B1C8-B288-4AC8-B1DA-674DAE5D027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490-0C01-440F-97EA-7DF1B8622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B1C8-B288-4AC8-B1DA-674DAE5D027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490-0C01-440F-97EA-7DF1B8622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B1C8-B288-4AC8-B1DA-674DAE5D027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490-0C01-440F-97EA-7DF1B8622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B1C8-B288-4AC8-B1DA-674DAE5D027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DEE490-0C01-440F-97EA-7DF1B8622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B1C8-B288-4AC8-B1DA-674DAE5D027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490-0C01-440F-97EA-7DF1B8622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147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B1C8-B288-4AC8-B1DA-674DAE5D027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6EDEE490-0C01-440F-97EA-7DF1B8622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C7B7B1C8-B288-4AC8-B1DA-674DAE5D027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490-0C01-440F-97EA-7DF1B8622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0" t="92000" r="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B7B1C8-B288-4AC8-B1DA-674DAE5D0279}" type="datetimeFigureOut">
              <a:rPr lang="en-US" smtClean="0"/>
              <a:pPr/>
              <a:t>10-May-20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DEE490-0C01-440F-97EA-7DF1B8622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514351"/>
            <a:ext cx="2590800" cy="2418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5550" y="3028951"/>
            <a:ext cx="384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02465" y="3943350"/>
            <a:ext cx="1981200" cy="5715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400" y="971550"/>
            <a:ext cx="1981200" cy="5715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ঝুম-পাহাড়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2457450"/>
            <a:ext cx="1981200" cy="62865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33600" y="228600"/>
            <a:ext cx="4953000" cy="40005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02973" y="1657350"/>
            <a:ext cx="5257800" cy="2971800"/>
            <a:chOff x="3048000" y="1200150"/>
            <a:chExt cx="5257800" cy="2971800"/>
          </a:xfrm>
        </p:grpSpPr>
        <p:sp>
          <p:nvSpPr>
            <p:cNvPr id="15" name="Rounded Rectangle 14"/>
            <p:cNvSpPr/>
            <p:nvPr/>
          </p:nvSpPr>
          <p:spPr>
            <a:xfrm>
              <a:off x="6157416" y="2146007"/>
              <a:ext cx="2148384" cy="654343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নীরব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পাহাড়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0" y="1200150"/>
              <a:ext cx="2569152" cy="2971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Group 2"/>
          <p:cNvGrpSpPr/>
          <p:nvPr/>
        </p:nvGrpSpPr>
        <p:grpSpPr>
          <a:xfrm>
            <a:off x="3022270" y="1428750"/>
            <a:ext cx="5471616" cy="3219450"/>
            <a:chOff x="3048000" y="1200150"/>
            <a:chExt cx="5471616" cy="3219450"/>
          </a:xfrm>
        </p:grpSpPr>
        <p:sp>
          <p:nvSpPr>
            <p:cNvPr id="18" name="Rounded Rectangle 17"/>
            <p:cNvSpPr/>
            <p:nvPr/>
          </p:nvSpPr>
          <p:spPr>
            <a:xfrm>
              <a:off x="6157416" y="2326982"/>
              <a:ext cx="2362200" cy="761345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তুষার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0" y="1200150"/>
              <a:ext cx="2569152" cy="32194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Group 3"/>
          <p:cNvGrpSpPr/>
          <p:nvPr/>
        </p:nvGrpSpPr>
        <p:grpSpPr>
          <a:xfrm>
            <a:off x="3001983" y="1428750"/>
            <a:ext cx="5480522" cy="3219450"/>
            <a:chOff x="3048000" y="2114551"/>
            <a:chExt cx="5105400" cy="3028950"/>
          </a:xfrm>
        </p:grpSpPr>
        <p:sp>
          <p:nvSpPr>
            <p:cNvPr id="9" name="Rounded Rectangle 8"/>
            <p:cNvSpPr/>
            <p:nvPr/>
          </p:nvSpPr>
          <p:spPr>
            <a:xfrm>
              <a:off x="5952885" y="3163034"/>
              <a:ext cx="2200515" cy="743795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টিয়ে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পাখি</a:t>
              </a:r>
              <a:endParaRPr lang="bn-BD" sz="1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0" y="2114551"/>
              <a:ext cx="2569152" cy="30289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7003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24200" y="457200"/>
            <a:ext cx="3048000" cy="5143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943350"/>
            <a:ext cx="6477000" cy="4001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বিজন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কূজন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হিম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7" name="Picture 6" descr="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00" y="1143000"/>
            <a:ext cx="4267200" cy="250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4244" y="618612"/>
            <a:ext cx="1676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642D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00642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642D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solidFill>
                  <a:srgbClr val="00642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642D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86400" y="621090"/>
            <a:ext cx="2971800" cy="4084260"/>
            <a:chOff x="5943600" y="621090"/>
            <a:chExt cx="2971800" cy="4084260"/>
          </a:xfrm>
        </p:grpSpPr>
        <p:sp>
          <p:nvSpPr>
            <p:cNvPr id="2" name="Rectangle 1"/>
            <p:cNvSpPr/>
            <p:nvPr/>
          </p:nvSpPr>
          <p:spPr>
            <a:xfrm>
              <a:off x="6096000" y="621090"/>
              <a:ext cx="2667000" cy="15696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চপল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পায়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কেবল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ধাই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কেবল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গাই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পরীর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গান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পুলক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মোর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গায়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বিভোল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মোর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প্রাণ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43600" y="2397026"/>
              <a:ext cx="2971800" cy="230832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ঝর্ণা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চঞ্চল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পায়ে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কেবলই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ছুটে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চলে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কেবলই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পরীর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গান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সমস্ত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দেহ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পুলকিত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ওঠে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সমস্ত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প্রাণ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আত্মহারা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2" y="1386198"/>
            <a:ext cx="4343399" cy="291464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86400" y="599188"/>
            <a:ext cx="3146962" cy="4084260"/>
            <a:chOff x="5715000" y="621090"/>
            <a:chExt cx="3146962" cy="4084260"/>
          </a:xfrm>
        </p:grpSpPr>
        <p:sp>
          <p:nvSpPr>
            <p:cNvPr id="8" name="Rectangle 7"/>
            <p:cNvSpPr/>
            <p:nvPr/>
          </p:nvSpPr>
          <p:spPr>
            <a:xfrm>
              <a:off x="5867400" y="621090"/>
              <a:ext cx="2895600" cy="1569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বিজন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দেশ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কূজন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নাই</a:t>
              </a:r>
              <a:endPara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নিজের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পায়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বাজাই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তাল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একলা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গাই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একলা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ধাই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দিবস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রাত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সাঁঝ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সকাল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000" y="2397026"/>
              <a:ext cx="3146962" cy="23083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নির্জন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দেশ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কলরব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নেই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নিজের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পায়েই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তাল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বাজায়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দিন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রাত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একাই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গায়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একাই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ছুটে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চলে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।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86400" y="590550"/>
            <a:ext cx="3200400" cy="4062740"/>
            <a:chOff x="5715000" y="642610"/>
            <a:chExt cx="3200400" cy="4062740"/>
          </a:xfrm>
        </p:grpSpPr>
        <p:sp>
          <p:nvSpPr>
            <p:cNvPr id="11" name="Rectangle 10"/>
            <p:cNvSpPr/>
            <p:nvPr/>
          </p:nvSpPr>
          <p:spPr>
            <a:xfrm>
              <a:off x="5867400" y="642610"/>
              <a:ext cx="2895599" cy="1569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শিথিল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শিলার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পর</a:t>
              </a:r>
              <a:endPara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চরণ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থুই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দোদুল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মন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দুপুর-ভোর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ঝিঁঝির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ডাক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ঝিমায়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পথ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ঘুমায়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বন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5000" y="2397026"/>
              <a:ext cx="3200400" cy="23083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নির্জীব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পাথরের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উপর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ঝর্ণা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রাখে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মনও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দোলে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ওঠে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দুপুর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ঝিঁঝির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ডাক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শোনে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ঝিমানো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পথ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ঘুমন্ত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বনকে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742950"/>
            <a:ext cx="2667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ঝুঁকিয়ে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ঘাড়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ঝুম-পাহাড়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দ্যাখায়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পাকায়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শঙ্কা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টগর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নুপূর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2858" y="753130"/>
            <a:ext cx="1676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642D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00642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642D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solidFill>
                  <a:srgbClr val="00642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642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2495550"/>
            <a:ext cx="32004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ঝর্ণার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প্রবাহমানতা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ঘাড়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ঝুঁকিয়ে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পাকিয়ে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দ্যাখায়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ঝর্ণা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পরোয়া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টগর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নুপূর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অনবরত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501803"/>
            <a:ext cx="4476750" cy="29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3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971800" y="228600"/>
            <a:ext cx="3429000" cy="857250"/>
          </a:xfrm>
          <a:prstGeom prst="wedgeEllipseCallout">
            <a:avLst>
              <a:gd name="adj1" fmla="val -10385"/>
              <a:gd name="adj2" fmla="val 4832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0402" y="209550"/>
            <a:ext cx="29290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1830" y="3352622"/>
            <a:ext cx="5259570" cy="83099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শিথিল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থুই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দোদুল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পঙ্কতি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9" name="Picture 18" descr="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200150"/>
            <a:ext cx="4191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450027"/>
            <a:ext cx="1981200" cy="2732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66" y="1450028"/>
            <a:ext cx="2670934" cy="27326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943600" y="773490"/>
            <a:ext cx="3048000" cy="4030384"/>
            <a:chOff x="5943600" y="773490"/>
            <a:chExt cx="3048000" cy="4030384"/>
          </a:xfrm>
        </p:grpSpPr>
        <p:sp>
          <p:nvSpPr>
            <p:cNvPr id="2" name="Rectangle 1"/>
            <p:cNvSpPr/>
            <p:nvPr/>
          </p:nvSpPr>
          <p:spPr>
            <a:xfrm>
              <a:off x="5943600" y="773490"/>
              <a:ext cx="2667000" cy="15696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গিরির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হিম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ললাট</a:t>
              </a:r>
              <a:endPara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ঘামল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মোর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উদ্ভবে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পরীর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টুটল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হার</a:t>
              </a:r>
              <a:endPara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নাচের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উৎসবে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43600" y="2495550"/>
              <a:ext cx="3048000" cy="230832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উদ্ভবের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ফলে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গিরির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হিম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ললাট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ঘেমে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গেলো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নাচের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উৎসবে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গলার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ভেঙে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ফেললো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সেদিকে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ঝর্ণার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খেয়াল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নেই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70065" y="552450"/>
            <a:ext cx="1828800" cy="3429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43600" y="773490"/>
            <a:ext cx="3048000" cy="4030384"/>
            <a:chOff x="5943600" y="773490"/>
            <a:chExt cx="3048000" cy="4030384"/>
          </a:xfrm>
        </p:grpSpPr>
        <p:sp>
          <p:nvSpPr>
            <p:cNvPr id="8" name="Rectangle 7"/>
            <p:cNvSpPr/>
            <p:nvPr/>
          </p:nvSpPr>
          <p:spPr>
            <a:xfrm>
              <a:off x="5943602" y="773490"/>
              <a:ext cx="2797629" cy="15696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খেয়াল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নাই-নাই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রে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ভাই</a:t>
              </a:r>
              <a:endPara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পাইনি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সংবাদই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ধাই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লীলায়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,-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খিলখিলাই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-</a:t>
              </a:r>
            </a:p>
            <a:p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বুলবুলির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বোল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সাধি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43600" y="2495550"/>
              <a:ext cx="3048000" cy="230832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ঝর্ণার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পরীর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নাচের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উৎসবের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খেয়াল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নেই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সংবাদও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সে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পায়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বরং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সে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বুলবুলি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পাখির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বোল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সেধে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খিলখিল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হাসছে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বয়ে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চলছে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0200" y="1232543"/>
            <a:ext cx="5562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 ও খ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95600" y="361950"/>
            <a:ext cx="2819400" cy="685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3000" y="3181353"/>
            <a:ext cx="6705600" cy="976015"/>
            <a:chOff x="-231949" y="4724400"/>
            <a:chExt cx="6852976" cy="1301353"/>
          </a:xfrm>
          <a:solidFill>
            <a:srgbClr val="7030A0"/>
          </a:solidFill>
        </p:grpSpPr>
        <p:sp>
          <p:nvSpPr>
            <p:cNvPr id="8" name="TextBox 20"/>
            <p:cNvSpPr txBox="1"/>
            <p:nvPr/>
          </p:nvSpPr>
          <p:spPr>
            <a:xfrm>
              <a:off x="-231949" y="5410200"/>
              <a:ext cx="6852976" cy="615553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ধাই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লীলায়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,-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খিলখিলাই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-”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বোঝানো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হয়েছে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21"/>
            <p:cNvSpPr txBox="1"/>
            <p:nvPr/>
          </p:nvSpPr>
          <p:spPr>
            <a:xfrm>
              <a:off x="2649416" y="4724400"/>
              <a:ext cx="839039" cy="615553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খ-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19200" y="1943102"/>
            <a:ext cx="6629400" cy="976015"/>
            <a:chOff x="769144" y="1828800"/>
            <a:chExt cx="6111478" cy="1301352"/>
          </a:xfrm>
        </p:grpSpPr>
        <p:sp>
          <p:nvSpPr>
            <p:cNvPr id="6" name="TextBox 11"/>
            <p:cNvSpPr txBox="1"/>
            <p:nvPr/>
          </p:nvSpPr>
          <p:spPr>
            <a:xfrm>
              <a:off x="769144" y="2514599"/>
              <a:ext cx="6111478" cy="615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শিথিল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শিলার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চরণ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থুই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দোদুল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”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পঙ্কতি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দুটি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22"/>
            <p:cNvSpPr txBox="1"/>
            <p:nvPr/>
          </p:nvSpPr>
          <p:spPr>
            <a:xfrm>
              <a:off x="3429001" y="1828800"/>
              <a:ext cx="782240" cy="615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ক-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348615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5700" y="275455"/>
            <a:ext cx="15621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212" y="971551"/>
            <a:ext cx="3594993" cy="6156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ঝর্ণা কিসের রং ধরে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1587211"/>
            <a:ext cx="2971800" cy="46119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 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মখমলের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804" y="1600201"/>
            <a:ext cx="2819399" cy="4611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ডালচিনির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210" y="2343151"/>
            <a:ext cx="2971800" cy="44005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 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টগর ফুলের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2343151"/>
            <a:ext cx="2743200" cy="44005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জরির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2874077"/>
            <a:ext cx="3162300" cy="5143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বিজন দেশে কী নেই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3429001"/>
            <a:ext cx="2743200" cy="44005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(ক)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4137312"/>
            <a:ext cx="2697390" cy="50950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কূজন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6210" y="4126402"/>
            <a:ext cx="2722790" cy="44005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94294" y="3500296"/>
            <a:ext cx="2697390" cy="46224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9102" y="1446074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1400" y="2628900"/>
            <a:ext cx="1524000" cy="110143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698" y="4065815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2400" y="370516"/>
            <a:ext cx="87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26368" y="743634"/>
            <a:ext cx="2407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4" name="Control 2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ontrol 4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Control 2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Control 3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Control 4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ontrol 5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Control 7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Control 8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Control 9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Control 10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3400" y="590550"/>
            <a:ext cx="2286000" cy="457200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04800" y="1428750"/>
            <a:ext cx="8153400" cy="2057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 সমার্থক শব্দ হচ্ছে - </a:t>
            </a:r>
            <a:endPara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i. </a:t>
            </a:r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অরণ্য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অটবি 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বনানী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5399" y="3562350"/>
            <a:ext cx="2209800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199" y="3619096"/>
            <a:ext cx="2209800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ii.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5400" y="4286250"/>
            <a:ext cx="2209800" cy="4000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29200" y="4286250"/>
            <a:ext cx="2514600" cy="4000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66750"/>
            <a:ext cx="2286000" cy="457200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15200" y="2114550"/>
            <a:ext cx="1524000" cy="110143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4110566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5700" y="275455"/>
            <a:ext cx="15621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493354"/>
            <a:ext cx="7162800" cy="83099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ঝুঁকিয়ে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ঝুম-পাহাড়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দ্যাখায়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শঙ্কা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টগর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নুপূর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পঙ্কতি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97102"/>
            <a:ext cx="4724400" cy="1984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3543300" y="438149"/>
            <a:ext cx="2362200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43815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257176"/>
            <a:ext cx="6741226" cy="2923877"/>
            <a:chOff x="1752600" y="171450"/>
            <a:chExt cx="7162800" cy="2981026"/>
          </a:xfrm>
        </p:grpSpPr>
        <p:sp>
          <p:nvSpPr>
            <p:cNvPr id="2" name="TextBox 1"/>
            <p:cNvSpPr txBox="1"/>
            <p:nvPr/>
          </p:nvSpPr>
          <p:spPr>
            <a:xfrm>
              <a:off x="4038600" y="228600"/>
              <a:ext cx="4876800" cy="292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pc="50" dirty="0" err="1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bn-BD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শান্ত</a:t>
              </a:r>
              <a:r>
                <a:rPr 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ইসলাম</a:t>
              </a:r>
              <a:endParaRPr lang="bn-BD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  শিক্ষক</a:t>
              </a:r>
            </a:p>
            <a:p>
              <a:pPr algn="ctr"/>
              <a:r>
                <a:rPr lang="en-US" sz="16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shantoislamshs@gmail.com</a:t>
              </a:r>
              <a:endPara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ছোলমাইদ</a:t>
              </a:r>
              <a:r>
                <a:rPr lang="en-US" sz="32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32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32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en-US" sz="32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bn-BD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3200" dirty="0"/>
            </a:p>
          </p:txBody>
        </p:sp>
        <p:pic>
          <p:nvPicPr>
            <p:cNvPr id="4" name="Picture 3" descr="001 copy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600" y="171450"/>
              <a:ext cx="1905000" cy="19431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1676400" y="2755221"/>
            <a:ext cx="6550200" cy="2214109"/>
            <a:chOff x="1831800" y="2762645"/>
            <a:chExt cx="6550200" cy="2214109"/>
          </a:xfrm>
        </p:grpSpPr>
        <p:sp>
          <p:nvSpPr>
            <p:cNvPr id="3" name="TextBox 2"/>
            <p:cNvSpPr txBox="1"/>
            <p:nvPr/>
          </p:nvSpPr>
          <p:spPr>
            <a:xfrm>
              <a:off x="4572000" y="2914651"/>
              <a:ext cx="38100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bn-BD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বাংলা প্রথম পত্র</a:t>
              </a:r>
            </a:p>
            <a:p>
              <a:pPr algn="ctr"/>
              <a:r>
                <a:rPr lang="bn-BD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৪০ মিনিট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00" y="2762645"/>
              <a:ext cx="1746600" cy="21713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943102"/>
            <a:ext cx="5867400" cy="10156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57800" y="1813583"/>
            <a:ext cx="3048000" cy="1752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04390"/>
            <a:ext cx="4419600" cy="27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2221974"/>
            <a:ext cx="1143990" cy="7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3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2343E-6 L 0.11007 -0.17752 C 0.13334 -0.21704 0.16789 -0.23711 0.204 -0.23711 C 0.24532 -0.23711 0.2783 -0.21704 0.30139 -0.17752 L 0.41233 -1.92343E-6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8" y="-11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4675" y="3257550"/>
            <a:ext cx="2590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as-IN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</a:t>
            </a:r>
            <a:r>
              <a:rPr lang="as-IN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bn-BD" sz="2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252823"/>
            <a:ext cx="30480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ঝর্ণার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475" y="3943351"/>
            <a:ext cx="1981200" cy="5847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4864" algn="ctr">
              <a:spcBef>
                <a:spcPct val="0"/>
              </a:spcBef>
              <a:defRPr/>
            </a:pP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2" y="438150"/>
            <a:ext cx="2886075" cy="1581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209550"/>
            <a:ext cx="3124200" cy="713470"/>
            <a:chOff x="3581400" y="381000"/>
            <a:chExt cx="2133600" cy="533400"/>
          </a:xfrm>
          <a:solidFill>
            <a:srgbClr val="00B050"/>
          </a:solidFill>
        </p:grpSpPr>
        <p:sp>
          <p:nvSpPr>
            <p:cNvPr id="10" name="Rounded Rectangle 9"/>
            <p:cNvSpPr/>
            <p:nvPr/>
          </p:nvSpPr>
          <p:spPr>
            <a:xfrm>
              <a:off x="3581400" y="381000"/>
              <a:ext cx="21336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54605" y="437968"/>
              <a:ext cx="1600200" cy="4371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267609" y="4095751"/>
            <a:ext cx="5943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28650" indent="-628650" algn="just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ঝর্ণার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বর্ণণা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1200151"/>
            <a:ext cx="2670924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623888" indent="-623888" algn="just">
              <a:defRPr/>
            </a:pPr>
            <a:r>
              <a:rPr lang="bn-BD" sz="24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24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240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 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8981" y="2000251"/>
            <a:ext cx="3233578" cy="46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623888" indent="-623888" algn="just"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3409951"/>
            <a:ext cx="5562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28650" indent="-628650" algn="just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গঠন কর</a:t>
            </a:r>
            <a:r>
              <a:rPr lang="bn-I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7611" y="2724151"/>
            <a:ext cx="444739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28650" indent="-628650" algn="just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শুদ্ধরূপে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590550"/>
            <a:ext cx="2743200" cy="3857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u="sng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 </a:t>
            </a:r>
            <a:r>
              <a:rPr lang="bn-BD" sz="3200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পরিচয়ঃ</a:t>
            </a:r>
            <a:endParaRPr lang="bn-BD" sz="160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00" u="sng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</a:t>
            </a:r>
            <a:r>
              <a:rPr lang="en-US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১৮৮২</a:t>
            </a:r>
            <a:r>
              <a:rPr lang="bn-BD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 </a:t>
            </a:r>
            <a:r>
              <a:rPr lang="en-US" sz="2400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কলকাতার</a:t>
            </a:r>
            <a:r>
              <a:rPr lang="en-US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নিমতা</a:t>
            </a:r>
            <a:r>
              <a:rPr lang="en-US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 </a:t>
            </a:r>
            <a:r>
              <a:rPr lang="bn-BD" sz="24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করেন। তার </a:t>
            </a:r>
            <a:r>
              <a:rPr lang="en-US" sz="2400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প্রাবন্ধিক</a:t>
            </a:r>
            <a:r>
              <a:rPr lang="en-US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অক্ষয়কুমার</a:t>
            </a:r>
            <a:r>
              <a:rPr lang="en-US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30235" y="567018"/>
            <a:ext cx="2707341" cy="38805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শিক্ষাজীবন</a:t>
            </a:r>
            <a:r>
              <a:rPr lang="en-US" sz="40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তিনি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পড়াশোনা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4034" y="543791"/>
            <a:ext cx="2859740" cy="39859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u="sng" dirty="0">
                <a:latin typeface="NikoshBAN" pitchFamily="2" charset="0"/>
                <a:cs typeface="NikoshBAN" pitchFamily="2" charset="0"/>
              </a:rPr>
              <a:t>কর্ম </a:t>
            </a:r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জীবন</a:t>
            </a:r>
            <a:endParaRPr lang="en-US" sz="48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কর্ম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জীবনে তিনি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তত্ত্ববোধিনী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পত্রিকার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ছিলেন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876300" y="556656"/>
            <a:ext cx="2667000" cy="3880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গ্রন্থাব</a:t>
            </a:r>
            <a:r>
              <a:rPr lang="en-US" sz="3200" u="sng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48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u="sng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বেণু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বীণা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কুহু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কেকা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হোমশিখা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সবিতা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সন্ধিক্ষণ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আরতি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2940" y="590550"/>
            <a:ext cx="2667000" cy="3857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১৯২২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ক্ষণজন্মা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পরলোকগমন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38150"/>
            <a:ext cx="3621024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38200" y="3883393"/>
            <a:ext cx="2590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as-IN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</a:t>
            </a:r>
            <a:r>
              <a:rPr lang="as-IN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bn-BD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498E-6 L 0.50833 0.0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85922E-6 L 0.49202 -0.002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1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50313 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7 0.0321 L 0.50521 0.03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611E-6 L 0.50139 0.0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2743200" y="3943351"/>
            <a:ext cx="2819400" cy="776288"/>
          </a:xfrm>
          <a:prstGeom prst="up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590552"/>
            <a:ext cx="4495800" cy="2528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447800" y="3333750"/>
            <a:ext cx="5638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চপল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……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ডালচিনির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733800" y="209550"/>
            <a:ext cx="1524000" cy="10287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504950"/>
            <a:ext cx="47244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703119" y="4171950"/>
            <a:ext cx="5638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ঝাঁপিয়ে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লাফিয়ে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ধাই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ঝিলমিলাই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দিগ্বিদিক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917864" y="1047750"/>
            <a:ext cx="1608612" cy="5334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বিভোল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53540" y="2223465"/>
            <a:ext cx="1672936" cy="62865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বিজন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33600" y="228600"/>
            <a:ext cx="4953000" cy="40005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77838" y="1809751"/>
            <a:ext cx="5646623" cy="2075336"/>
            <a:chOff x="2743200" y="1639414"/>
            <a:chExt cx="5646623" cy="2075336"/>
          </a:xfrm>
        </p:grpSpPr>
        <p:sp>
          <p:nvSpPr>
            <p:cNvPr id="15" name="Rounded Rectangle 14"/>
            <p:cNvSpPr/>
            <p:nvPr/>
          </p:nvSpPr>
          <p:spPr>
            <a:xfrm>
              <a:off x="6581195" y="2375640"/>
              <a:ext cx="1808628" cy="635374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অচেতন</a:t>
              </a:r>
              <a:endParaRPr lang="bn-BD" sz="32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3200" y="1639414"/>
              <a:ext cx="3539833" cy="20753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Group 2"/>
          <p:cNvGrpSpPr/>
          <p:nvPr/>
        </p:nvGrpSpPr>
        <p:grpSpPr>
          <a:xfrm>
            <a:off x="2667000" y="1809751"/>
            <a:ext cx="5801873" cy="2286000"/>
            <a:chOff x="2777836" y="1796886"/>
            <a:chExt cx="5632909" cy="2076449"/>
          </a:xfrm>
        </p:grpSpPr>
        <p:sp>
          <p:nvSpPr>
            <p:cNvPr id="18" name="Rounded Rectangle 17"/>
            <p:cNvSpPr/>
            <p:nvPr/>
          </p:nvSpPr>
          <p:spPr>
            <a:xfrm>
              <a:off x="6617509" y="2460942"/>
              <a:ext cx="1793236" cy="679081"/>
            </a:xfrm>
            <a:prstGeom prst="roundRect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59038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নির্জন</a:t>
              </a:r>
              <a:r>
                <a:rPr lang="en-US" sz="2400" b="1" dirty="0">
                  <a:solidFill>
                    <a:schemeClr val="tx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, </a:t>
              </a:r>
              <a:r>
                <a:rPr lang="en-US" sz="2400" b="1" dirty="0" err="1">
                  <a:solidFill>
                    <a:schemeClr val="tx1"/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rPr>
                <a:t>জনশূন্য</a:t>
              </a:r>
              <a:endParaRPr lang="en-US" sz="24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7836" y="1796886"/>
              <a:ext cx="3505198" cy="20764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Group 3"/>
          <p:cNvGrpSpPr/>
          <p:nvPr/>
        </p:nvGrpSpPr>
        <p:grpSpPr>
          <a:xfrm>
            <a:off x="2647421" y="1809751"/>
            <a:ext cx="5810779" cy="2286000"/>
            <a:chOff x="2812470" y="1797999"/>
            <a:chExt cx="5479931" cy="207533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2470" y="1797999"/>
              <a:ext cx="3505199" cy="20753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Rounded Rectangle 15"/>
            <p:cNvSpPr/>
            <p:nvPr/>
          </p:nvSpPr>
          <p:spPr>
            <a:xfrm>
              <a:off x="6473004" y="2419351"/>
              <a:ext cx="1819397" cy="721066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কলরব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853540" y="3562350"/>
            <a:ext cx="1672936" cy="62197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কূজন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1644</TotalTime>
  <Words>787</Words>
  <Application>Microsoft Office PowerPoint</Application>
  <PresentationFormat>On-screen Show (16:9)</PresentationFormat>
  <Paragraphs>163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</dc:creator>
  <cp:lastModifiedBy>md</cp:lastModifiedBy>
  <cp:revision>494</cp:revision>
  <dcterms:created xsi:type="dcterms:W3CDTF">2018-10-05T17:51:18Z</dcterms:created>
  <dcterms:modified xsi:type="dcterms:W3CDTF">2020-05-09T20:02:41Z</dcterms:modified>
</cp:coreProperties>
</file>