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0" r:id="rId2"/>
    <p:sldId id="257" r:id="rId3"/>
    <p:sldId id="274" r:id="rId4"/>
    <p:sldId id="275" r:id="rId5"/>
    <p:sldId id="266" r:id="rId6"/>
    <p:sldId id="283" r:id="rId7"/>
    <p:sldId id="272" r:id="rId8"/>
    <p:sldId id="267" r:id="rId9"/>
    <p:sldId id="281" r:id="rId10"/>
    <p:sldId id="256" r:id="rId11"/>
    <p:sldId id="280" r:id="rId12"/>
    <p:sldId id="261" r:id="rId13"/>
    <p:sldId id="271" r:id="rId14"/>
    <p:sldId id="282" r:id="rId15"/>
    <p:sldId id="285" r:id="rId16"/>
    <p:sldId id="260" r:id="rId17"/>
    <p:sldId id="269" r:id="rId18"/>
    <p:sldId id="273" r:id="rId19"/>
    <p:sldId id="268" r:id="rId20"/>
    <p:sldId id="258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5" autoAdjust="0"/>
    <p:restoredTop sz="86359" autoAdjust="0"/>
  </p:normalViewPr>
  <p:slideViewPr>
    <p:cSldViewPr>
      <p:cViewPr varScale="1">
        <p:scale>
          <a:sx n="69" d="100"/>
          <a:sy n="69" d="100"/>
        </p:scale>
        <p:origin x="-179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BF95-EDDF-46E1-90CA-6355B1948280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569B-2543-4729-9FF0-30778C742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1981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200304_11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8000"/>
            <a:ext cx="51816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36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লালিত</a:t>
            </a:r>
            <a:endParaRPr lang="en-US" sz="36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শশি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endParaRPr lang="bn-BD" sz="1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20574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09600"/>
            <a:ext cx="2438400" cy="2286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h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110" y="4800600"/>
            <a:ext cx="2625890" cy="1555750"/>
          </a:xfrm>
          <a:prstGeom prst="rect">
            <a:avLst/>
          </a:prstGeom>
        </p:spPr>
      </p:pic>
      <p:pic>
        <p:nvPicPr>
          <p:cNvPr id="13" name="Picture 12" descr="Cintok-1487172296-681b79f_x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609600"/>
            <a:ext cx="3162300" cy="2362200"/>
          </a:xfrm>
          <a:prstGeom prst="rect">
            <a:avLst/>
          </a:prstGeom>
        </p:spPr>
      </p:pic>
      <p:pic>
        <p:nvPicPr>
          <p:cNvPr id="14" name="Picture 13" descr="images (9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124200"/>
            <a:ext cx="2565400" cy="1651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05200"/>
            <a:ext cx="4495800" cy="25391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শীতাতপ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ক্ষুদা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তৃষ্ণার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জ্বালা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বুঝি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কচিঁ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কাঁচাগুলি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ডাটো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তুলি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বাঁচিবার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যুঝি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 descr="images (2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3565525" cy="2635250"/>
          </a:xfrm>
          <a:prstGeom prst="rect">
            <a:avLst/>
          </a:prstGeom>
        </p:spPr>
      </p:pic>
      <p:pic>
        <p:nvPicPr>
          <p:cNvPr id="13" name="Picture 12" descr="images (1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581400"/>
            <a:ext cx="3327400" cy="2647950"/>
          </a:xfrm>
          <a:prstGeom prst="rect">
            <a:avLst/>
          </a:prstGeom>
        </p:spPr>
      </p:pic>
      <p:pic>
        <p:nvPicPr>
          <p:cNvPr id="14" name="Picture 13" descr="images (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09599"/>
            <a:ext cx="3810000" cy="270401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106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058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5105400" cy="34317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দোসর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খুঁজি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বাসর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বাঁধি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ডুবি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বাঁচি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পাইলে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ডাঙ্গা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ধলো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বাহিরে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কেবল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ভিতরে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সবারই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রাঙ্গা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বাহিরের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ছোপ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আঁচড়ে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লোপ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ভিতরের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রঙ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পলকে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ফোটে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609600"/>
            <a:ext cx="3962401" cy="2286000"/>
          </a:xfrm>
          <a:prstGeom prst="rect">
            <a:avLst/>
          </a:prstGeom>
        </p:spPr>
      </p:pic>
      <p:pic>
        <p:nvPicPr>
          <p:cNvPr id="11" name="Picture 10" descr="images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33400"/>
            <a:ext cx="3473450" cy="2590800"/>
          </a:xfrm>
          <a:prstGeom prst="rect">
            <a:avLst/>
          </a:prstGeom>
        </p:spPr>
      </p:pic>
      <p:pic>
        <p:nvPicPr>
          <p:cNvPr id="12" name="Picture 11" descr="images (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124200"/>
            <a:ext cx="2895600" cy="3124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8194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বামুন,শুদ্র,বৃহৎ,ক্ষুদ্র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কৃতিম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ভেদ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ধুলায়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লোটে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রাগে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অনুরাগে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নিদ্রিত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জাগে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আসল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প্রকট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বর্ণে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বর্ণে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নাই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বিশেষ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নিখিল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জগত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ব্রক্ষময়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    *    *     *</a:t>
            </a:r>
            <a:endParaRPr lang="bn-BD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 descr="images (2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3702050" cy="2209800"/>
          </a:xfrm>
          <a:prstGeom prst="rect">
            <a:avLst/>
          </a:prstGeom>
        </p:spPr>
      </p:pic>
      <p:pic>
        <p:nvPicPr>
          <p:cNvPr id="11" name="Picture 10" descr="images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3308350" cy="2286000"/>
          </a:xfrm>
          <a:prstGeom prst="rect">
            <a:avLst/>
          </a:prstGeom>
        </p:spPr>
      </p:pic>
      <p:pic>
        <p:nvPicPr>
          <p:cNvPr id="12" name="Picture 11" descr="images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895600"/>
            <a:ext cx="37782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429000"/>
            <a:ext cx="502920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বংশে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বংশে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নাহিকো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তফাত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বনেদি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গর-বনেদি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দুনিয়ার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সাথে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গাঁথা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বুনিয়াদ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দুনিয়া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সবারি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জনম-বেদি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endParaRPr lang="bn-BD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 (2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4038600" cy="2540000"/>
          </a:xfrm>
          <a:prstGeom prst="rect">
            <a:avLst/>
          </a:prstGeom>
        </p:spPr>
      </p:pic>
      <p:pic>
        <p:nvPicPr>
          <p:cNvPr id="10" name="Picture 9" descr="images (1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33400"/>
            <a:ext cx="3581400" cy="2514600"/>
          </a:xfrm>
          <a:prstGeom prst="rect">
            <a:avLst/>
          </a:prstGeom>
        </p:spPr>
      </p:pic>
      <p:pic>
        <p:nvPicPr>
          <p:cNvPr id="11" name="Picture 10" descr="Cintok-1487172296-681b79f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200400"/>
            <a:ext cx="2857500" cy="304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5775"/>
          <a:ext cx="914400" cy="806450"/>
        </p:xfrm>
        <a:graphic>
          <a:graphicData uri="http://schemas.openxmlformats.org/presentationml/2006/ole">
            <p:oleObj spid="_x0000_s5121" name="Packager Shell Object" showAsIcon="1" r:id="rId4" imgW="914400" imgH="806400" progId="Package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16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4864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 পাঠ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514600"/>
            <a:ext cx="273642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0190922_11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90800"/>
            <a:ext cx="278892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4582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058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1534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58674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 flipV="1"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419600"/>
            <a:ext cx="7924800" cy="181588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কচিঁ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কাচাঁগুলি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ডাঁটো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যুঝি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লাইনদুটিতে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505200" y="609600"/>
            <a:ext cx="21336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320_12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2858" y="765069"/>
            <a:ext cx="1641363" cy="5951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23195" y="1647932"/>
            <a:ext cx="395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জন্ম সাল কত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4470" y="2016232"/>
            <a:ext cx="1265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১৮৮২ </a:t>
            </a:r>
            <a:endParaRPr lang="en-US" altLang="en-US" sz="24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58370" y="2016232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৮৮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altLang="en-US" sz="24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76800" y="1981200"/>
            <a:ext cx="121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৮৮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altLang="en-US" sz="24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30320" y="1973369"/>
            <a:ext cx="11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৮৮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altLang="en-U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3033" y="2460732"/>
            <a:ext cx="5912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itchFamily="34" charset="0"/>
              <a:buNone/>
            </a:pP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জাদুকর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14400" y="29718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ইসলামকে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24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10000" y="2895600"/>
            <a:ext cx="233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দত্তকে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14400" y="3505200"/>
            <a:ext cx="2095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জসীমউদ্দীনকে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24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733800" y="3505200"/>
            <a:ext cx="2467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ঠাকুরকে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62858" y="4064107"/>
            <a:ext cx="301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itchFamily="34" charset="0"/>
              <a:buNone/>
            </a:pP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alt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7158" y="4419707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695" y="4824519"/>
            <a:ext cx="104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85083" y="5178532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altLang="en-US" sz="24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5083" y="5586519"/>
            <a:ext cx="131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itchFamily="2" charset="0"/>
                <a:cs typeface="NikoshBAN" pitchFamily="2" charset="0"/>
              </a:rPr>
              <a:t>(ক)  i ও ii</a:t>
            </a:r>
            <a:endParaRPr lang="en-US" altLang="en-US" sz="24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372620" y="5607157"/>
            <a:ext cx="1376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itchFamily="2" charset="0"/>
                <a:cs typeface="NikoshBAN" pitchFamily="2" charset="0"/>
              </a:rPr>
              <a:t>(খ)  i ও iii</a:t>
            </a:r>
            <a:endParaRPr lang="en-US" altLang="en-US" sz="24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766570" y="5630969"/>
            <a:ext cx="146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>
                <a:latin typeface="NikoshBAN" pitchFamily="2" charset="0"/>
                <a:cs typeface="NikoshBAN" pitchFamily="2" charset="0"/>
              </a:rPr>
              <a:t>(গ) ii  ও iii</a:t>
            </a:r>
            <a:endParaRPr lang="en-US" altLang="en-US" sz="24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008120" y="5610332"/>
            <a:ext cx="1631950" cy="4619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, ii ও iii</a:t>
            </a:r>
            <a:endParaRPr lang="en-US" altLang="en-US" sz="2400" dirty="0"/>
          </a:p>
        </p:txBody>
      </p:sp>
      <p:sp>
        <p:nvSpPr>
          <p:cNvPr id="38" name="Freeform 37"/>
          <p:cNvSpPr/>
          <p:nvPr/>
        </p:nvSpPr>
        <p:spPr>
          <a:xfrm rot="20541663">
            <a:off x="7103932" y="5693645"/>
            <a:ext cx="389106" cy="174759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0541663">
            <a:off x="3903531" y="3026645"/>
            <a:ext cx="389106" cy="174759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20541663">
            <a:off x="789094" y="2115580"/>
            <a:ext cx="421905" cy="244288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867400" y="533400"/>
            <a:ext cx="2743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সঠীক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4038600" cy="2616101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38862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(কবিতা)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তাং-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2895600" y="533400"/>
            <a:ext cx="3352800" cy="8382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1647560" cy="190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6096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 (1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1346200" cy="4724400"/>
          </a:xfrm>
          <a:prstGeom prst="rect">
            <a:avLst/>
          </a:prstGeom>
        </p:spPr>
      </p:pic>
      <p:pic>
        <p:nvPicPr>
          <p:cNvPr id="13" name="Picture 12" descr="20190711_142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76950" y="1619250"/>
            <a:ext cx="19812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762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267200"/>
            <a:ext cx="78486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*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মানুষে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মানুষে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ধরনের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ভেদাভেদ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তোমার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চোখে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পড়েছে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তোমার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দেখা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মানুষজনের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আলোকে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অনুচ্ছেদ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লিখে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আনবে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endParaRPr lang="en-US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4445000" cy="25019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77200" cy="586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2590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6019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57200"/>
            <a:ext cx="5638800" cy="5683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lang="en-US" sz="3090" dirty="0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নীচের</a:t>
            </a:r>
            <a:r>
              <a:rPr lang="en-US" sz="3090" dirty="0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প্রশ্নগুলোর</a:t>
            </a:r>
            <a:r>
              <a:rPr lang="en-US" sz="3090" dirty="0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090" dirty="0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  <a:endParaRPr lang="en-US" sz="3090" dirty="0"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flipH="1">
            <a:off x="533400" y="4724400"/>
            <a:ext cx="4826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3400" y="5334000"/>
            <a:ext cx="54276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alt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5791200" cy="3429000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33400" y="5867400"/>
            <a:ext cx="54276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alt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s (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33400"/>
            <a:ext cx="2019300" cy="3213100"/>
          </a:xfrm>
          <a:prstGeom prst="rect">
            <a:avLst/>
          </a:prstGeom>
        </p:spPr>
      </p:pic>
      <p:pic>
        <p:nvPicPr>
          <p:cNvPr id="21" name="Picture 20" descr="images (1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733800"/>
            <a:ext cx="2225675" cy="2644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1295400"/>
            <a:ext cx="762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810000"/>
            <a:ext cx="762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914400"/>
            <a:ext cx="762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5334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24200" y="914400"/>
            <a:ext cx="2546350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800" b="1" u="sng" dirty="0" err="1" smtClean="0"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r>
              <a:rPr lang="en-US" altLang="en-US" sz="4800" b="1" u="sng" dirty="0" smtClean="0"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altLang="en-US" sz="4800" b="1" u="sng" dirty="0" err="1" smtClean="0">
                <a:latin typeface="NikoshBAN" pitchFamily="2" charset="0"/>
                <a:ea typeface="+mn-ea"/>
                <a:cs typeface="NikoshBAN" pitchFamily="2" charset="0"/>
              </a:rPr>
              <a:t>জাতি</a:t>
            </a:r>
            <a:r>
              <a:rPr lang="bn-BD" altLang="en-US" sz="4800" b="1" u="sng" dirty="0" smtClean="0"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bn-BD" altLang="en-US" sz="4800" b="1" u="sng" dirty="0"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164" b="1" u="sng" dirty="0" smtClean="0"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bn-BD" altLang="en-US" sz="3164" b="1" u="sng" dirty="0"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81600" y="5029200"/>
            <a:ext cx="191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13" dirty="0" err="1" smtClean="0">
                <a:latin typeface="NikoshBAN"/>
                <a:ea typeface="NikoshBAN"/>
                <a:cs typeface="NikoshBAN"/>
              </a:rPr>
              <a:t>সত্ত্যেন্দ্রনাথ</a:t>
            </a:r>
            <a:r>
              <a:rPr lang="en-US" altLang="en-US" sz="2813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13" dirty="0" err="1" smtClean="0">
                <a:latin typeface="NikoshBAN"/>
                <a:ea typeface="NikoshBAN"/>
                <a:cs typeface="NikoshBAN"/>
              </a:rPr>
              <a:t>দত্ত</a:t>
            </a:r>
            <a:r>
              <a:rPr lang="en-US" altLang="en-US" sz="2813" dirty="0" smtClean="0">
                <a:latin typeface="NikoshBAN"/>
                <a:ea typeface="NikoshBAN"/>
                <a:cs typeface="NikoshBAN"/>
              </a:rPr>
              <a:t> </a:t>
            </a:r>
          </a:p>
        </p:txBody>
      </p:sp>
      <p:pic>
        <p:nvPicPr>
          <p:cNvPr id="13" name="Picture 12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00250"/>
            <a:ext cx="2971800" cy="2857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133600" y="1600200"/>
            <a:ext cx="47244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শিক্ষির্থীরা......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819400" y="457200"/>
            <a:ext cx="3352800" cy="9906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2667000"/>
            <a:ext cx="4038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কবি পরিচিতি বলতে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3505200"/>
            <a:ext cx="51816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96000"/>
            <a:ext cx="189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419600"/>
            <a:ext cx="62484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ধর্ম,বর্ণ,গোত্র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" descr="Wallpaper04935"/>
          <p:cNvSpPr>
            <a:spLocks noChangeArrowheads="1"/>
          </p:cNvSpPr>
          <p:nvPr/>
        </p:nvSpPr>
        <p:spPr bwMode="auto">
          <a:xfrm>
            <a:off x="3505200" y="457200"/>
            <a:ext cx="190948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33400" y="1219200"/>
            <a:ext cx="2514600" cy="158504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স্থানঃ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৮৮২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কলকতার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নিমতা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উলানিয়া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IN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রিশাল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2000" y="5029200"/>
            <a:ext cx="7548282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”, ”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533400" y="2971800"/>
            <a:ext cx="2290482" cy="1938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কর্মজীবনঃ-সত্ত্যেন্দ্রনাথ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ব্যাবসায়অর্থ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3352800" y="3657600"/>
            <a:ext cx="2133600" cy="40011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5791200" y="1371600"/>
            <a:ext cx="274768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বৈচিত্রপূর্ন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জাদূকর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5867400" y="3733800"/>
            <a:ext cx="266700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১৯২২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1905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Ribbon 4"/>
          <p:cNvSpPr/>
          <p:nvPr/>
        </p:nvSpPr>
        <p:spPr>
          <a:xfrm>
            <a:off x="2362200" y="685800"/>
            <a:ext cx="4648200" cy="685800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495800"/>
            <a:ext cx="70104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সত্ত্যেন্দ্রনাথ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 descr="White marble"/>
          <p:cNvSpPr>
            <a:spLocks noChangeArrowheads="1"/>
          </p:cNvSpPr>
          <p:nvPr/>
        </p:nvSpPr>
        <p:spPr bwMode="auto">
          <a:xfrm>
            <a:off x="3733800" y="457200"/>
            <a:ext cx="1680882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371600" y="1600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যুঝি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752600" y="2590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752600" y="3886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486400" y="1600200"/>
            <a:ext cx="2895600" cy="7445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209800" y="2667000"/>
            <a:ext cx="13716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715000" y="41148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90800"/>
            <a:ext cx="1688174" cy="92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600200" y="51816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019800" y="5181600"/>
            <a:ext cx="25146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638800" y="2667000"/>
            <a:ext cx="2895600" cy="7445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mages (1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600200"/>
            <a:ext cx="1422400" cy="812800"/>
          </a:xfrm>
          <a:prstGeom prst="rect">
            <a:avLst/>
          </a:prstGeom>
        </p:spPr>
      </p:pic>
      <p:pic>
        <p:nvPicPr>
          <p:cNvPr id="25" name="Picture 24" descr="ch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029200"/>
            <a:ext cx="1854200" cy="1098550"/>
          </a:xfrm>
          <a:prstGeom prst="rect">
            <a:avLst/>
          </a:prstGeom>
        </p:spPr>
      </p:pic>
      <p:pic>
        <p:nvPicPr>
          <p:cNvPr id="26" name="Picture 25" descr="images (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886200"/>
            <a:ext cx="175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4572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যুঝি,পৃথিবী,রবি,শশী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775</TotalTime>
  <Words>598</Words>
  <Application>Microsoft Office PowerPoint</Application>
  <PresentationFormat>On-screen Show (4:3)</PresentationFormat>
  <Paragraphs>135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159</cp:revision>
  <dcterms:created xsi:type="dcterms:W3CDTF">2006-08-16T00:00:00Z</dcterms:created>
  <dcterms:modified xsi:type="dcterms:W3CDTF">2020-05-10T06:14:55Z</dcterms:modified>
</cp:coreProperties>
</file>