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notesMasterIdLst>
    <p:notesMasterId r:id="rId17"/>
  </p:notesMasterIdLst>
  <p:sldIdLst>
    <p:sldId id="271" r:id="rId2"/>
    <p:sldId id="273" r:id="rId3"/>
    <p:sldId id="274" r:id="rId4"/>
    <p:sldId id="277" r:id="rId5"/>
    <p:sldId id="256" r:id="rId6"/>
    <p:sldId id="257" r:id="rId7"/>
    <p:sldId id="258" r:id="rId8"/>
    <p:sldId id="259" r:id="rId9"/>
    <p:sldId id="279" r:id="rId10"/>
    <p:sldId id="262" r:id="rId11"/>
    <p:sldId id="280" r:id="rId12"/>
    <p:sldId id="286" r:id="rId13"/>
    <p:sldId id="281" r:id="rId14"/>
    <p:sldId id="283" r:id="rId15"/>
    <p:sldId id="28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840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D8A7EC-F170-4E84-8F10-49733B16E603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66E49C-A7E5-4C7F-8B0D-77F085276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307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4E8BD-AFB2-4A1E-8FED-750F64E30D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163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4DBF-1B4A-4FBB-B519-B7F49CF4BBAD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181C-9083-4FAC-BA34-29B5BB59F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487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4DBF-1B4A-4FBB-B519-B7F49CF4BBAD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181C-9083-4FAC-BA34-29B5BB59F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014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4DBF-1B4A-4FBB-B519-B7F49CF4BBAD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181C-9083-4FAC-BA34-29B5BB59F1E5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4294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4DBF-1B4A-4FBB-B519-B7F49CF4BBAD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181C-9083-4FAC-BA34-29B5BB59F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80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4DBF-1B4A-4FBB-B519-B7F49CF4BBAD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181C-9083-4FAC-BA34-29B5BB59F1E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7759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4DBF-1B4A-4FBB-B519-B7F49CF4BBAD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181C-9083-4FAC-BA34-29B5BB59F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80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4DBF-1B4A-4FBB-B519-B7F49CF4BBAD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181C-9083-4FAC-BA34-29B5BB59F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6150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4DBF-1B4A-4FBB-B519-B7F49CF4BBAD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181C-9083-4FAC-BA34-29B5BB59F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909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4DBF-1B4A-4FBB-B519-B7F49CF4BBAD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181C-9083-4FAC-BA34-29B5BB59F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084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4DBF-1B4A-4FBB-B519-B7F49CF4BBAD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181C-9083-4FAC-BA34-29B5BB59F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160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4DBF-1B4A-4FBB-B519-B7F49CF4BBAD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181C-9083-4FAC-BA34-29B5BB59F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36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4DBF-1B4A-4FBB-B519-B7F49CF4BBAD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181C-9083-4FAC-BA34-29B5BB59F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544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4DBF-1B4A-4FBB-B519-B7F49CF4BBAD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181C-9083-4FAC-BA34-29B5BB59F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82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4DBF-1B4A-4FBB-B519-B7F49CF4BBAD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181C-9083-4FAC-BA34-29B5BB59F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052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4DBF-1B4A-4FBB-B519-B7F49CF4BBAD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181C-9083-4FAC-BA34-29B5BB59F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304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4DBF-1B4A-4FBB-B519-B7F49CF4BBAD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181C-9083-4FAC-BA34-29B5BB59F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803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04DBF-1B4A-4FBB-B519-B7F49CF4BBAD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ADA181C-9083-4FAC-BA34-29B5BB59F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169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66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0508" y="545910"/>
            <a:ext cx="11103427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4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344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36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98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45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54" fill="hold">
                                          <p:stCondLst>
                                            <p:cond delay="45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" decel="50000" autoRev="1" fill="hold">
                                          <p:stCondLst>
                                            <p:cond delay="45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6332" y="1672450"/>
            <a:ext cx="1086791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8800" b="1" dirty="0" smtClean="0">
                <a:solidFill>
                  <a:srgbClr val="FF0000"/>
                </a:solidFill>
              </a:rPr>
              <a:t>Internet </a:t>
            </a:r>
            <a:r>
              <a:rPr lang="en-US" sz="8800" b="1" dirty="0" err="1" smtClean="0">
                <a:solidFill>
                  <a:srgbClr val="FF0000"/>
                </a:solidFill>
              </a:rPr>
              <a:t>কি</a:t>
            </a:r>
            <a:r>
              <a:rPr lang="en-US" sz="8800" b="1" dirty="0">
                <a:solidFill>
                  <a:srgbClr val="FF0000"/>
                </a:solidFill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</a:rPr>
              <a:t>কি</a:t>
            </a:r>
            <a:r>
              <a:rPr lang="en-US" sz="8800" b="1" dirty="0" smtClean="0">
                <a:solidFill>
                  <a:srgbClr val="FF0000"/>
                </a:solidFill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</a:rPr>
              <a:t>কাজে</a:t>
            </a:r>
            <a:r>
              <a:rPr lang="en-US" sz="8800" b="1" dirty="0" smtClean="0">
                <a:solidFill>
                  <a:srgbClr val="FF0000"/>
                </a:solidFill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</a:rPr>
              <a:t>ব্যবহৃত</a:t>
            </a:r>
            <a:r>
              <a:rPr lang="en-US" sz="8800" b="1" dirty="0" smtClean="0">
                <a:solidFill>
                  <a:srgbClr val="FF0000"/>
                </a:solidFill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</a:rPr>
              <a:t>হয়</a:t>
            </a:r>
            <a:r>
              <a:rPr lang="en-US" sz="8800" b="1" dirty="0" smtClean="0">
                <a:solidFill>
                  <a:srgbClr val="FF0000"/>
                </a:solidFill>
              </a:rPr>
              <a:t>?</a:t>
            </a:r>
            <a:endParaRPr lang="en-US" sz="8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85541" y="1672450"/>
            <a:ext cx="10160154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</a:rPr>
              <a:t>১. </a:t>
            </a:r>
            <a:r>
              <a:rPr lang="en-US" sz="8800" b="1" dirty="0" err="1" smtClean="0">
                <a:solidFill>
                  <a:srgbClr val="FF0000"/>
                </a:solidFill>
              </a:rPr>
              <a:t>শিক্ষা</a:t>
            </a:r>
            <a:r>
              <a:rPr lang="en-US" sz="8800" b="1" dirty="0" smtClean="0">
                <a:solidFill>
                  <a:srgbClr val="FF0000"/>
                </a:solidFill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</a:rPr>
              <a:t>ক্ষেত্রে</a:t>
            </a:r>
            <a:endParaRPr lang="en-US" sz="8800" b="1" dirty="0" smtClean="0">
              <a:solidFill>
                <a:srgbClr val="FF0000"/>
              </a:solidFill>
            </a:endParaRPr>
          </a:p>
          <a:p>
            <a:r>
              <a:rPr lang="en-US" sz="8800" b="1" dirty="0" smtClean="0">
                <a:solidFill>
                  <a:srgbClr val="FF0000"/>
                </a:solidFill>
              </a:rPr>
              <a:t>২. </a:t>
            </a:r>
            <a:r>
              <a:rPr lang="en-US" sz="8800" b="1" dirty="0" err="1" smtClean="0">
                <a:solidFill>
                  <a:srgbClr val="FF0000"/>
                </a:solidFill>
              </a:rPr>
              <a:t>স্বাস্থ্য</a:t>
            </a:r>
            <a:r>
              <a:rPr lang="en-US" sz="8800" b="1" dirty="0" smtClean="0">
                <a:solidFill>
                  <a:srgbClr val="FF0000"/>
                </a:solidFill>
              </a:rPr>
              <a:t>/</a:t>
            </a:r>
            <a:r>
              <a:rPr lang="en-US" sz="8800" b="1" dirty="0" err="1" smtClean="0">
                <a:solidFill>
                  <a:srgbClr val="FF0000"/>
                </a:solidFill>
              </a:rPr>
              <a:t>চিকিৎসা</a:t>
            </a:r>
            <a:r>
              <a:rPr lang="en-US" sz="8800" b="1" dirty="0" smtClean="0">
                <a:solidFill>
                  <a:srgbClr val="FF0000"/>
                </a:solidFill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</a:rPr>
              <a:t>ক্ষেত্রে</a:t>
            </a:r>
            <a:endParaRPr lang="en-US" sz="8800" b="1" dirty="0" smtClean="0">
              <a:solidFill>
                <a:srgbClr val="FF0000"/>
              </a:solidFill>
            </a:endParaRPr>
          </a:p>
          <a:p>
            <a:r>
              <a:rPr lang="en-US" sz="8800" b="1" dirty="0" smtClean="0">
                <a:solidFill>
                  <a:srgbClr val="FF0000"/>
                </a:solidFill>
              </a:rPr>
              <a:t>৩. </a:t>
            </a:r>
            <a:r>
              <a:rPr lang="en-US" sz="8800" b="1" dirty="0" err="1" smtClean="0">
                <a:solidFill>
                  <a:srgbClr val="FF0000"/>
                </a:solidFill>
              </a:rPr>
              <a:t>খেলাধুলা</a:t>
            </a:r>
            <a:r>
              <a:rPr lang="en-US" sz="8800" b="1" dirty="0" smtClean="0">
                <a:solidFill>
                  <a:srgbClr val="FF0000"/>
                </a:solidFill>
              </a:rPr>
              <a:t>/</a:t>
            </a:r>
            <a:r>
              <a:rPr lang="en-US" sz="8800" b="1" dirty="0" err="1" smtClean="0">
                <a:solidFill>
                  <a:srgbClr val="FF0000"/>
                </a:solidFill>
              </a:rPr>
              <a:t>বিনোদন</a:t>
            </a:r>
            <a:r>
              <a:rPr lang="en-US" sz="8800" b="1" dirty="0" smtClean="0">
                <a:solidFill>
                  <a:srgbClr val="FF0000"/>
                </a:solidFill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</a:rPr>
              <a:t>ক্ষেত্র</a:t>
            </a:r>
            <a:endParaRPr lang="en-US" sz="8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578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320" y="1234161"/>
            <a:ext cx="6150205" cy="36901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7027" y="390670"/>
            <a:ext cx="1213345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err="1" smtClean="0">
                <a:solidFill>
                  <a:srgbClr val="FF0000"/>
                </a:solidFill>
              </a:rPr>
              <a:t>ছবিতে</a:t>
            </a:r>
            <a:r>
              <a:rPr lang="en-US" sz="8800" b="1" dirty="0" smtClean="0">
                <a:solidFill>
                  <a:srgbClr val="FF0000"/>
                </a:solidFill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</a:rPr>
              <a:t>আমরা</a:t>
            </a:r>
            <a:r>
              <a:rPr lang="en-US" sz="8800" b="1" dirty="0" smtClean="0">
                <a:solidFill>
                  <a:srgbClr val="FF0000"/>
                </a:solidFill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</a:rPr>
              <a:t>কি</a:t>
            </a:r>
            <a:r>
              <a:rPr lang="en-US" sz="8800" b="1" dirty="0" smtClean="0">
                <a:solidFill>
                  <a:srgbClr val="FF0000"/>
                </a:solidFill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</a:rPr>
              <a:t>দেখতে</a:t>
            </a:r>
            <a:r>
              <a:rPr lang="en-US" sz="8800" b="1" dirty="0" smtClean="0">
                <a:solidFill>
                  <a:srgbClr val="FF0000"/>
                </a:solidFill>
              </a:rPr>
              <a:t> </a:t>
            </a:r>
            <a:r>
              <a:rPr lang="en-US" sz="8800" b="1" dirty="0" err="1" smtClean="0">
                <a:solidFill>
                  <a:srgbClr val="FF0000"/>
                </a:solidFill>
              </a:rPr>
              <a:t>পাচ্ছি</a:t>
            </a:r>
            <a:r>
              <a:rPr lang="en-US" sz="8800" b="1" dirty="0" smtClean="0">
                <a:solidFill>
                  <a:srgbClr val="FF0000"/>
                </a:solidFill>
              </a:rPr>
              <a:t>?</a:t>
            </a:r>
            <a:endParaRPr lang="en-US" sz="8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7027" y="4798897"/>
            <a:ext cx="112469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FF0000"/>
                </a:solidFill>
              </a:rPr>
              <a:t>সারা</a:t>
            </a:r>
            <a:r>
              <a:rPr lang="en-US" sz="7200" b="1" dirty="0" smtClean="0">
                <a:solidFill>
                  <a:srgbClr val="FF0000"/>
                </a:solidFill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</a:rPr>
              <a:t>বিশ্ব</a:t>
            </a:r>
            <a:r>
              <a:rPr lang="en-US" sz="7200" b="1" dirty="0" smtClean="0">
                <a:solidFill>
                  <a:srgbClr val="FF0000"/>
                </a:solidFill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</a:rPr>
              <a:t>আজ</a:t>
            </a:r>
            <a:r>
              <a:rPr lang="en-US" sz="7200" b="1" dirty="0" smtClean="0">
                <a:solidFill>
                  <a:srgbClr val="FF0000"/>
                </a:solidFill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</a:rPr>
              <a:t>আমাদের</a:t>
            </a:r>
            <a:r>
              <a:rPr lang="en-US" sz="7200" b="1" dirty="0" smtClean="0">
                <a:solidFill>
                  <a:srgbClr val="FF0000"/>
                </a:solidFill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</a:rPr>
              <a:t>হাতের</a:t>
            </a:r>
            <a:r>
              <a:rPr lang="en-US" sz="7200" b="1" dirty="0" smtClean="0">
                <a:solidFill>
                  <a:srgbClr val="FF0000"/>
                </a:solidFill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</a:rPr>
              <a:t>মুঠই</a:t>
            </a:r>
            <a:endParaRPr lang="en-US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8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342900"/>
            <a:ext cx="10210800" cy="1293028"/>
          </a:xfr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pPr algn="ctr"/>
            <a:r>
              <a:rPr lang="en-US" sz="8000" b="1" dirty="0" err="1" smtClean="0">
                <a:solidFill>
                  <a:srgbClr val="1A076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6000" dirty="0" smtClean="0">
                <a:solidFill>
                  <a:srgbClr val="1A076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6000" dirty="0">
              <a:solidFill>
                <a:srgbClr val="1A076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5999"/>
            <a:ext cx="11963400" cy="4024125"/>
          </a:xfr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9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ছাত্র-ছাত্রীরা</a:t>
            </a:r>
            <a:r>
              <a:rPr lang="en-US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</a:t>
            </a:r>
            <a:r>
              <a:rPr lang="en-US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কিধরনের</a:t>
            </a:r>
            <a:r>
              <a:rPr lang="en-US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সতর্কতা</a:t>
            </a:r>
            <a:r>
              <a:rPr lang="en-US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অবলম্বন</a:t>
            </a:r>
            <a:r>
              <a:rPr lang="en-US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উচি</a:t>
            </a:r>
            <a:r>
              <a:rPr lang="en-US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ৎ?</a:t>
            </a:r>
            <a:endParaRPr lang="en-US" sz="8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77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199" y="185"/>
            <a:ext cx="5266801" cy="42037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3130" y="4203885"/>
            <a:ext cx="12158870" cy="2102296"/>
          </a:xfrm>
          <a:prstGeom prst="rect">
            <a:avLst/>
          </a:prstGeom>
          <a:solidFill>
            <a:srgbClr val="C12928"/>
          </a:solidFill>
          <a:ln>
            <a:solidFill>
              <a:srgbClr val="FED477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fontScale="70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দৃষ্টি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প্রতিবন্ধীরা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কটেন্ট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উপকৃত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প্রতিবেদন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0" y="185"/>
            <a:ext cx="6892069" cy="42037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90799" y="838200"/>
            <a:ext cx="32974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88117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1" y="152400"/>
            <a:ext cx="12115800" cy="64794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24949" y="3848100"/>
            <a:ext cx="97984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8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কারো</a:t>
            </a:r>
            <a:r>
              <a:rPr lang="en-US" sz="8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উপকার</a:t>
            </a:r>
            <a:r>
              <a:rPr lang="en-US" sz="8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8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8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8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8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কারো</a:t>
            </a:r>
            <a:r>
              <a:rPr lang="en-US" sz="8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8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8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8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।”</a:t>
            </a:r>
            <a:endParaRPr lang="en-US" sz="8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60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" y="2345"/>
            <a:ext cx="13335001" cy="6855655"/>
            <a:chOff x="-1" y="2345"/>
            <a:chExt cx="13335001" cy="685565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2345"/>
              <a:ext cx="12192001" cy="6855655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2190603" y="2636490"/>
              <a:ext cx="11144397" cy="31547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  <a:scene3d>
                <a:camera prst="isometricOffAxis2Right"/>
                <a:lightRig rig="threePt" dir="t"/>
              </a:scene3d>
            </a:bodyPr>
            <a:lstStyle/>
            <a:p>
              <a:pPr algn="ctr"/>
              <a:r>
                <a:rPr lang="en-US" sz="19900" b="1" dirty="0" err="1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15A93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আল্লাহ</a:t>
              </a:r>
              <a:r>
                <a:rPr lang="en-US" sz="19900" dirty="0" smtClean="0">
                  <a:ln w="0"/>
                  <a:solidFill>
                    <a:srgbClr val="15A93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9900" b="1" dirty="0" err="1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15A93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হাফেজ</a:t>
              </a:r>
              <a:endParaRPr lang="en-US" sz="19900" dirty="0">
                <a:ln w="0"/>
                <a:solidFill>
                  <a:srgbClr val="15A93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8493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1" y="214001"/>
            <a:ext cx="81180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16110" y="1229663"/>
            <a:ext cx="506213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b="1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b="1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মোস্তাক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আহমেদ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মোহাম্মদপুর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সোনারগাঁও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নারায়নগঞ্জ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মোবাইল-০১৫৩২৩৩৮২৫১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397" y="1889757"/>
            <a:ext cx="1437555" cy="184828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299682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0" y="838201"/>
            <a:ext cx="7086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66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5400" dirty="0" err="1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ষষ্ঠ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  <a:p>
            <a:r>
              <a:rPr lang="en-US" sz="5400" dirty="0" err="1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  <a:p>
            <a:r>
              <a:rPr lang="en-US" sz="5400" dirty="0" err="1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চতুর্থ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  <a:p>
            <a:r>
              <a:rPr lang="en-US" sz="5400" dirty="0" err="1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মিনিট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054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668" y="457200"/>
            <a:ext cx="354135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err="1">
                <a:latin typeface="NikoshBAN"/>
              </a:rPr>
              <a:t>শিখণফল</a:t>
            </a:r>
            <a:endParaRPr lang="en-US" sz="8800" b="1" dirty="0">
              <a:latin typeface="NikoshB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6036" y="1903750"/>
            <a:ext cx="102631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indent="-1143000" algn="just">
              <a:lnSpc>
                <a:spcPct val="150000"/>
              </a:lnSpc>
              <a:buFont typeface="Webdings" panose="05030102010509060703" pitchFamily="18" charset="2"/>
              <a:buChar char=""/>
            </a:pPr>
            <a:r>
              <a:rPr lang="en-US" sz="3200" b="1" dirty="0" smtClean="0">
                <a:latin typeface="NikoshBAN"/>
              </a:rPr>
              <a:t>Internet </a:t>
            </a:r>
            <a:r>
              <a:rPr lang="en-US" sz="3200" b="1" dirty="0" err="1" smtClean="0">
                <a:latin typeface="NikoshBAN"/>
              </a:rPr>
              <a:t>সম্পর্কে</a:t>
            </a:r>
            <a:r>
              <a:rPr lang="en-US" sz="3200" b="1" dirty="0" smtClean="0">
                <a:latin typeface="NikoshBAN"/>
              </a:rPr>
              <a:t> </a:t>
            </a:r>
            <a:r>
              <a:rPr lang="en-US" sz="3200" b="1" dirty="0" err="1" smtClean="0">
                <a:latin typeface="NikoshBAN"/>
              </a:rPr>
              <a:t>ধারনালাভ</a:t>
            </a:r>
            <a:r>
              <a:rPr lang="en-US" sz="3200" b="1" dirty="0" smtClean="0">
                <a:latin typeface="NikoshBAN"/>
              </a:rPr>
              <a:t> </a:t>
            </a:r>
            <a:r>
              <a:rPr lang="en-US" sz="3200" b="1" dirty="0" err="1" smtClean="0">
                <a:latin typeface="NikoshBAN"/>
              </a:rPr>
              <a:t>করবে</a:t>
            </a:r>
            <a:endParaRPr lang="en-US" sz="3200" b="1" dirty="0">
              <a:latin typeface="NikoshBAN"/>
            </a:endParaRPr>
          </a:p>
          <a:p>
            <a:pPr marL="1143000" indent="-1143000" algn="just">
              <a:lnSpc>
                <a:spcPct val="150000"/>
              </a:lnSpc>
              <a:buFont typeface="Webdings" panose="05030102010509060703" pitchFamily="18" charset="2"/>
              <a:buChar char=""/>
            </a:pPr>
            <a:r>
              <a:rPr lang="en-US" sz="3200" b="1" dirty="0" err="1" smtClean="0"/>
              <a:t>জীবনের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বিভিন্ন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ক্ষেত্রে</a:t>
            </a:r>
            <a:r>
              <a:rPr lang="en-US" sz="3200" b="1" dirty="0" smtClean="0"/>
              <a:t> Internet </a:t>
            </a:r>
            <a:r>
              <a:rPr lang="en-US" sz="3200" b="1" dirty="0" err="1" smtClean="0"/>
              <a:t>এর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ব্যবহার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সম্পর্কে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জানতে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পারবে</a:t>
            </a:r>
            <a:endParaRPr lang="en-US" sz="3200" b="1" dirty="0" smtClean="0"/>
          </a:p>
          <a:p>
            <a:pPr marL="1143000" indent="-1143000" algn="just">
              <a:lnSpc>
                <a:spcPct val="150000"/>
              </a:lnSpc>
              <a:buFont typeface="Webdings" panose="05030102010509060703" pitchFamily="18" charset="2"/>
              <a:buChar char=""/>
            </a:pPr>
            <a:r>
              <a:rPr lang="en-US" sz="3200" b="1" dirty="0" smtClean="0">
                <a:latin typeface="NikoshBAN"/>
              </a:rPr>
              <a:t>Network </a:t>
            </a:r>
            <a:r>
              <a:rPr lang="en-US" sz="3200" b="1" dirty="0" err="1" smtClean="0">
                <a:latin typeface="NikoshBAN"/>
              </a:rPr>
              <a:t>সম্পর্কে</a:t>
            </a:r>
            <a:r>
              <a:rPr lang="en-US" sz="3200" b="1" dirty="0" smtClean="0">
                <a:latin typeface="NikoshBAN"/>
              </a:rPr>
              <a:t> </a:t>
            </a:r>
            <a:r>
              <a:rPr lang="en-US" sz="3200" b="1" dirty="0" err="1" smtClean="0">
                <a:latin typeface="NikoshBAN"/>
              </a:rPr>
              <a:t>জানতে</a:t>
            </a:r>
            <a:r>
              <a:rPr lang="en-US" sz="3200" b="1" dirty="0" smtClean="0">
                <a:latin typeface="NikoshBAN"/>
              </a:rPr>
              <a:t> </a:t>
            </a:r>
            <a:r>
              <a:rPr lang="en-US" sz="3200" b="1" dirty="0" err="1" smtClean="0">
                <a:latin typeface="NikoshBAN"/>
              </a:rPr>
              <a:t>পারবে</a:t>
            </a:r>
            <a:endParaRPr lang="en-US" sz="3200" b="1" dirty="0" smtClean="0">
              <a:latin typeface="NikoshBAN"/>
            </a:endParaRPr>
          </a:p>
          <a:p>
            <a:pPr marL="1143000" indent="-1143000" algn="just">
              <a:lnSpc>
                <a:spcPct val="150000"/>
              </a:lnSpc>
              <a:buFont typeface="Webdings" panose="05030102010509060703" pitchFamily="18" charset="2"/>
              <a:buChar char=""/>
            </a:pPr>
            <a:r>
              <a:rPr lang="en-US" sz="3200" b="1" dirty="0" err="1" smtClean="0">
                <a:latin typeface="NikoshBAN"/>
              </a:rPr>
              <a:t>ইন্টারনেট</a:t>
            </a:r>
            <a:r>
              <a:rPr lang="en-US" sz="3200" b="1" dirty="0" smtClean="0">
                <a:latin typeface="NikoshBAN"/>
              </a:rPr>
              <a:t> </a:t>
            </a:r>
            <a:r>
              <a:rPr lang="en-US" sz="3200" b="1" dirty="0" err="1" smtClean="0">
                <a:latin typeface="NikoshBAN"/>
              </a:rPr>
              <a:t>ব্যবহার</a:t>
            </a:r>
            <a:r>
              <a:rPr lang="en-US" sz="3200" b="1" dirty="0" smtClean="0">
                <a:latin typeface="NikoshBAN"/>
              </a:rPr>
              <a:t> </a:t>
            </a:r>
            <a:r>
              <a:rPr lang="en-US" sz="3200" b="1" dirty="0" err="1" smtClean="0">
                <a:latin typeface="NikoshBAN"/>
              </a:rPr>
              <a:t>সম্পর্কে</a:t>
            </a:r>
            <a:r>
              <a:rPr lang="en-US" sz="3200" b="1" dirty="0" smtClean="0">
                <a:latin typeface="NikoshBAN"/>
              </a:rPr>
              <a:t> </a:t>
            </a:r>
            <a:r>
              <a:rPr lang="en-US" sz="3200" b="1" dirty="0" err="1" smtClean="0">
                <a:latin typeface="NikoshBAN"/>
              </a:rPr>
              <a:t>সর্তকতা</a:t>
            </a:r>
            <a:r>
              <a:rPr lang="en-US" sz="3200" b="1" dirty="0" smtClean="0">
                <a:latin typeface="NikoshBAN"/>
              </a:rPr>
              <a:t> </a:t>
            </a:r>
            <a:r>
              <a:rPr lang="en-US" sz="3200" b="1" dirty="0" err="1" smtClean="0">
                <a:latin typeface="NikoshBAN"/>
              </a:rPr>
              <a:t>সম্পর্কে</a:t>
            </a:r>
            <a:r>
              <a:rPr lang="en-US" sz="3200" b="1" dirty="0" smtClean="0">
                <a:latin typeface="NikoshBAN"/>
              </a:rPr>
              <a:t> </a:t>
            </a:r>
            <a:r>
              <a:rPr lang="en-US" sz="3200" b="1" dirty="0" err="1" smtClean="0">
                <a:latin typeface="NikoshBAN"/>
              </a:rPr>
              <a:t>জানতে</a:t>
            </a:r>
            <a:r>
              <a:rPr lang="en-US" sz="3200" b="1" dirty="0" smtClean="0">
                <a:latin typeface="NikoshBAN"/>
              </a:rPr>
              <a:t> </a:t>
            </a:r>
            <a:r>
              <a:rPr lang="en-US" sz="3200" b="1" dirty="0" err="1" smtClean="0">
                <a:latin typeface="NikoshBAN"/>
              </a:rPr>
              <a:t>পারবে</a:t>
            </a:r>
            <a:endParaRPr lang="en-US" sz="3200" b="1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631707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73" y="233901"/>
            <a:ext cx="10085696" cy="64220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8173" y="233901"/>
            <a:ext cx="105432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</a:rPr>
              <a:t>ছবিটিতে</a:t>
            </a:r>
            <a:r>
              <a:rPr lang="en-US" sz="7200" b="1" dirty="0" smtClean="0">
                <a:solidFill>
                  <a:srgbClr val="FF0000"/>
                </a:solidFill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</a:rPr>
              <a:t>আমরা</a:t>
            </a:r>
            <a:r>
              <a:rPr lang="en-US" sz="7200" b="1" dirty="0" smtClean="0">
                <a:solidFill>
                  <a:srgbClr val="FF0000"/>
                </a:solidFill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</a:rPr>
              <a:t>কি</a:t>
            </a:r>
            <a:r>
              <a:rPr lang="en-US" sz="7200" b="1" dirty="0" smtClean="0">
                <a:solidFill>
                  <a:srgbClr val="FF0000"/>
                </a:solidFill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</a:rPr>
              <a:t>দেখতে</a:t>
            </a:r>
            <a:r>
              <a:rPr lang="en-US" sz="7200" b="1" dirty="0" smtClean="0">
                <a:solidFill>
                  <a:srgbClr val="FF0000"/>
                </a:solidFill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</a:rPr>
              <a:t>পাচ্ছি</a:t>
            </a:r>
            <a:r>
              <a:rPr lang="en-US" sz="7200" b="1" dirty="0" smtClean="0">
                <a:solidFill>
                  <a:srgbClr val="FF0000"/>
                </a:solidFill>
              </a:rPr>
              <a:t>?</a:t>
            </a:r>
            <a:endParaRPr lang="en-US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435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765" y="272713"/>
            <a:ext cx="6624520" cy="412866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4697840"/>
            <a:ext cx="1232535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500" b="1" dirty="0" err="1">
                <a:solidFill>
                  <a:srgbClr val="FF0000"/>
                </a:solidFill>
              </a:rPr>
              <a:t>শাব্দিক</a:t>
            </a:r>
            <a:r>
              <a:rPr lang="en-US" sz="7500" b="1" dirty="0">
                <a:solidFill>
                  <a:srgbClr val="FF0000"/>
                </a:solidFill>
              </a:rPr>
              <a:t> </a:t>
            </a:r>
            <a:r>
              <a:rPr lang="en-US" sz="7500" b="1" dirty="0" err="1">
                <a:solidFill>
                  <a:srgbClr val="FF0000"/>
                </a:solidFill>
              </a:rPr>
              <a:t>অর্থে</a:t>
            </a:r>
            <a:r>
              <a:rPr lang="en-US" sz="7500" b="1" dirty="0">
                <a:solidFill>
                  <a:srgbClr val="FF0000"/>
                </a:solidFill>
              </a:rPr>
              <a:t> Internet </a:t>
            </a:r>
            <a:r>
              <a:rPr lang="en-US" sz="7500" b="1" dirty="0" err="1">
                <a:solidFill>
                  <a:srgbClr val="FF0000"/>
                </a:solidFill>
              </a:rPr>
              <a:t>কাকে</a:t>
            </a:r>
            <a:r>
              <a:rPr lang="en-US" sz="7500" b="1" dirty="0">
                <a:solidFill>
                  <a:srgbClr val="FF0000"/>
                </a:solidFill>
              </a:rPr>
              <a:t> </a:t>
            </a:r>
            <a:r>
              <a:rPr lang="en-US" sz="7500" b="1" dirty="0" err="1">
                <a:solidFill>
                  <a:srgbClr val="FF0000"/>
                </a:solidFill>
              </a:rPr>
              <a:t>বলে</a:t>
            </a:r>
            <a:r>
              <a:rPr lang="en-US" sz="7500" b="1" dirty="0">
                <a:solidFill>
                  <a:srgbClr val="FF0000"/>
                </a:solidFill>
              </a:rPr>
              <a:t>?</a:t>
            </a:r>
            <a:endParaRPr lang="en-US" sz="7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491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0753" y="232012"/>
            <a:ext cx="1080902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/>
              <a:t>Internet </a:t>
            </a:r>
            <a:r>
              <a:rPr lang="en-US" sz="7200" b="1" dirty="0" err="1" smtClean="0"/>
              <a:t>শব্দটা</a:t>
            </a:r>
            <a:r>
              <a:rPr lang="en-US" sz="7200" b="1" dirty="0" smtClean="0"/>
              <a:t> </a:t>
            </a:r>
            <a:r>
              <a:rPr lang="en-US" sz="7200" b="1" dirty="0" err="1" smtClean="0"/>
              <a:t>এসেছে</a:t>
            </a:r>
            <a:r>
              <a:rPr lang="en-US" sz="7200" b="1" dirty="0" smtClean="0"/>
              <a:t> Interconnected Network </a:t>
            </a:r>
            <a:r>
              <a:rPr lang="en-US" sz="7200" b="1" dirty="0" err="1" smtClean="0"/>
              <a:t>কথাটা</a:t>
            </a:r>
            <a:r>
              <a:rPr lang="en-US" sz="7200" b="1" dirty="0" smtClean="0"/>
              <a:t> </a:t>
            </a:r>
            <a:r>
              <a:rPr lang="en-US" sz="7200" b="1" dirty="0" err="1" smtClean="0"/>
              <a:t>থেকে</a:t>
            </a:r>
            <a:r>
              <a:rPr lang="en-US" sz="7200" b="1" dirty="0" smtClean="0"/>
              <a:t>। </a:t>
            </a:r>
            <a:r>
              <a:rPr lang="en-US" sz="7200" b="1" dirty="0" err="1" smtClean="0"/>
              <a:t>প্রথম</a:t>
            </a:r>
            <a:r>
              <a:rPr lang="en-US" sz="7200" b="1" dirty="0" smtClean="0"/>
              <a:t> </a:t>
            </a:r>
            <a:r>
              <a:rPr lang="en-US" sz="7200" b="1" dirty="0" err="1" smtClean="0"/>
              <a:t>শব্দ</a:t>
            </a:r>
            <a:r>
              <a:rPr lang="en-US" sz="7200" b="1" dirty="0" smtClean="0"/>
              <a:t> Interconnected </a:t>
            </a:r>
            <a:r>
              <a:rPr lang="en-US" sz="7200" b="1" dirty="0" err="1" smtClean="0"/>
              <a:t>এর</a:t>
            </a:r>
            <a:r>
              <a:rPr lang="en-US" sz="7200" b="1" dirty="0" smtClean="0"/>
              <a:t> Inter, </a:t>
            </a:r>
            <a:r>
              <a:rPr lang="en-US" sz="7200" b="1" dirty="0" err="1" smtClean="0"/>
              <a:t>দ্বিতীয়</a:t>
            </a:r>
            <a:r>
              <a:rPr lang="en-US" sz="7200" b="1" dirty="0" smtClean="0"/>
              <a:t> </a:t>
            </a:r>
            <a:r>
              <a:rPr lang="en-US" sz="7200" b="1" dirty="0" err="1" smtClean="0"/>
              <a:t>শব্দ</a:t>
            </a:r>
            <a:r>
              <a:rPr lang="en-US" sz="7200" b="1" dirty="0" smtClean="0"/>
              <a:t> Network </a:t>
            </a:r>
            <a:r>
              <a:rPr lang="en-US" sz="7200" b="1" dirty="0" err="1" smtClean="0"/>
              <a:t>মিলে</a:t>
            </a:r>
            <a:r>
              <a:rPr lang="en-US" sz="7200" b="1" dirty="0" smtClean="0"/>
              <a:t> </a:t>
            </a:r>
            <a:r>
              <a:rPr lang="en-US" sz="7200" b="1" dirty="0" err="1" smtClean="0"/>
              <a:t>তৈরি</a:t>
            </a:r>
            <a:r>
              <a:rPr lang="en-US" sz="7200" b="1" dirty="0" smtClean="0"/>
              <a:t> </a:t>
            </a:r>
            <a:r>
              <a:rPr lang="en-US" sz="7200" b="1" dirty="0" err="1" smtClean="0"/>
              <a:t>হয়েছে</a:t>
            </a:r>
            <a:r>
              <a:rPr lang="en-US" sz="7200" b="1" dirty="0" smtClean="0"/>
              <a:t> Internet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159709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73707" y="0"/>
            <a:ext cx="108090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/>
              <a:t>চিত্র</a:t>
            </a:r>
            <a:endParaRPr lang="en-US" sz="6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365" y="1015663"/>
            <a:ext cx="6624520" cy="412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940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650" y="3043662"/>
            <a:ext cx="97581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/>
              <a:t>ইন্টারনেট</a:t>
            </a:r>
            <a:r>
              <a:rPr lang="en-US" sz="6000" dirty="0" smtClean="0"/>
              <a:t> </a:t>
            </a:r>
            <a:r>
              <a:rPr lang="en-US" sz="6000" dirty="0" err="1" smtClean="0"/>
              <a:t>হচ্ছে</a:t>
            </a:r>
            <a:r>
              <a:rPr lang="en-US" sz="6000" dirty="0" smtClean="0"/>
              <a:t> </a:t>
            </a:r>
            <a:r>
              <a:rPr lang="en-US" sz="6000" dirty="0" err="1" smtClean="0"/>
              <a:t>সারা</a:t>
            </a:r>
            <a:r>
              <a:rPr lang="en-US" sz="6000" dirty="0" smtClean="0"/>
              <a:t> </a:t>
            </a:r>
            <a:r>
              <a:rPr lang="en-US" sz="6000" dirty="0" err="1" smtClean="0"/>
              <a:t>পৃথিবীর</a:t>
            </a:r>
            <a:r>
              <a:rPr lang="en-US" sz="6000" dirty="0" smtClean="0"/>
              <a:t> </a:t>
            </a:r>
            <a:r>
              <a:rPr lang="en-US" sz="6000" dirty="0" err="1" smtClean="0"/>
              <a:t>লক্ষ</a:t>
            </a:r>
            <a:r>
              <a:rPr lang="en-US" sz="6000" dirty="0" smtClean="0"/>
              <a:t> </a:t>
            </a:r>
            <a:r>
              <a:rPr lang="en-US" sz="6000" dirty="0" err="1" smtClean="0"/>
              <a:t>কোটি</a:t>
            </a:r>
            <a:r>
              <a:rPr lang="en-US" sz="6000" dirty="0" smtClean="0"/>
              <a:t>  </a:t>
            </a:r>
            <a:r>
              <a:rPr lang="en-US" sz="6000" dirty="0" err="1" smtClean="0"/>
              <a:t>কম্পিউটারের</a:t>
            </a:r>
            <a:r>
              <a:rPr lang="en-US" sz="6000" dirty="0" smtClean="0"/>
              <a:t> </a:t>
            </a:r>
            <a:r>
              <a:rPr lang="en-US" sz="6000" dirty="0" err="1" smtClean="0"/>
              <a:t>নেটওয়ার্ক</a:t>
            </a:r>
            <a:r>
              <a:rPr lang="en-US" sz="6000" dirty="0" smtClean="0"/>
              <a:t>।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1107779" y="492579"/>
            <a:ext cx="8829212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b="1" dirty="0" smtClean="0">
                <a:solidFill>
                  <a:srgbClr val="FF0000"/>
                </a:solidFill>
              </a:rPr>
              <a:t>Internet </a:t>
            </a:r>
            <a:r>
              <a:rPr lang="en-US" sz="13800" b="1" dirty="0" err="1" smtClean="0">
                <a:solidFill>
                  <a:srgbClr val="FF0000"/>
                </a:solidFill>
              </a:rPr>
              <a:t>কি</a:t>
            </a:r>
            <a:r>
              <a:rPr lang="en-US" sz="13800" b="1" dirty="0" smtClean="0">
                <a:solidFill>
                  <a:srgbClr val="FF0000"/>
                </a:solidFill>
              </a:rPr>
              <a:t>?</a:t>
            </a:r>
            <a:endParaRPr lang="en-US" sz="13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50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556</TotalTime>
  <Words>179</Words>
  <Application>Microsoft Office PowerPoint</Application>
  <PresentationFormat>Widescreen</PresentationFormat>
  <Paragraphs>40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NikoshBAN</vt:lpstr>
      <vt:lpstr>Trebuchet MS</vt:lpstr>
      <vt:lpstr>Webdings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মূল্যায়ন: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Sarker Computer</dc:creator>
  <cp:lastModifiedBy>Sarker Computer</cp:lastModifiedBy>
  <cp:revision>78</cp:revision>
  <dcterms:created xsi:type="dcterms:W3CDTF">2020-01-07T11:51:14Z</dcterms:created>
  <dcterms:modified xsi:type="dcterms:W3CDTF">2020-05-10T15:06:50Z</dcterms:modified>
</cp:coreProperties>
</file>