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9216C-C150-4FD4-B004-1F2B7FDE2DB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D676-0A97-44FD-90A2-C1D3F978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D676-0A97-44FD-90A2-C1D3F978E2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D676-0A97-44FD-90A2-C1D3F978E2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D676-0A97-44FD-90A2-C1D3F978E2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D4662B7-0F50-4B68-8DFA-8D67ABFF5C51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C7A3AF-1873-49D9-A883-DC9B1F9D40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714500"/>
            <a:ext cx="3295650" cy="361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1" y="152400"/>
            <a:ext cx="5867400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1" y="5401270"/>
            <a:ext cx="58674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are you?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855" y="3048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Interrogative sentence whom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154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who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Tense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495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Whom are you calling?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44625"/>
            <a:ext cx="114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Who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044625"/>
            <a:ext cx="1981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is being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033095"/>
            <a:ext cx="1524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called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044625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by you?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69567" y="3175575"/>
            <a:ext cx="269823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"/>
            <a:ext cx="4495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Imperative sentence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2455" y="6096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Imperative </a:t>
            </a:r>
            <a:r>
              <a:rPr lang="en-US" sz="3200" dirty="0" smtClean="0"/>
              <a:t>sentence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8728" y="13202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let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/>
              <a:t>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 smtClean="0"/>
              <a:t> be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200" dirty="0"/>
              <a:t> 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57600"/>
            <a:ext cx="403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the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191000"/>
            <a:ext cx="838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87425"/>
            <a:ext cx="426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care of your health.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97025"/>
            <a:ext cx="762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8" y="6120824"/>
            <a:ext cx="1183871" cy="88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400800" y="6488668"/>
            <a:ext cx="1752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418" y="4191000"/>
            <a:ext cx="169718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6109" y="4191000"/>
            <a:ext cx="6580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4191000"/>
            <a:ext cx="99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9" y="6197025"/>
            <a:ext cx="216130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health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6197025"/>
            <a:ext cx="68579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199" y="6197025"/>
            <a:ext cx="236220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aken care of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81600"/>
            <a:ext cx="2971800" cy="167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289016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55" y="762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Imperative </a:t>
            </a:r>
            <a:r>
              <a:rPr lang="en-US" sz="3200" dirty="0" smtClean="0"/>
              <a:t>sentence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Let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28" y="914400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let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4229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/>
              <a:t> be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8801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3373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by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let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352800"/>
            <a:ext cx="403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her do the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191000"/>
            <a:ext cx="838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510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me have a cup of milk.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197025"/>
            <a:ext cx="762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8" y="6120824"/>
            <a:ext cx="1183871" cy="88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400800" y="6488668"/>
            <a:ext cx="1752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418" y="4191000"/>
            <a:ext cx="169718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109" y="4191000"/>
            <a:ext cx="6580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4191000"/>
            <a:ext cx="99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99" y="6197025"/>
            <a:ext cx="24003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cup of milk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1" y="6197025"/>
            <a:ext cx="68579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6197025"/>
            <a:ext cx="91440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4191000"/>
            <a:ext cx="1371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her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199" y="6197025"/>
            <a:ext cx="121920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22150"/>
            <a:ext cx="2514600" cy="2107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17" y="5181600"/>
            <a:ext cx="238834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42455" y="762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Imperative </a:t>
            </a:r>
            <a:r>
              <a:rPr lang="en-US" sz="3200" dirty="0" smtClean="0"/>
              <a:t>sentence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Let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528" y="914400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let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" y="14229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/>
              <a:t> be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18801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2337375"/>
            <a:ext cx="7620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by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let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3352800"/>
            <a:ext cx="403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her do the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4191000"/>
            <a:ext cx="838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334000"/>
            <a:ext cx="5105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me have a cup of milk.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197025"/>
            <a:ext cx="762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8" y="6120824"/>
            <a:ext cx="1183871" cy="88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6400800" y="6488668"/>
            <a:ext cx="1752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418" y="4191000"/>
            <a:ext cx="169718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66109" y="4191000"/>
            <a:ext cx="6580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4191000"/>
            <a:ext cx="990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1999" y="6197025"/>
            <a:ext cx="24003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cup of milk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1" y="6197025"/>
            <a:ext cx="685799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6197025"/>
            <a:ext cx="91440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4191000"/>
            <a:ext cx="1371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her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199" y="6197025"/>
            <a:ext cx="121920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22150"/>
            <a:ext cx="2514600" cy="2107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17" y="5181600"/>
            <a:ext cx="238834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1982"/>
            <a:ext cx="8153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/decide /demand/   agree/arrange + to + verb</a:t>
            </a:r>
            <a:r>
              <a:rPr lang="en-US" sz="3200" dirty="0" smtClean="0"/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28" y="1676400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+ ঐ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1528" y="2133600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,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28" y="2642175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28" y="3099375"/>
            <a:ext cx="75846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3200" dirty="0"/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8" y="6120824"/>
            <a:ext cx="1183871" cy="88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00800" y="6488668"/>
            <a:ext cx="1752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28" y="3810000"/>
            <a:ext cx="55272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determined to sell the house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28" y="5903893"/>
            <a:ext cx="34698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determined that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903893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house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7745" y="5903893"/>
            <a:ext cx="1828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hould be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903893"/>
            <a:ext cx="914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2" y="3703320"/>
            <a:ext cx="2655418" cy="21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9469"/>
            <a:ext cx="3581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determined to sell the house (passive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advised giving up smoking. (</a:t>
            </a:r>
            <a:r>
              <a:rPr lang="en-US" sz="2400" dirty="0"/>
              <a:t>passive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9764" y="2209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fans herself. </a:t>
            </a:r>
            <a:r>
              <a:rPr lang="en-US" sz="2400" dirty="0"/>
              <a:t>(passive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5909" y="29673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pen writes well.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7293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can do </a:t>
            </a:r>
            <a:r>
              <a:rPr lang="en-US" sz="2400" dirty="0" smtClean="0"/>
              <a:t>this?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4913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Buy me a shirt.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2500" y="544930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me write a letter.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62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determined </a:t>
            </a:r>
            <a:r>
              <a:rPr lang="en-US" sz="2400" dirty="0" smtClean="0"/>
              <a:t>that </a:t>
            </a:r>
            <a:r>
              <a:rPr lang="en-US" sz="2400" dirty="0" smtClean="0"/>
              <a:t>the house should be sold.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828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advised </a:t>
            </a:r>
            <a:r>
              <a:rPr lang="en-US" sz="2400" dirty="0"/>
              <a:t>that </a:t>
            </a:r>
            <a:r>
              <a:rPr lang="en-US" sz="2400" dirty="0" smtClean="0"/>
              <a:t>smoking should be given </a:t>
            </a:r>
            <a:r>
              <a:rPr lang="en-US" sz="2400" dirty="0"/>
              <a:t>up.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79764" y="2590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is fanned by </a:t>
            </a:r>
            <a:r>
              <a:rPr lang="en-US" sz="2400" dirty="0" smtClean="0"/>
              <a:t>herself.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65909" y="3352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pen is well when it written with.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whom </a:t>
            </a:r>
            <a:r>
              <a:rPr lang="en-US" sz="2400" dirty="0" smtClean="0"/>
              <a:t>can </a:t>
            </a:r>
            <a:r>
              <a:rPr lang="en-US" sz="2400" dirty="0" smtClean="0"/>
              <a:t>this be done?  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495299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dirty="0" smtClean="0"/>
              <a:t>a shirt be bought for me.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2500" y="590604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dirty="0" smtClean="0"/>
              <a:t>a </a:t>
            </a:r>
            <a:r>
              <a:rPr lang="en-US" sz="2400" dirty="0" smtClean="0"/>
              <a:t>letter be written by me</a:t>
            </a:r>
            <a:r>
              <a:rPr lang="en-US" sz="2400" dirty="0"/>
              <a:t>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6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0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30874"/>
            <a:ext cx="3581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questions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534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 know it? (passive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3920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 students respect him very much. </a:t>
            </a:r>
            <a:r>
              <a:rPr lang="en-US" sz="2400" dirty="0" smtClean="0"/>
              <a:t>(</a:t>
            </a:r>
            <a:r>
              <a:rPr lang="en-US" sz="2400" dirty="0"/>
              <a:t>passive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9764" y="2425005"/>
            <a:ext cx="689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and more books should be read </a:t>
            </a:r>
            <a:r>
              <a:rPr lang="en-US" sz="2400" dirty="0" smtClean="0"/>
              <a:t> (</a:t>
            </a:r>
            <a:r>
              <a:rPr lang="en-US" sz="2400" dirty="0" smtClean="0"/>
              <a:t>act</a:t>
            </a:r>
            <a:r>
              <a:rPr lang="en-US" sz="2400" dirty="0" smtClean="0"/>
              <a:t>ive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18700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Fundamental education had been given to him at the school . (</a:t>
            </a:r>
            <a:r>
              <a:rPr lang="en-US" sz="2000" dirty="0" smtClean="0"/>
              <a:t>act</a:t>
            </a:r>
            <a:r>
              <a:rPr lang="en-US" sz="2000" dirty="0" smtClean="0"/>
              <a:t>ive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4900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did not find any way</a:t>
            </a:r>
            <a:r>
              <a:rPr lang="en-US" sz="2400" dirty="0" smtClean="0"/>
              <a:t>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7110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bear smelt his ears, nose and face</a:t>
            </a:r>
            <a:r>
              <a:rPr lang="en-US" sz="2400" dirty="0" smtClean="0"/>
              <a:t>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8255" y="5473004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hate a corrupted man</a:t>
            </a:r>
            <a:r>
              <a:rPr lang="en-US" sz="2400" dirty="0" smtClean="0"/>
              <a:t>. </a:t>
            </a:r>
            <a:r>
              <a:rPr lang="en-US" sz="2400" dirty="0"/>
              <a:t>(passive</a:t>
            </a:r>
            <a:r>
              <a:rPr lang="en-US" sz="2400" dirty="0" smtClean="0"/>
              <a:t>)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9391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corrupted man is hated by people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3582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known to</a:t>
            </a:r>
            <a:r>
              <a:rPr lang="en-US" sz="2400" dirty="0" smtClean="0"/>
              <a:t> you?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211574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is </a:t>
            </a:r>
            <a:r>
              <a:rPr lang="en-US" sz="2400" dirty="0"/>
              <a:t>very </a:t>
            </a:r>
            <a:r>
              <a:rPr lang="en-US" sz="2400" dirty="0" smtClean="0"/>
              <a:t>much respected by all </a:t>
            </a:r>
            <a:r>
              <a:rPr lang="en-US" sz="2400" dirty="0" smtClean="0"/>
              <a:t>the students.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9764" y="2806005"/>
            <a:ext cx="689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should read more and more books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58711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 </a:t>
            </a:r>
            <a:r>
              <a:rPr lang="en-US" sz="2000" dirty="0"/>
              <a:t>teacher had  given him </a:t>
            </a:r>
            <a:r>
              <a:rPr lang="en-US" sz="2000" dirty="0" smtClean="0"/>
              <a:t>fundamental </a:t>
            </a:r>
            <a:r>
              <a:rPr lang="en-US" sz="2000" dirty="0"/>
              <a:t>education </a:t>
            </a:r>
            <a:r>
              <a:rPr lang="en-US" sz="2000" dirty="0" smtClean="0"/>
              <a:t>at the school .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3000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</a:t>
            </a:r>
            <a:r>
              <a:rPr lang="en-US" sz="2400" dirty="0"/>
              <a:t>way </a:t>
            </a:r>
            <a:r>
              <a:rPr lang="en-US" sz="2400" dirty="0" smtClean="0"/>
              <a:t>was not found by him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0875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 ears, nose and face were smelt by bear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8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304800" y="457200"/>
            <a:ext cx="8077200" cy="2296180"/>
          </a:xfrm>
          <a:prstGeom prst="trapezoid">
            <a:avLst>
              <a:gd name="adj" fmla="val 4397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Homework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43200"/>
            <a:ext cx="8077200" cy="3205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29580"/>
            <a:ext cx="8077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Every year natural disasters visit us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(passive).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39180"/>
            <a:ext cx="8077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I accepted the invitation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Nikosh" pitchFamily="2" charset="0"/>
              </a:rPr>
              <a:t>(passive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).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38600"/>
            <a:ext cx="8001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Television should telecast educative programmers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000" dirty="0">
                <a:latin typeface="Times New Roman" pitchFamily="18" charset="0"/>
                <a:cs typeface="Nikosh" pitchFamily="2" charset="0"/>
              </a:rPr>
              <a:t>(</a:t>
            </a:r>
            <a:r>
              <a:rPr lang="en-US" sz="1100" dirty="0">
                <a:latin typeface="Times New Roman" pitchFamily="18" charset="0"/>
                <a:cs typeface="Nikosh" pitchFamily="2" charset="0"/>
              </a:rPr>
              <a:t>passive</a:t>
            </a:r>
            <a:r>
              <a:rPr lang="en-US" sz="1100" dirty="0" smtClean="0">
                <a:latin typeface="Times New Roman" pitchFamily="18" charset="0"/>
                <a:cs typeface="Nikosh" pitchFamily="2" charset="0"/>
              </a:rPr>
              <a:t>).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720164"/>
            <a:ext cx="8001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We present flower our friends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Nikosh" pitchFamily="2" charset="0"/>
              </a:rPr>
              <a:t>(passive</a:t>
            </a:r>
            <a:r>
              <a:rPr lang="en-US" sz="3200" dirty="0" smtClean="0">
                <a:latin typeface="Times New Roman" pitchFamily="18" charset="0"/>
                <a:cs typeface="Nikosh" pitchFamily="2" charset="0"/>
              </a:rPr>
              <a:t>).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44180"/>
            <a:ext cx="8001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The thief was caught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(active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).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948690"/>
            <a:ext cx="800100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It paralyses the whole nation (passive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).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32162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Thanks for </a:t>
            </a:r>
            <a:r>
              <a:rPr lang="en-US" sz="115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Everybody</a:t>
            </a:r>
            <a:endParaRPr lang="en-US" sz="115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65" y="3444865"/>
            <a:ext cx="3413135" cy="3413135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48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2122" r="7159" b="14040"/>
          <a:stretch/>
        </p:blipFill>
        <p:spPr>
          <a:xfrm>
            <a:off x="8382001" y="5995148"/>
            <a:ext cx="457199" cy="558052"/>
          </a:xfrm>
          <a:prstGeom prst="ellipse">
            <a:avLst/>
          </a:prstGeom>
          <a:ln w="3175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-304800" y="3617128"/>
            <a:ext cx="4495800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800" b="1" i="1" kern="0" dirty="0" smtClean="0">
                <a:solidFill>
                  <a:sysClr val="windowText" lastClr="000000"/>
                </a:solidFill>
              </a:rPr>
              <a:t>  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Mahfuzu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en-US" sz="2800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Head Teacher</a:t>
            </a:r>
          </a:p>
          <a:p>
            <a:pPr lvl="0" algn="ctr">
              <a:defRPr/>
            </a:pPr>
            <a:r>
              <a:rPr lang="en-US" sz="28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Munshinagar</a:t>
            </a:r>
            <a:r>
              <a:rPr lang="en-US" sz="2800" b="1" i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</a:t>
            </a:r>
          </a:p>
          <a:p>
            <a:pPr lvl="0" algn="ctr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Curain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Nawbgonj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Dhaka</a:t>
            </a:r>
            <a:endParaRPr lang="en-US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2438400"/>
            <a:ext cx="429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7030A0"/>
                </a:solidFill>
              </a:rPr>
              <a:t>8/9/10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7030A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7030A0"/>
                </a:solidFill>
              </a:rPr>
              <a:t>Voice Change.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28600"/>
            <a:ext cx="4876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000" b="1" i="0" u="none" strike="noStrike" kern="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343400" y="26670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90800" y="5995148"/>
            <a:ext cx="4800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-----------------------------------------------------------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 b="19596"/>
          <a:stretch/>
        </p:blipFill>
        <p:spPr>
          <a:xfrm>
            <a:off x="533400" y="697158"/>
            <a:ext cx="2305494" cy="3112842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84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5" y="914400"/>
            <a:ext cx="3984756" cy="403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1351"/>
            <a:ext cx="4397244" cy="4107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think about the picture?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CHANGE IN VOICE, SIR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5995148"/>
            <a:ext cx="4800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-----------------------------------------------------------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69754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Voice change (part-2)</a:t>
            </a:r>
            <a:endParaRPr lang="en-US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995148"/>
            <a:ext cx="4800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-----------------------------------------------------------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25457"/>
            <a:ext cx="8458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</a:t>
            </a:r>
            <a:r>
              <a:rPr lang="en-US" sz="2800" dirty="0" smtClean="0"/>
              <a:t>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in voice ( reflexive pronoun &amp; quasi passive verb)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Change </a:t>
            </a:r>
            <a:r>
              <a:rPr lang="en-US" sz="2800" dirty="0" smtClean="0"/>
              <a:t>in voice (different </a:t>
            </a:r>
            <a:r>
              <a:rPr lang="en-US" sz="2800" dirty="0" smtClean="0"/>
              <a:t>types </a:t>
            </a:r>
            <a:r>
              <a:rPr lang="en-US" sz="2800" dirty="0" smtClean="0"/>
              <a:t>of sentences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Solve </a:t>
            </a:r>
            <a:r>
              <a:rPr lang="en-US" sz="2800" dirty="0" smtClean="0"/>
              <a:t>the board question.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39225"/>
            <a:ext cx="87630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LEARNING OUTCOMES </a:t>
            </a:r>
            <a:r>
              <a:rPr lang="en-US" sz="3200" b="1" dirty="0"/>
              <a:t>OF THE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8" y="55626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6147548"/>
            <a:ext cx="4800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-----------------------------------------------------------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0677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Reflexive pronoun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voice change।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7365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যাহা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822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156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90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Reflexive pronoun</a:t>
            </a:r>
            <a:r>
              <a:rPr lang="en-US" sz="3200" dirty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পুর্বেএকটি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20825"/>
            <a:ext cx="762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He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120825"/>
            <a:ext cx="114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was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6109295"/>
            <a:ext cx="114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hurt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120825"/>
            <a:ext cx="25527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by himself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4" y="5854986"/>
            <a:ext cx="1537655" cy="115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04801" y="920168"/>
            <a:ext cx="8382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reflexive pronoun (myself, himself)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73025"/>
            <a:ext cx="495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He hurt himself.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936491"/>
            <a:ext cx="3425734" cy="29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28600"/>
            <a:ext cx="86452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Quasi-passive 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voice change.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যাহা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অতপর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when it is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7025"/>
            <a:ext cx="2743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 is sweet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25527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is tasted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4" y="5854986"/>
            <a:ext cx="1537655" cy="115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4673025"/>
            <a:ext cx="3352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 taste sweet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3733800"/>
            <a:ext cx="34980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"/>
            <a:ext cx="4495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Interrogative sentence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2455" y="6096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Interrogative sentence what/which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202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smtClean="0"/>
              <a:t>what/which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Tense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/>
              <a:t>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।একটি </a:t>
            </a:r>
            <a:r>
              <a:rPr lang="en-US" sz="3200" dirty="0" smtClean="0"/>
              <a:t>by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426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91000"/>
            <a:ext cx="426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wanted by you.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87425"/>
            <a:ext cx="4267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book do want  ?.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120825"/>
            <a:ext cx="5181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book is wanted by you.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8" y="6120824"/>
            <a:ext cx="1183871" cy="88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400800" y="6488668"/>
            <a:ext cx="1752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--------------------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5038725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3327976"/>
            <a:ext cx="2581275" cy="17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5" y="304800"/>
            <a:ext cx="82919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Interrogative sentence who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15425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whom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,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smtClean="0"/>
              <a:t>Tense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verb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3200" dirty="0"/>
              <a:t>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7391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মুল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/>
              <a:t>verb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paticiple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লিখবে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495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Who opened the door?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44625"/>
            <a:ext cx="2057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By whom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6044625"/>
            <a:ext cx="1143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was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044625"/>
            <a:ext cx="2133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the door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044625"/>
            <a:ext cx="2133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opened?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05175"/>
            <a:ext cx="30861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2763</TotalTime>
  <Words>993</Words>
  <Application>Microsoft Office PowerPoint</Application>
  <PresentationFormat>On-screen Show (4:3)</PresentationFormat>
  <Paragraphs>178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</dc:creator>
  <cp:lastModifiedBy>Mahfuz</cp:lastModifiedBy>
  <cp:revision>59</cp:revision>
  <dcterms:created xsi:type="dcterms:W3CDTF">2020-04-30T13:12:52Z</dcterms:created>
  <dcterms:modified xsi:type="dcterms:W3CDTF">2020-05-10T07:24:30Z</dcterms:modified>
</cp:coreProperties>
</file>