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338" r:id="rId3"/>
    <p:sldId id="295" r:id="rId4"/>
    <p:sldId id="260" r:id="rId5"/>
    <p:sldId id="259" r:id="rId6"/>
    <p:sldId id="261" r:id="rId7"/>
    <p:sldId id="297" r:id="rId8"/>
    <p:sldId id="298" r:id="rId9"/>
    <p:sldId id="299" r:id="rId10"/>
    <p:sldId id="300" r:id="rId11"/>
    <p:sldId id="301" r:id="rId12"/>
    <p:sldId id="296" r:id="rId13"/>
    <p:sldId id="314" r:id="rId14"/>
    <p:sldId id="315" r:id="rId15"/>
    <p:sldId id="330" r:id="rId16"/>
    <p:sldId id="316" r:id="rId17"/>
    <p:sldId id="317" r:id="rId18"/>
    <p:sldId id="318" r:id="rId19"/>
    <p:sldId id="319" r:id="rId20"/>
    <p:sldId id="320" r:id="rId21"/>
    <p:sldId id="326" r:id="rId22"/>
    <p:sldId id="329" r:id="rId23"/>
    <p:sldId id="306" r:id="rId24"/>
    <p:sldId id="305" r:id="rId25"/>
    <p:sldId id="28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har Islam" initials="A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FF"/>
    <a:srgbClr val="FF00FF"/>
    <a:srgbClr val="00FF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7" autoAdjust="0"/>
    <p:restoredTop sz="94660"/>
  </p:normalViewPr>
  <p:slideViewPr>
    <p:cSldViewPr snapToGrid="0">
      <p:cViewPr>
        <p:scale>
          <a:sx n="70" d="100"/>
          <a:sy n="70" d="100"/>
        </p:scale>
        <p:origin x="-678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686E8-2EFB-4866-A3EC-FCFD27704465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12C89-7204-4FFB-B1EE-3B9A0F145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1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31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উদ</a:t>
            </a:r>
            <a:r>
              <a:rPr lang="en-US" dirty="0" err="1" smtClean="0"/>
              <a:t>াহরণে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পবিত্র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কোরআনের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ওয়াক্‌ফ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আয়াত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mailto:salimhossainsp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69" y="568103"/>
            <a:ext cx="11224538" cy="200028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bliqueBottomLef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prstTxWarp prst="textPlain">
              <a:avLst>
                <a:gd name="adj" fmla="val 50855"/>
              </a:avLst>
            </a:prstTxWarp>
            <a:normAutofit/>
            <a:scene3d>
              <a:camera prst="obliqueBottomLef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bn-BD" sz="3600" dirty="0" smtClean="0">
                <a:ln w="762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704">
            <a:off x="140948" y="2502252"/>
            <a:ext cx="11287509" cy="3761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-21382"/>
            <a:ext cx="6096000" cy="6879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0"/>
            <a:ext cx="6096000" cy="6879382"/>
          </a:xfrm>
          <a:prstGeom prst="rect">
            <a:avLst/>
          </a:prstGeom>
        </p:spPr>
      </p:pic>
      <p:sp>
        <p:nvSpPr>
          <p:cNvPr id="6" name="Half Frame 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pPr/>
              <a:t>8:20:22 PM</a:t>
            </a:fld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13 এপ্রিল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87822"/>
      </p:ext>
    </p:extLst>
  </p:cSld>
  <p:clrMapOvr>
    <a:masterClrMapping/>
  </p:clrMapOvr>
  <p:transition spd="slow" advTm="523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28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8:20:24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13 এপ্রিল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3" y="516911"/>
            <a:ext cx="11149263" cy="5928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61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8:20:25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13 এপ্রিল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00" y="520588"/>
            <a:ext cx="11092999" cy="1837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00" y="2358078"/>
            <a:ext cx="11092999" cy="3962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61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8:20:25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13 এপ্রিল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94" y="529388"/>
            <a:ext cx="11053009" cy="5947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679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8:20:25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13 এপ্রিল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47" y="561473"/>
            <a:ext cx="11231701" cy="5743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16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8:20:25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13 এপ্রিল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2" y="719666"/>
            <a:ext cx="11101135" cy="4699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16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8:20:25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13 এপ্রিল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7" y="497306"/>
            <a:ext cx="11229473" cy="5901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5951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8:20:25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13 এপ্রিল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5" y="433137"/>
            <a:ext cx="11149264" cy="5919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16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8:20:27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13 এপ্রিল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4" y="529389"/>
            <a:ext cx="11101137" cy="57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16782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8:20:27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13 এপ্রিল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59" y="572561"/>
            <a:ext cx="11117178" cy="5712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16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8:20:28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13 এপ্রিল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58" y="513347"/>
            <a:ext cx="11036968" cy="5839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16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alf Frame 12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09" y="436694"/>
            <a:ext cx="11141116" cy="5864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Frame 1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8:20:22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13 এপ্রিল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5442" y="442719"/>
            <a:ext cx="11141116" cy="585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5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BD" sz="11500" dirty="0">
                <a:ln w="1905"/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11500" dirty="0" err="1">
                <a:ln w="1905"/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সেলিম</a:t>
            </a:r>
            <a:r>
              <a:rPr lang="en-US" sz="11500" dirty="0">
                <a:ln w="1905"/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</a:t>
            </a:r>
            <a:r>
              <a:rPr lang="bn-BD" sz="11500" dirty="0">
                <a:ln w="1905"/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11500" dirty="0" err="1">
                <a:ln w="1905"/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সাইন</a:t>
            </a:r>
            <a:endParaRPr lang="bn-BD" sz="11500" dirty="0">
              <a:ln w="1905"/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IN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en-US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ৌলভি  </a:t>
            </a:r>
            <a:endParaRPr lang="bn-IN" sz="4000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BD" sz="4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সিংচাপইড় ইসলামিয়া আলিম মাদ্রাসা</a:t>
            </a:r>
            <a:r>
              <a:rPr lang="en-US" sz="4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ছাতক, সু্নামগঞ্জ </a:t>
            </a: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E-mail: </a:t>
            </a: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4"/>
              </a:rPr>
              <a:t>s</a:t>
            </a:r>
            <a:r>
              <a:rPr lang="bn-BD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4"/>
              </a:rPr>
              <a:t>alimhossains</a:t>
            </a: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4"/>
              </a:rPr>
              <a:t>p@gmail.com</a:t>
            </a:r>
            <a:endParaRPr lang="en-US" sz="360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4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মোবাইল০১৭১২৩৯৭৯০৯</a:t>
            </a:r>
            <a:r>
              <a:rPr lang="bn-BD" sz="4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bn-BD" sz="4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০১৭২৬৯৮৩৭৯৬</a:t>
            </a:r>
            <a:r>
              <a:rPr lang="bn-IN" sz="4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457709" y="387103"/>
            <a:ext cx="5638292" cy="61023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1" y="377836"/>
            <a:ext cx="5811698" cy="61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1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8:20:28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13 এপ্রিল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7"/>
          <a:stretch/>
        </p:blipFill>
        <p:spPr>
          <a:xfrm>
            <a:off x="465221" y="505702"/>
            <a:ext cx="11261558" cy="5983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16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8:20:28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13 এপ্রিল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719666"/>
            <a:ext cx="7251032" cy="1734776"/>
          </a:xfrm>
          <a:prstGeom prst="rect">
            <a:avLst/>
          </a:prstGeom>
          <a:solidFill>
            <a:srgbClr val="0000FF"/>
          </a:solidFill>
          <a:ln w="57150">
            <a:solidFill>
              <a:srgbClr val="FF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কক কাজ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5867" y="2842347"/>
            <a:ext cx="10676466" cy="2210915"/>
          </a:xfrm>
          <a:prstGeom prst="rect">
            <a:avLst/>
          </a:prstGeom>
          <a:ln w="57150">
            <a:solidFill>
              <a:srgbClr val="FF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ইলিমের পরিচয় লিখ।</a:t>
            </a:r>
            <a:endParaRPr lang="en-US" sz="7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6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9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90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900"/>
                            </p:stCondLst>
                            <p:childTnLst>
                              <p:par>
                                <p:cTn id="2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8:20:28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13 এপ্রিল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7" y="1591733"/>
            <a:ext cx="11325726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Oval 16"/>
          <p:cNvSpPr/>
          <p:nvPr/>
        </p:nvSpPr>
        <p:spPr>
          <a:xfrm>
            <a:off x="2249197" y="2530641"/>
            <a:ext cx="470647" cy="403909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797646" y="3862337"/>
            <a:ext cx="470647" cy="403909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84521" y="418431"/>
            <a:ext cx="6416842" cy="117330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49197" y="5836024"/>
            <a:ext cx="470647" cy="403909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00"/>
                            </p:stCondLst>
                            <p:childTnLst>
                              <p:par>
                                <p:cTn id="1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00"/>
                            </p:stCondLst>
                            <p:childTnLst>
                              <p:par>
                                <p:cTn id="1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00"/>
                            </p:stCondLst>
                            <p:childTnLst>
                              <p:par>
                                <p:cTn id="2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700"/>
                            </p:stCondLst>
                            <p:childTnLst>
                              <p:par>
                                <p:cTn id="2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7" grpId="0" animBg="1"/>
      <p:bldP spid="19" grpId="0" animBg="1"/>
      <p:bldP spid="20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8:20:28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13 এপ্রিল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481264"/>
            <a:ext cx="11020926" cy="5947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Oval 21"/>
          <p:cNvSpPr/>
          <p:nvPr/>
        </p:nvSpPr>
        <p:spPr>
          <a:xfrm>
            <a:off x="6271811" y="3227044"/>
            <a:ext cx="470647" cy="403909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203570" y="5994511"/>
            <a:ext cx="470647" cy="403909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5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2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8:20:28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13 এপ্রিল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1"/>
          <a:stretch/>
        </p:blipFill>
        <p:spPr>
          <a:xfrm>
            <a:off x="465221" y="1267325"/>
            <a:ext cx="11229474" cy="5053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983831" y="0"/>
            <a:ext cx="6240379" cy="1219199"/>
          </a:xfrm>
          <a:prstGeom prst="flowChartAlternateProcess">
            <a:avLst/>
          </a:prstGeom>
          <a:solidFill>
            <a:srgbClr val="0000FF"/>
          </a:solid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61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5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5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5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350"/>
                            </p:stCondLst>
                            <p:childTnLst>
                              <p:par>
                                <p:cTn id="26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34800" cy="257386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221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8133" y="2637894"/>
            <a:ext cx="5926666" cy="377983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37894"/>
            <a:ext cx="5825067" cy="3779838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8:20:28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13 এপ্রিল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-21382"/>
            <a:ext cx="6096000" cy="68793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-43097"/>
            <a:ext cx="6096000" cy="687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0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alf Frame 12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8:20:24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3429000" cy="365760"/>
          </a:xfrm>
        </p:spPr>
        <p:txBody>
          <a:bodyPr/>
          <a:lstStyle/>
          <a:p>
            <a:pPr algn="l"/>
            <a:fld id="{5C7D2911-63BC-467B-8DD0-B8385E4B0D1D}" type="datetime10">
              <a:rPr lang="bn-BD" sz="2400" b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pPr algn="l"/>
              <a:t>সোমবার, 13 এপ্রিল 2020</a:t>
            </a:fld>
            <a:endParaRPr lang="en-US" sz="1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3" y="461962"/>
            <a:ext cx="11197390" cy="59340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59638" y="4710781"/>
            <a:ext cx="4440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C7D2911-63BC-467B-8DD0-B8385E4B0D1D}" type="datetime10">
              <a:rPr lang="bn-BD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সোমবার, 13 এপ্রিল 2020</a:t>
            </a:fld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7902612" y="2024354"/>
            <a:ext cx="3569721" cy="90886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৪০ মিনিট</a:t>
            </a:r>
          </a:p>
        </p:txBody>
      </p:sp>
      <p:sp>
        <p:nvSpPr>
          <p:cNvPr id="22" name="Oval 21"/>
          <p:cNvSpPr/>
          <p:nvPr/>
        </p:nvSpPr>
        <p:spPr>
          <a:xfrm>
            <a:off x="637617" y="2101627"/>
            <a:ext cx="2501368" cy="90886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দিত্বীয়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6757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4545" y="216394"/>
            <a:ext cx="11113561" cy="264687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 prst="hardEdge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16600" b="1" spc="30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6600" b="1" cap="none" spc="30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5647" y="0"/>
            <a:ext cx="80182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sp>
        <p:nvSpPr>
          <p:cNvPr id="13" name="Snip Same Side Corner Rectangle 12"/>
          <p:cNvSpPr/>
          <p:nvPr/>
        </p:nvSpPr>
        <p:spPr>
          <a:xfrm>
            <a:off x="315872" y="2983833"/>
            <a:ext cx="11262234" cy="3401080"/>
          </a:xfrm>
          <a:prstGeom prst="snip2Same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500" b="1" spc="50" dirty="0" err="1" smtClean="0">
                <a:ln w="13500">
                  <a:solidFill>
                    <a:srgbClr val="0000FF"/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জ্ঞানে</a:t>
            </a:r>
            <a:r>
              <a:rPr lang="bn-BD" sz="12500" b="1" spc="50" dirty="0" smtClean="0">
                <a:ln w="13500">
                  <a:solidFill>
                    <a:srgbClr val="0000FF"/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</a:p>
          <a:p>
            <a:pPr algn="ctr"/>
            <a:r>
              <a:rPr lang="en-US" sz="12500" b="1" spc="50" dirty="0" err="1" smtClean="0">
                <a:ln w="13500">
                  <a:solidFill>
                    <a:srgbClr val="0000FF"/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500" b="1" spc="50" dirty="0" smtClean="0">
                <a:ln w="13500">
                  <a:solidFill>
                    <a:srgbClr val="0000FF"/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500" b="1" spc="50" dirty="0" err="1" smtClean="0">
                <a:ln w="13500">
                  <a:solidFill>
                    <a:srgbClr val="0000FF"/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sz="12500" b="1" spc="50" dirty="0" smtClean="0">
                <a:ln w="13500">
                  <a:solidFill>
                    <a:srgbClr val="0000FF"/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2500" b="1" spc="50" dirty="0" smtClean="0">
                <a:ln w="13500">
                  <a:solidFill>
                    <a:srgbClr val="0000FF"/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12500" b="1" spc="50" dirty="0" err="1" smtClean="0">
                <a:ln w="13500">
                  <a:solidFill>
                    <a:srgbClr val="0000FF"/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ঠন</a:t>
            </a:r>
            <a:endParaRPr lang="bn-BD" sz="12500" b="1" spc="50" dirty="0" smtClean="0">
              <a:ln w="13500">
                <a:solidFill>
                  <a:srgbClr val="0000FF"/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8:20:24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13 এপ্রিল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3" grpId="1" animBg="1"/>
      <p:bldP spid="9" grpId="0" animBg="1"/>
      <p:bldP spid="10" grpId="0" animBg="1"/>
      <p:bldP spid="12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uble Bracket 9"/>
          <p:cNvSpPr/>
          <p:nvPr/>
        </p:nvSpPr>
        <p:spPr>
          <a:xfrm>
            <a:off x="545433" y="529389"/>
            <a:ext cx="11197388" cy="5743074"/>
          </a:xfrm>
          <a:prstGeom prst="bracketPair">
            <a:avLst>
              <a:gd name="adj" fmla="val 8388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solidFill>
                <a:schemeClr val="bg1"/>
              </a:solidFill>
            </a:endParaRPr>
          </a:p>
          <a:p>
            <a:pPr lvl="0"/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 </a:t>
            </a:r>
            <a:endParaRPr lang="en-US" sz="6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জ্ঞা</a:t>
            </a:r>
            <a:r>
              <a:rPr lang="en-US" sz="60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sz="60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60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চরিত্র গঠন করতে </a:t>
            </a:r>
            <a:r>
              <a:rPr lang="en-US" sz="6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জ্ঞান অর্জনের </a:t>
            </a:r>
            <a:r>
              <a:rPr lang="en-US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সুফল</a:t>
            </a: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bn-BD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 অর্জনে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বিমুখ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কুফল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 </a:t>
            </a:r>
            <a:r>
              <a:rPr lang="en-US" sz="6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Half Frame 10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8:23:10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13 এপ্রিল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8:20:24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13 এপ্রিল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91" y="795866"/>
            <a:ext cx="10818841" cy="5342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018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8:20:24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13 এপ্রিল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68" y="481263"/>
            <a:ext cx="11087099" cy="5757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61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8:20:24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13 এপ্রিল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14" y="449179"/>
            <a:ext cx="11076253" cy="5855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795866" y="5718411"/>
            <a:ext cx="1565197" cy="545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8:20:24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13 এপ্রিল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2" y="465221"/>
            <a:ext cx="11053009" cy="579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8115300" y="497305"/>
            <a:ext cx="1606216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2470</TotalTime>
  <Words>426</Words>
  <Application>Microsoft Office PowerPoint</Application>
  <PresentationFormat>Custom</PresentationFormat>
  <Paragraphs>127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Main Event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বাড়ীর কাজ</vt:lpstr>
      <vt:lpstr>ধন্যবাদ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Azhar Islam</dc:creator>
  <cp:lastModifiedBy>ismail - [2010]</cp:lastModifiedBy>
  <cp:revision>387</cp:revision>
  <dcterms:created xsi:type="dcterms:W3CDTF">2017-09-07T18:02:12Z</dcterms:created>
  <dcterms:modified xsi:type="dcterms:W3CDTF">2020-04-13T14:25:58Z</dcterms:modified>
</cp:coreProperties>
</file>