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F137F83-2D35-4F89-AF74-7CD28632185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6BF0FF1-DAE7-4AFF-A465-B2A8B2C7F56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7F83-2D35-4F89-AF74-7CD28632185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FF1-DAE7-4AFF-A465-B2A8B2C7F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7F83-2D35-4F89-AF74-7CD28632185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FF1-DAE7-4AFF-A465-B2A8B2C7F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7F83-2D35-4F89-AF74-7CD28632185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FF1-DAE7-4AFF-A465-B2A8B2C7F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7F83-2D35-4F89-AF74-7CD28632185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FF1-DAE7-4AFF-A465-B2A8B2C7F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7F83-2D35-4F89-AF74-7CD28632185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FF1-DAE7-4AFF-A465-B2A8B2C7F5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7F83-2D35-4F89-AF74-7CD28632185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FF1-DAE7-4AFF-A465-B2A8B2C7F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7F83-2D35-4F89-AF74-7CD28632185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FF1-DAE7-4AFF-A465-B2A8B2C7F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7F83-2D35-4F89-AF74-7CD28632185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FF1-DAE7-4AFF-A465-B2A8B2C7F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7F83-2D35-4F89-AF74-7CD28632185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FF1-DAE7-4AFF-A465-B2A8B2C7F56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7F83-2D35-4F89-AF74-7CD28632185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FF1-DAE7-4AFF-A465-B2A8B2C7F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F137F83-2D35-4F89-AF74-7CD28632185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6BF0FF1-DAE7-4AFF-A465-B2A8B2C7F5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5000" y="5233665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87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উদাহরণের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একটু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পরিস্কার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যায়ঃ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8194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১।জানাব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রঙ্গন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২০২০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জানুয়ারীর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১০০০০০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ব্যবসা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২।নগদে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মাল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২০০০০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962183"/>
              </p:ext>
            </p:extLst>
          </p:nvPr>
        </p:nvGraphicFramePr>
        <p:xfrm>
          <a:off x="914400" y="2514600"/>
          <a:ext cx="7061200" cy="34369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2000"/>
                <a:gridCol w="2062480"/>
                <a:gridCol w="756920"/>
                <a:gridCol w="1752600"/>
                <a:gridCol w="1727200"/>
              </a:tblGrid>
              <a:tr h="68580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        বিবরন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খঃপৃ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     ডেবিট</a:t>
                      </a: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    পরিমান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    ক্রেডিট</a:t>
                      </a: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   পরিমান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307017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জানু-১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নগদান হিঃ ডেঃ</a:t>
                      </a: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হিঃ  ক্রেঃ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১০০০০০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১০০০০০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307017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হিঃ       ডেঃ</a:t>
                      </a:r>
                    </a:p>
                    <a:p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নগদান হিঃ  ক্রেঃ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২০০০০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২০০০০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3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024744" cy="1715536"/>
          </a:xfrm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উক্ত লেনদেন গুলির ডেবিট ও ক্রেডিট কিভাবে হল সেটি এবার দেখা যাক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279588"/>
              </p:ext>
            </p:extLst>
          </p:nvPr>
        </p:nvGraphicFramePr>
        <p:xfrm>
          <a:off x="762000" y="1981200"/>
          <a:ext cx="7543800" cy="4051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676400"/>
                <a:gridCol w="685800"/>
                <a:gridCol w="1295400"/>
                <a:gridCol w="1143000"/>
                <a:gridCol w="1905000"/>
              </a:tblGrid>
              <a:tr h="137160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        বিবরন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খঃপৃ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 ডেবিট</a:t>
                      </a: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 পরিমান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ক্রেডিট</a:t>
                      </a: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পরিমান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    ব্যাখ্যা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675209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জানু-১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নগদান হিঃ ডেঃ</a:t>
                      </a:r>
                    </a:p>
                    <a:p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হিঃ ক্রেঃ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১০০০০০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                              </a:t>
                      </a:r>
                    </a:p>
                    <a:p>
                      <a:endParaRPr lang="bn-BD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১০০০০০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সম্পদ বৃদ্ধি</a:t>
                      </a:r>
                    </a:p>
                    <a:p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মালিকানা স্বত্ব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বৃদ্ধি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675209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     ২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হিঃ     ডেঃ</a:t>
                      </a:r>
                    </a:p>
                    <a:p>
                      <a:endParaRPr lang="bn-BD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নগদান হিঃক্রেঃ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২০০০০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২০০০০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</a:p>
                    <a:p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সম্পদ হ্রাস</a:t>
                      </a:r>
                    </a:p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53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1371600"/>
            <a:ext cx="2819400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বাসার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416917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১।নগদে মাল বিক্রয়-৩০০০০ টাকা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ব্যাবসায়ের ব্যবহারের জন্য ২৩০০০ টাকার আসবাবপত্র ক্রয়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৩।ব্যাংকে জমা দেওয়া হল ৪০০০০ টাকা।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41148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উপরোক্ত লেনদেন গুলির ডেবিট ও ক্রেডিট নির্ণয় পূর্বক ব্যাখ্যা প্রদান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72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2192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838200"/>
            <a:ext cx="7315200" cy="43337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0" y="5334000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365382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2657901" cy="2859065"/>
          </a:xfrm>
          <a:prstGeom prst="rect">
            <a:avLst/>
          </a:prstGeom>
        </p:spPr>
      </p:pic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143000" y="4277297"/>
            <a:ext cx="7467600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দিবস চন্দ্র সিংহ</a:t>
            </a:r>
            <a:br>
              <a:rPr lang="bn-BD" sz="32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সহকারি শিক্ষক (ব্যবসায় শিক্ষা )</a:t>
            </a:r>
            <a:br>
              <a:rPr lang="bn-BD" sz="32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কোটচাঁদপুর সরকারি মডেল পাইলট মাধ্যমিক বিদ্যালয়</a:t>
            </a:r>
            <a:br>
              <a:rPr lang="bn-BD" sz="32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কোটচাঁদপুর,ঝিনাইদহ</a:t>
            </a:r>
            <a:br>
              <a:rPr lang="bn-BD" sz="32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</a:br>
            <a:endParaRPr lang="bn-BD" sz="3200" dirty="0" smtClean="0">
              <a:ln>
                <a:solidFill>
                  <a:schemeClr val="accent1">
                    <a:lumMod val="50000"/>
                  </a:schemeClr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09800" y="3048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40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399" y="2171700"/>
            <a:ext cx="2052637" cy="1143000"/>
          </a:xfrm>
        </p:spPr>
        <p:txBody>
          <a:bodyPr>
            <a:noAutofit/>
          </a:bodyPr>
          <a:lstStyle/>
          <a:p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>
                <a:latin typeface="NikoshBAN" pitchFamily="2" charset="0"/>
                <a:cs typeface="NikoshBAN" pitchFamily="2" charset="0"/>
              </a:rPr>
            </a:br>
            <a:endParaRPr lang="en-US" sz="5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0"/>
            <a:ext cx="2052637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95600" y="51054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সময়-৫০ মিনিট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283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নিচের চিত্রগুলি লক্ষ্য করি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ibash\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2362200"/>
            <a:ext cx="3429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dittya's Commerce Palace - Posts | Faceb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200"/>
            <a:ext cx="33528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মাজেদবিডি : স্কুলের পথে যাত্রা: ছোট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মাজেদবিডি : স্কুলের পথে যাত্রা: ছোট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2" descr="মাজেদবিডি : স্কুলের পথে যাত্রা: ছোট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4" descr="মাজেদবিডি : স্কুলের পথে যাত্রা: ছোট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6" descr="Werner FS100 8-ft Fiberglass Type 1 - 250 lbs. Capacity Step ...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Werner FS100 8-ft Fiberglass Type 1 - 250 lbs. Capacity Step ...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95600"/>
            <a:ext cx="7024744" cy="2782336"/>
          </a:xfrm>
        </p:spPr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  আজকের পাঠঃ</a:t>
            </a:r>
            <a:br>
              <a:rPr lang="bn-BD" sz="8800" dirty="0" smtClean="0">
                <a:latin typeface="NikoshBAN" pitchFamily="2" charset="0"/>
                <a:cs typeface="NikoshBAN" pitchFamily="2" charset="0"/>
              </a:rPr>
            </a:br>
            <a:r>
              <a:rPr lang="bn-BD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দু’তরফা দাখিলা পদ্ধতি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8800" dirty="0" smtClean="0">
                <a:latin typeface="NikoshBAN" pitchFamily="2" charset="0"/>
                <a:cs typeface="NikoshBAN" pitchFamily="2" charset="0"/>
              </a:rPr>
            </a:b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2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শিখন ফলঃ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667000"/>
            <a:ext cx="701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১।এই পাঠ শেষে শিক্ষার্থীরা দু’তরফা দাখিলা পদ্ধতি কি তা জানবে ।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দু’তরফা দাখিলা পদ্ধতিতে লেনদেন সমূহ কিভাবে হিসাবভূক্ত করতে হয় তা জানবে।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৩।প্রতিটি লেনদেনের হিসাব সমূহের ব্যাখ্যা সম্পর্কে জানবে।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81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124200"/>
            <a:ext cx="7010400" cy="3149556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as-IN" sz="2800" dirty="0" smtClean="0"/>
              <a:t>লেনদেনকে </a:t>
            </a:r>
            <a:r>
              <a:rPr lang="as-IN" sz="2800" dirty="0"/>
              <a:t>ডেবিট-ক্রেডিটে বিশ্লেষণ করে লিপিবদ্ধ (জাবেদা), শ্রেণীবদ্ধ (খতিয়ান), ত্রুটি নির্ণয় (রেওয়ামিল) করে ব্যবসায়ের আর্থিক ফলাফল (ক্রয়-বিক্রয় ও লাভ-ক্ষতি হিসাব) ও আর্থিক অবস্থা (উদ্বৃত্তপত্র) নির্ণয় করার পদ্ধতিকে </a:t>
            </a:r>
            <a:r>
              <a:rPr lang="as-IN" sz="2800" i="1" dirty="0"/>
              <a:t>দুতরফা দাখিলা পদ্ধতি বলে</a:t>
            </a:r>
            <a:r>
              <a:rPr lang="as-IN" sz="2800" dirty="0"/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38200"/>
            <a:ext cx="4953000" cy="281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44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728" y="1066799"/>
            <a:ext cx="7024744" cy="533401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লেনদেন সমূহ হিসাবভূক্ত করার নিয়মাবলীঃ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133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1"/>
            <a:ext cx="6629399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65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09625"/>
            <a:ext cx="7620000" cy="523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439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210</TotalTime>
  <Words>222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PowerPoint Presentation</vt:lpstr>
      <vt:lpstr>দিবস চন্দ্র সিংহ সহকারি শিক্ষক (ব্যবসায় শিক্ষা ) কোটচাঁদপুর সরকারি মডেল পাইলট মাধ্যমিক বিদ্যালয় কোটচাঁদপুর,ঝিনাইদহ </vt:lpstr>
      <vt:lpstr>বিষয়ঃ </vt:lpstr>
      <vt:lpstr>নিচের চিত্রগুলি লক্ষ্য করি</vt:lpstr>
      <vt:lpstr>   আজকের পাঠঃ দু’তরফা দাখিলা পদ্ধতি </vt:lpstr>
      <vt:lpstr>শিখন ফলঃ</vt:lpstr>
      <vt:lpstr> লেনদেনকে ডেবিট-ক্রেডিটে বিশ্লেষণ করে লিপিবদ্ধ (জাবেদা), শ্রেণীবদ্ধ (খতিয়ান), ত্রুটি নির্ণয় (রেওয়ামিল) করে ব্যবসায়ের আর্থিক ফলাফল (ক্রয়-বিক্রয় ও লাভ-ক্ষতি হিসাব) ও আর্থিক অবস্থা (উদ্বৃত্তপত্র) নির্ণয় করার পদ্ধতিকে দুতরফা দাখিলা পদ্ধতি বলে।</vt:lpstr>
      <vt:lpstr>লেনদেন সমূহ হিসাবভূক্ত করার নিয়মাবলীঃ</vt:lpstr>
      <vt:lpstr>PowerPoint Presentation</vt:lpstr>
      <vt:lpstr>একটি উদাহরণের সাহায্যে আরও একটু পরিস্কার করা যায়ঃ</vt:lpstr>
      <vt:lpstr>                    সমাধান</vt:lpstr>
      <vt:lpstr>উক্ত লেনদেন গুলির ডেবিট ও ক্রেডিট কিভাবে হল সেটি এবার দেখা যাক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Dibash</dc:creator>
  <cp:lastModifiedBy>Dibash</cp:lastModifiedBy>
  <cp:revision>131</cp:revision>
  <dcterms:created xsi:type="dcterms:W3CDTF">2020-05-06T19:38:26Z</dcterms:created>
  <dcterms:modified xsi:type="dcterms:W3CDTF">2020-05-08T17:45:22Z</dcterms:modified>
</cp:coreProperties>
</file>