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72" r:id="rId6"/>
    <p:sldId id="278" r:id="rId7"/>
    <p:sldId id="271" r:id="rId8"/>
    <p:sldId id="277" r:id="rId9"/>
    <p:sldId id="279" r:id="rId10"/>
    <p:sldId id="263" r:id="rId11"/>
    <p:sldId id="264" r:id="rId12"/>
    <p:sldId id="265" r:id="rId13"/>
    <p:sldId id="280" r:id="rId14"/>
    <p:sldId id="281" r:id="rId15"/>
    <p:sldId id="282" r:id="rId16"/>
    <p:sldId id="287" r:id="rId17"/>
    <p:sldId id="283" r:id="rId18"/>
    <p:sldId id="284" r:id="rId19"/>
    <p:sldId id="285" r:id="rId20"/>
    <p:sldId id="291" r:id="rId21"/>
    <p:sldId id="290" r:id="rId22"/>
    <p:sldId id="288" r:id="rId23"/>
    <p:sldId id="28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695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842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029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272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60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73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02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340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37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826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22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35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80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57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63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48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374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F9D06-805C-934C-B37F-1CB45BC0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7322" y="1544551"/>
            <a:ext cx="9733359" cy="2768771"/>
          </a:xfrm>
        </p:spPr>
        <p:txBody>
          <a:bodyPr/>
          <a:lstStyle/>
          <a:p>
            <a:r>
              <a:rPr lang="en-US" sz="9600" b="1" i="1">
                <a:solidFill>
                  <a:srgbClr val="FF0000"/>
                </a:solidFill>
              </a:rPr>
              <a:t>Welcome</a:t>
            </a:r>
            <a:r>
              <a:rPr lang="en-US" sz="9600" b="1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83916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CBE4574-BFC8-F248-8661-284CB0F4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9409AFC2-DFD5-BF4A-B063-4152C8F00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7004844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7ECE9D-D1CE-3F47-8E71-17AC1AEEA553}"/>
              </a:ext>
            </a:extLst>
          </p:cNvPr>
          <p:cNvSpPr txBox="1"/>
          <p:nvPr/>
        </p:nvSpPr>
        <p:spPr>
          <a:xfrm rot="10800000" flipV="1">
            <a:off x="5898951" y="257443"/>
            <a:ext cx="603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Eid Ground at </a:t>
            </a:r>
            <a:r>
              <a:rPr lang="en-U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Solakia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0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E199470-DBD6-C547-8B0E-2176D0EA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4050" cy="685799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FFE08CE-E8A9-FF46-B6D9-BCAF69E0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1"/>
            <a:ext cx="645795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69DE6C-A3B9-F942-B092-7A624C0E67A5}"/>
              </a:ext>
            </a:extLst>
          </p:cNvPr>
          <p:cNvSpPr txBox="1"/>
          <p:nvPr/>
        </p:nvSpPr>
        <p:spPr>
          <a:xfrm>
            <a:off x="5734050" y="5961459"/>
            <a:ext cx="665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B0F0"/>
                </a:solidFill>
              </a:rPr>
              <a:t>Government Gurudayal College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8121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283A384-65C8-124C-A56F-64AAC7FF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B03FB4-604A-A547-990B-E5243BD44A4D}"/>
              </a:ext>
            </a:extLst>
          </p:cNvPr>
          <p:cNvSpPr txBox="1"/>
          <p:nvPr/>
        </p:nvSpPr>
        <p:spPr>
          <a:xfrm>
            <a:off x="214313" y="282178"/>
            <a:ext cx="345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>
                <a:solidFill>
                  <a:srgbClr val="C00000"/>
                </a:solidFill>
              </a:rPr>
              <a:t>Pagla Mosque</a:t>
            </a:r>
          </a:p>
        </p:txBody>
      </p:sp>
    </p:spTree>
    <p:extLst>
      <p:ext uri="{BB962C8B-B14F-4D97-AF65-F5344CB8AC3E}">
        <p14:creationId xmlns:p14="http://schemas.microsoft.com/office/powerpoint/2010/main" xmlns="" val="38150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F7F17-1B25-954E-82E3-8B9F505FB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575" y="-301229"/>
            <a:ext cx="10131425" cy="1456267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Fort of Isha khan at jangle Bari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7BFF987-7245-AD4D-9C97-50BB5C212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928688"/>
            <a:ext cx="12192000" cy="59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7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F347C-B776-514E-B318-B39AAB6C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119" y="-438149"/>
            <a:ext cx="8434388" cy="1482328"/>
          </a:xfrm>
        </p:spPr>
        <p:txBody>
          <a:bodyPr/>
          <a:lstStyle/>
          <a:p>
            <a:r>
              <a:rPr lang="en-US" b="1"/>
              <a:t>Shah Mohammad Mosque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AF7518E-C5FA-7644-A5E1-FA775521A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0797"/>
            <a:ext cx="6096001" cy="61019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BF8BF4D-4595-FA45-8EBA-0610AD12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60796"/>
            <a:ext cx="6096000" cy="61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7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04DE2-91E1-C34D-B8AE-79CBED9C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702" y="-232515"/>
            <a:ext cx="10058400" cy="1371600"/>
          </a:xfrm>
        </p:spPr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Shiva Temple at Fuleshori river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DA180D-4B68-DB46-BBA7-85C4C5B4C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00" b="4522"/>
          <a:stretch/>
        </p:blipFill>
        <p:spPr>
          <a:xfrm>
            <a:off x="0" y="839391"/>
            <a:ext cx="6679405" cy="60186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040C840-3CD6-D64D-BAFF-E71C44D7C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3" y="839391"/>
            <a:ext cx="5691187" cy="60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6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1FBA6F-3DAD-714F-B796-5B2D6CF6867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333550" y="249302"/>
            <a:ext cx="10179447" cy="625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B0F0"/>
                </a:solidFill>
              </a:rPr>
              <a:t>The first woman poet of bangla literature.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5CAD12E-2780-7943-A693-278BBD08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50" y="937620"/>
            <a:ext cx="7885171" cy="5671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BC1A54-71EB-C844-915D-0C3733F55CCD}"/>
              </a:ext>
            </a:extLst>
          </p:cNvPr>
          <p:cNvSpPr txBox="1"/>
          <p:nvPr/>
        </p:nvSpPr>
        <p:spPr>
          <a:xfrm rot="16200000">
            <a:off x="7652801" y="3121785"/>
            <a:ext cx="3898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>
                <a:solidFill>
                  <a:srgbClr val="92D050"/>
                </a:solidFill>
              </a:rPr>
              <a:t>Chandrabati</a:t>
            </a:r>
          </a:p>
        </p:txBody>
      </p:sp>
    </p:spTree>
    <p:extLst>
      <p:ext uri="{BB962C8B-B14F-4D97-AF65-F5344CB8AC3E}">
        <p14:creationId xmlns:p14="http://schemas.microsoft.com/office/powerpoint/2010/main" xmlns="" val="39912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C1152-609D-2D4E-B8E4-805F9BBC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49" y="5921574"/>
            <a:ext cx="4475558" cy="155138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00"/>
                </a:solidFill>
              </a:rPr>
              <a:t>Upendrakishore Roy</a:t>
            </a:r>
            <a:br>
              <a:rPr lang="en-US" b="1">
                <a:solidFill>
                  <a:srgbClr val="FFFF00"/>
                </a:solidFill>
              </a:rPr>
            </a:b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7A54E7-FEE4-4F44-BC37-05B41BA21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560" y="6143625"/>
            <a:ext cx="3053160" cy="875109"/>
          </a:xfrm>
        </p:spPr>
        <p:txBody>
          <a:bodyPr/>
          <a:lstStyle/>
          <a:p>
            <a:pPr marL="0" indent="0">
              <a:buNone/>
            </a:pPr>
            <a:r>
              <a:rPr lang="en-US" sz="4000" b="1">
                <a:solidFill>
                  <a:srgbClr val="FFFF00"/>
                </a:solidFill>
              </a:rPr>
              <a:t>Sukumar Roy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4144417-74D2-2745-9476-EE1C4551B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09" y="727474"/>
            <a:ext cx="2686844" cy="51941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281CCC7-CC67-0044-A1EE-8314D127B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20555" y="727474"/>
            <a:ext cx="3053160" cy="51941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1724E7B-3C88-B649-A2ED-DBE51D7D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44" y="727474"/>
            <a:ext cx="3130153" cy="51941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8A54ECE3-D06A-9048-AEAA-0300F9587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715" y="711859"/>
            <a:ext cx="3411141" cy="52097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0B02EC-22F6-9F4D-9C7A-8B755B6F5176}"/>
              </a:ext>
            </a:extLst>
          </p:cNvPr>
          <p:cNvSpPr txBox="1"/>
          <p:nvPr/>
        </p:nvSpPr>
        <p:spPr>
          <a:xfrm rot="10800000" flipV="1">
            <a:off x="2018110" y="-983989"/>
            <a:ext cx="10166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>
              <a:solidFill>
                <a:srgbClr val="FFFF00"/>
              </a:solidFill>
            </a:endParaRPr>
          </a:p>
          <a:p>
            <a:endParaRPr lang="en-US"/>
          </a:p>
          <a:p>
            <a:r>
              <a:rPr lang="en-US" sz="4000" b="1">
                <a:solidFill>
                  <a:srgbClr val="FFFF00"/>
                </a:solidFill>
              </a:rPr>
              <a:t>Two famous writers of children literature </a:t>
            </a:r>
          </a:p>
        </p:txBody>
      </p:sp>
    </p:spTree>
    <p:extLst>
      <p:ext uri="{BB962C8B-B14F-4D97-AF65-F5344CB8AC3E}">
        <p14:creationId xmlns:p14="http://schemas.microsoft.com/office/powerpoint/2010/main" xmlns="" val="26683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36950-00E7-E24F-8AED-C2C3F63C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91" y="-170722"/>
            <a:ext cx="5485209" cy="121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00B050"/>
                </a:solidFill>
              </a:rPr>
              <a:t>The great painter</a:t>
            </a:r>
            <a:r>
              <a:rPr lang="en-US" sz="4400" b="1"/>
              <a:t>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745D7B5-28AA-EF42-8248-9BF8D8DC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3" y="1044773"/>
            <a:ext cx="4756546" cy="4768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219499-65A3-5441-86CE-49E9E183DE90}"/>
              </a:ext>
            </a:extLst>
          </p:cNvPr>
          <p:cNvSpPr txBox="1"/>
          <p:nvPr/>
        </p:nvSpPr>
        <p:spPr>
          <a:xfrm>
            <a:off x="853976" y="5918531"/>
            <a:ext cx="351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FFFF00"/>
                </a:solidFill>
              </a:rPr>
              <a:t>Zainul Abedin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B02DAE8B-AECA-4E42-8B6F-73DBFD4B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719" y="95250"/>
            <a:ext cx="7203281" cy="333375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32DB5F2F-8BD1-1549-B18E-C903EFDB7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719" y="3429001"/>
            <a:ext cx="720328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44EE9-12A5-B64F-B78D-BC671D76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287" y="5972175"/>
            <a:ext cx="5065713" cy="885825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Syed Nazrul Islam</a:t>
            </a:r>
            <a:r>
              <a:rPr lang="en-US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0259512-D3FE-E54D-9ACC-424A29A6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90" y="-130307"/>
            <a:ext cx="4314824" cy="6268640"/>
          </a:xfrm>
        </p:spPr>
        <p:txBody>
          <a:bodyPr/>
          <a:lstStyle/>
          <a:p>
            <a:pPr marL="0" indent="0">
              <a:buNone/>
            </a:pPr>
            <a:r>
              <a:rPr lang="en-US" sz="4800" b="1">
                <a:solidFill>
                  <a:srgbClr val="00B050"/>
                </a:solidFill>
              </a:rPr>
              <a:t>The first acting President  of Bangladesh</a:t>
            </a:r>
            <a:r>
              <a:rPr lang="en-US"/>
              <a:t>  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7D1D804-AC86-BA4E-9FFF-C191CB79E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55" y="0"/>
            <a:ext cx="6280546" cy="61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4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0DDC3-51FB-C94E-AA95-4EB8970C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43" y="600840"/>
            <a:ext cx="8032877" cy="1366214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accent3"/>
                </a:solidFill>
              </a:rPr>
              <a:t>Teacher’s 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2F6949-D040-CB48-981A-FC3C4957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84" y="2580652"/>
            <a:ext cx="6690878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Md. Rabiul Mowla</a:t>
            </a:r>
          </a:p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Assistant teacher</a:t>
            </a:r>
          </a:p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Mogdhara Adorshopara govt. primary school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F0CB0A2-F679-6C45-87D3-34C61237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212743" y="1133431"/>
            <a:ext cx="4621573" cy="5471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918928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7D4902-CDD7-F64C-9FB6-DCDC0DF0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442" y="1195520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>
                <a:solidFill>
                  <a:srgbClr val="00B050"/>
                </a:solidFill>
              </a:rPr>
              <a:t>Now read the text silently.  </a:t>
            </a:r>
          </a:p>
        </p:txBody>
      </p:sp>
    </p:spTree>
    <p:extLst>
      <p:ext uri="{BB962C8B-B14F-4D97-AF65-F5344CB8AC3E}">
        <p14:creationId xmlns:p14="http://schemas.microsoft.com/office/powerpoint/2010/main" xmlns="" val="39204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0C4BE-5C5A-E344-B1C2-257AF676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41" y="-357188"/>
            <a:ext cx="2778918" cy="2303861"/>
          </a:xfrm>
        </p:spPr>
        <p:txBody>
          <a:bodyPr/>
          <a:lstStyle/>
          <a:p>
            <a:r>
              <a:rPr lang="en-US" b="1" u="sng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4506F-F7B2-374A-8373-2C81609B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8" y="1241586"/>
            <a:ext cx="11924109" cy="528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>
                <a:solidFill>
                  <a:srgbClr val="FFFF00"/>
                </a:solidFill>
              </a:rPr>
              <a:t>Say true or false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B050"/>
                </a:solidFill>
              </a:rPr>
              <a:t>1. Kishoreganj is about 140 kilometres from dhaka.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B050"/>
                </a:solidFill>
              </a:rPr>
              <a:t>2. Kishoreganj is a small   town.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B050"/>
                </a:solidFill>
              </a:rPr>
              <a:t>3. The fuleshwari river flows through the town. 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B050"/>
                </a:solidFill>
              </a:rPr>
              <a:t>4. Chandrabati was the first woman poet of bangla literature. 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B050"/>
                </a:solidFill>
              </a:rPr>
              <a:t>5. Syed Nazrul Islam was the first acting prime minister of Bangladesh.  </a:t>
            </a:r>
            <a:r>
              <a:rPr lang="en-US" sz="4000" b="1">
                <a:solidFill>
                  <a:srgbClr val="00B050"/>
                </a:solidFill>
              </a:rPr>
              <a:t>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EF4CB2-525C-BB4B-B33A-0DF340A93EE2}"/>
              </a:ext>
            </a:extLst>
          </p:cNvPr>
          <p:cNvSpPr txBox="1"/>
          <p:nvPr/>
        </p:nvSpPr>
        <p:spPr>
          <a:xfrm>
            <a:off x="9756576" y="2603895"/>
            <a:ext cx="395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4AD4DA-4463-E444-8C46-B9CFFE64EA58}"/>
              </a:ext>
            </a:extLst>
          </p:cNvPr>
          <p:cNvSpPr txBox="1"/>
          <p:nvPr/>
        </p:nvSpPr>
        <p:spPr>
          <a:xfrm>
            <a:off x="6569273" y="3184684"/>
            <a:ext cx="395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0D888F-85AE-3F48-B3C5-03FA59567381}"/>
              </a:ext>
            </a:extLst>
          </p:cNvPr>
          <p:cNvSpPr txBox="1"/>
          <p:nvPr/>
        </p:nvSpPr>
        <p:spPr>
          <a:xfrm>
            <a:off x="11143952" y="4395904"/>
            <a:ext cx="395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2D2B3E-6019-DB48-9BEA-4C8E592C7D32}"/>
              </a:ext>
            </a:extLst>
          </p:cNvPr>
          <p:cNvSpPr txBox="1"/>
          <p:nvPr/>
        </p:nvSpPr>
        <p:spPr>
          <a:xfrm>
            <a:off x="8982371" y="3778681"/>
            <a:ext cx="380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BAECFA-4F9D-1942-975A-1DAD2622B3D6}"/>
              </a:ext>
            </a:extLst>
          </p:cNvPr>
          <p:cNvSpPr txBox="1"/>
          <p:nvPr/>
        </p:nvSpPr>
        <p:spPr>
          <a:xfrm>
            <a:off x="3455490" y="5616414"/>
            <a:ext cx="380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750BF-6712-6549-A8D3-2CDBF200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55383" y="-408385"/>
            <a:ext cx="4073322" cy="1658542"/>
          </a:xfrm>
        </p:spPr>
        <p:txBody>
          <a:bodyPr/>
          <a:lstStyle/>
          <a:p>
            <a:r>
              <a:rPr lang="en-US" sz="6000" b="1" u="sng">
                <a:solidFill>
                  <a:srgbClr val="00B050"/>
                </a:solidFill>
              </a:rPr>
              <a:t>Pair work</a:t>
            </a: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6215A67-19DB-9543-B1F2-D8419649E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0157"/>
            <a:ext cx="12192000" cy="56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9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BC2FA-670A-3B4E-ABA7-3BBC4532FDA6}"/>
              </a:ext>
            </a:extLst>
          </p:cNvPr>
          <p:cNvSpPr txBox="1"/>
          <p:nvPr/>
        </p:nvSpPr>
        <p:spPr>
          <a:xfrm>
            <a:off x="549671" y="2367171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00B050"/>
                </a:solidFill>
              </a:rPr>
              <a:t>Make a list of important places in Kishoreganj. Which place do you think is the most interesting?  Why? Discuss with your groupmates.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1C0E48-71DD-7E48-842E-25E8064AE937}"/>
              </a:ext>
            </a:extLst>
          </p:cNvPr>
          <p:cNvSpPr txBox="1"/>
          <p:nvPr/>
        </p:nvSpPr>
        <p:spPr>
          <a:xfrm>
            <a:off x="4032646" y="318321"/>
            <a:ext cx="478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>
                <a:solidFill>
                  <a:srgbClr val="FFC000"/>
                </a:solidFill>
              </a:rPr>
              <a:t>Group work </a:t>
            </a:r>
          </a:p>
        </p:txBody>
      </p:sp>
    </p:spTree>
    <p:extLst>
      <p:ext uri="{BB962C8B-B14F-4D97-AF65-F5344CB8AC3E}">
        <p14:creationId xmlns:p14="http://schemas.microsoft.com/office/powerpoint/2010/main" xmlns="" val="385583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B041C7-A57C-894A-A91F-CBB7E788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782" y="2660138"/>
            <a:ext cx="5522516" cy="205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i="1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0537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967434-A62E-B344-AAB4-C9C10183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3226"/>
            <a:ext cx="11487418" cy="1209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>
                <a:solidFill>
                  <a:srgbClr val="FF0000"/>
                </a:solidFill>
              </a:rPr>
              <a:t>                </a:t>
            </a: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the picture? </a:t>
            </a:r>
          </a:p>
          <a:p>
            <a:pPr marL="0" indent="0">
              <a:buNone/>
            </a:pPr>
            <a:endParaRPr lang="en-US" sz="4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30A27163-15D5-4446-AC97-65591A4D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1035844"/>
            <a:ext cx="6250780" cy="554893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84052C2-41B0-7F48-A9AD-8396981E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358" y="1035844"/>
            <a:ext cx="5673327" cy="55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3BA4-F5AC-C246-AF3B-ACF21C63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775436" y="633106"/>
            <a:ext cx="6478822" cy="1697826"/>
          </a:xfrm>
        </p:spPr>
        <p:txBody>
          <a:bodyPr/>
          <a:lstStyle/>
          <a:p>
            <a:r>
              <a:rPr lang="en-US" sz="6000" b="1" i="1">
                <a:solidFill>
                  <a:schemeClr val="accent2">
                    <a:lumMod val="75000"/>
                  </a:schemeClr>
                </a:solidFill>
              </a:rPr>
              <a:t>Today’s 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178867-9D48-514D-8898-43DCE326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323" y="2089547"/>
            <a:ext cx="7902739" cy="3286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>
                <a:solidFill>
                  <a:srgbClr val="00B050"/>
                </a:solidFill>
              </a:rPr>
              <a:t>My home district </a:t>
            </a:r>
          </a:p>
          <a:p>
            <a:pPr marL="0" indent="0">
              <a:buNone/>
            </a:pPr>
            <a:r>
              <a:rPr lang="en-US" sz="4400" b="1"/>
              <a:t>        Unit-10</a:t>
            </a:r>
          </a:p>
          <a:p>
            <a:pPr marL="0" indent="0">
              <a:buNone/>
            </a:pPr>
            <a:r>
              <a:rPr lang="en-US" sz="4400" b="1"/>
              <a:t>        Lesson 1-2</a:t>
            </a:r>
          </a:p>
        </p:txBody>
      </p:sp>
    </p:spTree>
    <p:extLst>
      <p:ext uri="{BB962C8B-B14F-4D97-AF65-F5344CB8AC3E}">
        <p14:creationId xmlns:p14="http://schemas.microsoft.com/office/powerpoint/2010/main" xmlns="" val="48636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B968D-18C8-D34B-8EDD-9D497FA1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511" y="-357187"/>
            <a:ext cx="7147322" cy="1482328"/>
          </a:xfrm>
        </p:spPr>
        <p:txBody>
          <a:bodyPr/>
          <a:lstStyle/>
          <a:p>
            <a:r>
              <a:rPr lang="en-US" sz="5400" b="1" u="sng">
                <a:solidFill>
                  <a:srgbClr val="FFC000"/>
                </a:solidFill>
              </a:rPr>
              <a:t>Learning Outcomes</a:t>
            </a:r>
            <a:r>
              <a:rPr lang="en-US"/>
              <a:t>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62051601-3E4D-A747-A394-843B23EF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6"/>
            <a:ext cx="12192000" cy="58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4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97F2E-A31C-D940-98BA-78884AA5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62" y="-157161"/>
            <a:ext cx="10058400" cy="1371600"/>
          </a:xfrm>
        </p:spPr>
        <p:txBody>
          <a:bodyPr/>
          <a:lstStyle/>
          <a:p>
            <a:r>
              <a:rPr lang="en-US"/>
              <a:t>Mamun’s home district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0796BC8-C5CF-7943-AA8B-1D7BF42C5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08" y="1214439"/>
            <a:ext cx="11572875" cy="53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7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717EDEA-4109-E944-9C78-D3771230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1785" y="1157475"/>
            <a:ext cx="3415903" cy="454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00B050"/>
                </a:solidFill>
              </a:rPr>
              <a:t>Kishoreganj is about 145 kilometres  from Dhaka.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CEFAD53-A919-524C-AA54-1B2119CB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41101"/>
            <a:ext cx="8379836" cy="6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0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E1B7B57-DE57-1B4F-8EF6-72163A56A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190" y="324924"/>
            <a:ext cx="5375671" cy="6500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3C792E-7C7C-0E4F-88F1-137A69739EC5}"/>
              </a:ext>
            </a:extLst>
          </p:cNvPr>
          <p:cNvSpPr txBox="1"/>
          <p:nvPr/>
        </p:nvSpPr>
        <p:spPr>
          <a:xfrm>
            <a:off x="244079" y="2697895"/>
            <a:ext cx="410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</a:rPr>
              <a:t>8 municipalities</a:t>
            </a:r>
            <a:r>
              <a:rPr lang="en-US"/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664939F-5425-D449-89D5-1265D0CE4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79" y="326048"/>
            <a:ext cx="3166538" cy="237184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BC28290E-27EB-A349-B9AB-430DA3166954}"/>
              </a:ext>
            </a:extLst>
          </p:cNvPr>
          <p:cNvCxnSpPr>
            <a:cxnSpLocks/>
          </p:cNvCxnSpPr>
          <p:nvPr/>
        </p:nvCxnSpPr>
        <p:spPr>
          <a:xfrm flipH="1" flipV="1">
            <a:off x="3410617" y="1765926"/>
            <a:ext cx="2304383" cy="3785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EF7E0FF4-D6AB-9343-A9AD-3C6B81F3B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4079" y="3460917"/>
            <a:ext cx="3166538" cy="23749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C3DE15-3CED-E840-A252-49D07DE7862F}"/>
              </a:ext>
            </a:extLst>
          </p:cNvPr>
          <p:cNvSpPr txBox="1"/>
          <p:nvPr/>
        </p:nvSpPr>
        <p:spPr>
          <a:xfrm>
            <a:off x="244079" y="5893518"/>
            <a:ext cx="266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</a:rPr>
              <a:t>13 Upazilas</a:t>
            </a:r>
            <a:r>
              <a:rPr lang="en-US"/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87C599F3-5C6F-7A49-8077-B33A5FEAE62B}"/>
              </a:ext>
            </a:extLst>
          </p:cNvPr>
          <p:cNvCxnSpPr>
            <a:cxnSpLocks/>
          </p:cNvCxnSpPr>
          <p:nvPr/>
        </p:nvCxnSpPr>
        <p:spPr>
          <a:xfrm flipH="1">
            <a:off x="3249883" y="3836101"/>
            <a:ext cx="2161508" cy="680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F413E08-02BD-FD4B-84C1-9AD94DED2A1B}"/>
              </a:ext>
            </a:extLst>
          </p:cNvPr>
          <p:cNvCxnSpPr>
            <a:cxnSpLocks/>
          </p:cNvCxnSpPr>
          <p:nvPr/>
        </p:nvCxnSpPr>
        <p:spPr>
          <a:xfrm flipV="1">
            <a:off x="7200922" y="1740390"/>
            <a:ext cx="2487788" cy="2539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053FC07-5319-E145-8DEA-D3F00C119752}"/>
              </a:ext>
            </a:extLst>
          </p:cNvPr>
          <p:cNvSpPr txBox="1"/>
          <p:nvPr/>
        </p:nvSpPr>
        <p:spPr>
          <a:xfrm>
            <a:off x="9688710" y="1227317"/>
            <a:ext cx="2119312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</a:rPr>
              <a:t>108 unions</a:t>
            </a:r>
            <a:r>
              <a:rPr lang="en-US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D1CBD89-A792-ED44-B459-AE15641568AE}"/>
              </a:ext>
            </a:extLst>
          </p:cNvPr>
          <p:cNvSpPr txBox="1"/>
          <p:nvPr/>
        </p:nvSpPr>
        <p:spPr>
          <a:xfrm>
            <a:off x="9352978" y="4516312"/>
            <a:ext cx="2455044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</a:rPr>
              <a:t>1745 villages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77E72DD3-4152-B242-AAFE-70FA087BD826}"/>
              </a:ext>
            </a:extLst>
          </p:cNvPr>
          <p:cNvCxnSpPr>
            <a:cxnSpLocks/>
          </p:cNvCxnSpPr>
          <p:nvPr/>
        </p:nvCxnSpPr>
        <p:spPr>
          <a:xfrm>
            <a:off x="6299025" y="4213360"/>
            <a:ext cx="3091434" cy="6802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07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CF258BD-9D1F-044B-A59C-20ABD70FF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86857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217647B-675F-394F-8316-D55093FEF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57" y="0"/>
            <a:ext cx="6530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1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Custom</PresentationFormat>
  <Paragraphs>51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Celestial</vt:lpstr>
      <vt:lpstr>Welcome </vt:lpstr>
      <vt:lpstr>Teacher’s  Information </vt:lpstr>
      <vt:lpstr>Slide 3</vt:lpstr>
      <vt:lpstr>Today’s  Lesson</vt:lpstr>
      <vt:lpstr>Learning Outcomes </vt:lpstr>
      <vt:lpstr>Mamun’s home district  </vt:lpstr>
      <vt:lpstr>Slide 7</vt:lpstr>
      <vt:lpstr>Slide 8</vt:lpstr>
      <vt:lpstr>Slide 9</vt:lpstr>
      <vt:lpstr>Slide 10</vt:lpstr>
      <vt:lpstr>Slide 11</vt:lpstr>
      <vt:lpstr>Slide 12</vt:lpstr>
      <vt:lpstr>Fort of Isha khan at jangle Bari </vt:lpstr>
      <vt:lpstr>Shah Mohammad Mosque  </vt:lpstr>
      <vt:lpstr>Shiva Temple at Fuleshori river </vt:lpstr>
      <vt:lpstr>Slide 16</vt:lpstr>
      <vt:lpstr>Upendrakishore Roy </vt:lpstr>
      <vt:lpstr>Slide 18</vt:lpstr>
      <vt:lpstr>Syed Nazrul Islam </vt:lpstr>
      <vt:lpstr>Slide 20</vt:lpstr>
      <vt:lpstr>Evaluation </vt:lpstr>
      <vt:lpstr>Pair work 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Unknown User</dc:creator>
  <cp:lastModifiedBy>Windows User</cp:lastModifiedBy>
  <cp:revision>39</cp:revision>
  <dcterms:created xsi:type="dcterms:W3CDTF">2019-06-16T05:50:56Z</dcterms:created>
  <dcterms:modified xsi:type="dcterms:W3CDTF">2020-05-11T14:08:47Z</dcterms:modified>
</cp:coreProperties>
</file>