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6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6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2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1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366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93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3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9D06-805C-934C-B37F-1CB45BC0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20" y="2213993"/>
            <a:ext cx="9733359" cy="2768771"/>
          </a:xfrm>
        </p:spPr>
        <p:txBody>
          <a:bodyPr/>
          <a:lstStyle/>
          <a:p>
            <a:r>
              <a:rPr lang="en-US" sz="9600" b="1" i="1">
                <a:solidFill>
                  <a:srgbClr val="FF0000"/>
                </a:solidFill>
              </a:rPr>
              <a:t>Welcome</a:t>
            </a:r>
            <a:r>
              <a:rPr lang="en-US" sz="9600" b="1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916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37A45F2-B823-9749-9256-3EA6F24E8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0"/>
            <a:ext cx="12001499" cy="23574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649E600-1B35-D342-A38D-E12DB31A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357438"/>
            <a:ext cx="3048000" cy="45005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CB91A77-6DDB-264B-ADDA-F2D30C1CC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1" y="2212847"/>
            <a:ext cx="8953498" cy="4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800AD81-DC96-354D-9FB0-365A1ADA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7" y="0"/>
            <a:ext cx="11914982" cy="262532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C282F9E-7168-A14C-94A3-431649D1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108" y="2625328"/>
            <a:ext cx="4750595" cy="4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78D631FF-87FC-B940-AC32-CF0A4B32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2" y="321468"/>
            <a:ext cx="6357937" cy="444698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6DC48DB-8A8B-9F47-B753-2E7264884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08" y="321469"/>
            <a:ext cx="5369719" cy="4446984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EF6A2E7-39BB-F84A-BD9D-8CE1FA8B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72" y="4768454"/>
            <a:ext cx="11727655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6CFD-6F3A-A449-8C5D-C48AFE3E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005" y="-194551"/>
            <a:ext cx="4099620" cy="1738163"/>
          </a:xfrm>
        </p:spPr>
        <p:txBody>
          <a:bodyPr/>
          <a:lstStyle/>
          <a:p>
            <a:r>
              <a:rPr lang="en-US" b="1" u="sng">
                <a:solidFill>
                  <a:srgbClr val="FF0000"/>
                </a:solidFill>
              </a:rPr>
              <a:t>Evaluation</a:t>
            </a: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6F9B20-ADFA-7C4C-B26E-22BE6D6BF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74" y="1143426"/>
            <a:ext cx="11956852" cy="5613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1FA73-2309-4344-A977-185CCD89C060}"/>
              </a:ext>
            </a:extLst>
          </p:cNvPr>
          <p:cNvSpPr txBox="1"/>
          <p:nvPr/>
        </p:nvSpPr>
        <p:spPr>
          <a:xfrm>
            <a:off x="10930389" y="1543612"/>
            <a:ext cx="776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9C94D-819E-654B-B136-FB40E2C737AF}"/>
              </a:ext>
            </a:extLst>
          </p:cNvPr>
          <p:cNvSpPr txBox="1"/>
          <p:nvPr/>
        </p:nvSpPr>
        <p:spPr>
          <a:xfrm flipH="1">
            <a:off x="10979943" y="2454388"/>
            <a:ext cx="491146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15815-A29B-4D42-8FB2-57D58EC1400C}"/>
              </a:ext>
            </a:extLst>
          </p:cNvPr>
          <p:cNvSpPr txBox="1"/>
          <p:nvPr/>
        </p:nvSpPr>
        <p:spPr>
          <a:xfrm rot="10800000" flipV="1">
            <a:off x="10991998" y="3397049"/>
            <a:ext cx="129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D4A77-3FDE-F34C-9C0B-4E91FA48CB50}"/>
              </a:ext>
            </a:extLst>
          </p:cNvPr>
          <p:cNvSpPr txBox="1"/>
          <p:nvPr/>
        </p:nvSpPr>
        <p:spPr>
          <a:xfrm>
            <a:off x="10979943" y="544050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3775D-FCD5-024F-BE94-EC764B889568}"/>
              </a:ext>
            </a:extLst>
          </p:cNvPr>
          <p:cNvSpPr txBox="1"/>
          <p:nvPr/>
        </p:nvSpPr>
        <p:spPr>
          <a:xfrm flipH="1">
            <a:off x="10991998" y="4195534"/>
            <a:ext cx="185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0F0FA-6B79-974E-B4C1-D4A8B47B6E5C}"/>
              </a:ext>
            </a:extLst>
          </p:cNvPr>
          <p:cNvSpPr txBox="1"/>
          <p:nvPr/>
        </p:nvSpPr>
        <p:spPr>
          <a:xfrm>
            <a:off x="10991998" y="479124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853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5" grpId="0"/>
      <p:bldP spid="16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CC44-07E9-E247-B442-EEE8F912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876" y="788670"/>
            <a:ext cx="3372247" cy="708141"/>
          </a:xfrm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rgbClr val="FFFF00"/>
                </a:solidFill>
              </a:rPr>
              <a:t>Exercise</a:t>
            </a:r>
            <a:r>
              <a:rPr lang="en-US" sz="72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85C-5D05-3C43-836E-CC5DB927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>
                <a:solidFill>
                  <a:srgbClr val="FFFF00"/>
                </a:solidFill>
              </a:rPr>
              <a:t>C</a:t>
            </a:r>
            <a:r>
              <a:rPr lang="en-US"/>
              <a:t>.</a:t>
            </a:r>
            <a:r>
              <a:rPr lang="en-US" sz="4800"/>
              <a:t> </a:t>
            </a:r>
            <a:r>
              <a:rPr lang="en-US" sz="4800">
                <a:solidFill>
                  <a:srgbClr val="FF0000"/>
                </a:solidFill>
              </a:rPr>
              <a:t>Correct the false sentence. </a:t>
            </a:r>
          </a:p>
          <a:p>
            <a:pPr marL="0" indent="0">
              <a:buNone/>
            </a:pPr>
            <a:r>
              <a:rPr lang="en-US" sz="4800">
                <a:solidFill>
                  <a:srgbClr val="FF0000"/>
                </a:solidFill>
              </a:rPr>
              <a:t> Write them in your exercise book. </a:t>
            </a:r>
          </a:p>
        </p:txBody>
      </p:sp>
    </p:spTree>
    <p:extLst>
      <p:ext uri="{BB962C8B-B14F-4D97-AF65-F5344CB8AC3E}">
        <p14:creationId xmlns:p14="http://schemas.microsoft.com/office/powerpoint/2010/main" val="17845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37DB-654B-C744-B09F-9D7BA360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289" y="276224"/>
            <a:ext cx="6314680" cy="1440375"/>
          </a:xfrm>
        </p:spPr>
        <p:txBody>
          <a:bodyPr/>
          <a:lstStyle/>
          <a:p>
            <a:r>
              <a:rPr lang="en-US" sz="7200">
                <a:solidFill>
                  <a:srgbClr val="FFFF00"/>
                </a:solidFill>
              </a:rPr>
              <a:t>Group Work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99C-4697-E040-A12B-E216D45A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47" y="5141402"/>
            <a:ext cx="11924108" cy="696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>
                <a:solidFill>
                  <a:srgbClr val="FF0000"/>
                </a:solidFill>
              </a:rPr>
              <a:t>Why do you think Raju became a firefighter?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472B33-0268-5C47-B197-4DD8C7AA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289" y="1716599"/>
            <a:ext cx="578643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41C7-A57C-894A-A91F-CBB7E788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782" y="2660138"/>
            <a:ext cx="5522516" cy="205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i="1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37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DDC3-51FB-C94E-AA95-4EB8970C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43" y="600840"/>
            <a:ext cx="8032877" cy="1366214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accent3"/>
                </a:solidFill>
              </a:rPr>
              <a:t>Teacher’s 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6949-D040-CB48-981A-FC3C4957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4" y="2580652"/>
            <a:ext cx="6690878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Md. Rabiul Mowla</a:t>
            </a:r>
          </a:p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Assistant teacher</a:t>
            </a:r>
          </a:p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Mogdhara Adorshopara govt. primary school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0CB0A2-F679-6C45-87D3-34C61237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048562" y="1389174"/>
            <a:ext cx="4621573" cy="4621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18928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67434-A62E-B344-AAB4-C9C10183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1122" y="273226"/>
            <a:ext cx="12987394" cy="947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>
                <a:solidFill>
                  <a:srgbClr val="FF0000"/>
                </a:solidFill>
              </a:rPr>
              <a:t>                            Can you see the picture 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739FB12-7CAC-E346-BAFD-83D810A5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636" y="1384349"/>
            <a:ext cx="3163364" cy="437163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5EAF675-8616-604A-B8FF-7B992BDBE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86" y="1384349"/>
            <a:ext cx="3219450" cy="437163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6CDCCC-8E05-A34E-BE3B-664F9E0B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4349"/>
            <a:ext cx="2700322" cy="437163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C09685D-230E-0E4B-875C-EAEF6BA96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488" y="1384348"/>
            <a:ext cx="3041697" cy="437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3BA4-F5AC-C246-AF3B-ACF21C63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847762" y="-357188"/>
            <a:ext cx="6478822" cy="3786188"/>
          </a:xfrm>
        </p:spPr>
        <p:txBody>
          <a:bodyPr/>
          <a:lstStyle/>
          <a:p>
            <a:r>
              <a:rPr lang="en-US" sz="6000" b="1" i="1">
                <a:solidFill>
                  <a:srgbClr val="00B050"/>
                </a:solidFill>
              </a:rPr>
              <a:t>Today’s 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78867-9D48-514D-8898-43DCE326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848" y="2346344"/>
            <a:ext cx="4936303" cy="2731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>
                <a:solidFill>
                  <a:schemeClr val="accent1"/>
                </a:solidFill>
              </a:rPr>
              <a:t>Occupation</a:t>
            </a:r>
            <a:r>
              <a:rPr lang="en-US" sz="5400"/>
              <a:t> </a:t>
            </a:r>
          </a:p>
          <a:p>
            <a:pPr marL="0" indent="0">
              <a:buNone/>
            </a:pPr>
            <a:r>
              <a:rPr lang="en-US" sz="4400"/>
              <a:t>        Unit-9</a:t>
            </a:r>
          </a:p>
          <a:p>
            <a:pPr marL="0" indent="0">
              <a:buNone/>
            </a:pPr>
            <a:r>
              <a:rPr lang="en-US" sz="4400"/>
              <a:t>        Lesson 1-2</a:t>
            </a:r>
          </a:p>
        </p:txBody>
      </p:sp>
    </p:spTree>
    <p:extLst>
      <p:ext uri="{BB962C8B-B14F-4D97-AF65-F5344CB8AC3E}">
        <p14:creationId xmlns:p14="http://schemas.microsoft.com/office/powerpoint/2010/main" val="48636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3E93-9FA2-9445-8131-2A03A8F5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1" y="0"/>
            <a:ext cx="6572251" cy="1678781"/>
          </a:xfrm>
        </p:spPr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Learning Outcomes</a:t>
            </a:r>
            <a:r>
              <a:rPr lang="en-US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2442-CC36-574E-ACBB-66C17BB6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>
                <a:solidFill>
                  <a:srgbClr val="C00000"/>
                </a:solidFill>
              </a:rPr>
              <a:t>After the lesson students will be able……….</a:t>
            </a:r>
          </a:p>
          <a:p>
            <a:r>
              <a:rPr lang="en-US" sz="3600">
                <a:solidFill>
                  <a:srgbClr val="C00000"/>
                </a:solidFill>
              </a:rPr>
              <a:t>  to become a firefighter. </a:t>
            </a:r>
          </a:p>
          <a:p>
            <a:r>
              <a:rPr lang="en-US" sz="3600">
                <a:solidFill>
                  <a:srgbClr val="C00000"/>
                </a:solidFill>
              </a:rPr>
              <a:t>  to safe himself from the fire.</a:t>
            </a:r>
          </a:p>
          <a:p>
            <a:r>
              <a:rPr lang="en-US" sz="3600">
                <a:solidFill>
                  <a:srgbClr val="C00000"/>
                </a:solidFill>
              </a:rPr>
              <a:t>  to explain the fire.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AC3CE0-1A24-244A-B1B0-125C9DACE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96" y="270395"/>
            <a:ext cx="3521753" cy="626883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F0FB1EF-3A28-B548-9F97-33916DC45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749" y="235861"/>
            <a:ext cx="8136255" cy="63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78BFC4-1F23-8944-9A98-FDB0571BF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26" y="348624"/>
            <a:ext cx="5029200" cy="629990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880E1D2-B7B6-A54B-AFC8-E90DFA73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826" y="348624"/>
            <a:ext cx="6655548" cy="62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530948C-1CA1-394F-B0A3-75DF6E46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49" y="236140"/>
            <a:ext cx="6115050" cy="638571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2B86EAC-BCD7-0E48-918E-59CE6348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236139"/>
            <a:ext cx="5530851" cy="6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464B-62DF-654B-8011-F1A0DD9EB03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05383" y="200025"/>
            <a:ext cx="11724680" cy="1443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rgbClr val="C00000"/>
                </a:solidFill>
              </a:rPr>
              <a:t>Soon the firefighters came and put out the fire.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5A151D0-F1BD-2A46-8BE0-59FBD44F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1141284"/>
            <a:ext cx="11668126" cy="55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</vt:lpstr>
      <vt:lpstr>Welcome </vt:lpstr>
      <vt:lpstr>Teacher’s  Information </vt:lpstr>
      <vt:lpstr>PowerPoint Presentation</vt:lpstr>
      <vt:lpstr>Today’s  Lesson</vt:lpstr>
      <vt:lpstr>Learning Outcomes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</vt:lpstr>
      <vt:lpstr>Exercise </vt:lpstr>
      <vt:lpstr>Group 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Unknown User</dc:creator>
  <cp:lastModifiedBy>sajumowla@gmail.com</cp:lastModifiedBy>
  <cp:revision>18</cp:revision>
  <dcterms:created xsi:type="dcterms:W3CDTF">2019-06-16T05:50:56Z</dcterms:created>
  <dcterms:modified xsi:type="dcterms:W3CDTF">2020-05-11T09:20:10Z</dcterms:modified>
</cp:coreProperties>
</file>