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72" r:id="rId6"/>
    <p:sldId id="27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commentAuthors" Target="commentAuthor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34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6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5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7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88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5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3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95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818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7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9D06-805C-934C-B37F-1CB45BC0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320" y="2044614"/>
            <a:ext cx="9733359" cy="2768771"/>
          </a:xfrm>
        </p:spPr>
        <p:txBody>
          <a:bodyPr/>
          <a:lstStyle/>
          <a:p>
            <a:r>
              <a:rPr lang="en-US" sz="9600" b="1" i="1">
                <a:solidFill>
                  <a:srgbClr val="FF0000"/>
                </a:solidFill>
              </a:rPr>
              <a:t>Welcome</a:t>
            </a:r>
            <a:r>
              <a:rPr lang="en-US" sz="9600" b="1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3916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CBEB0EF-7829-E44B-B386-577E607F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40481"/>
            <a:ext cx="11516393" cy="57853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8B2062-0631-F347-9A9D-823A627151A8}"/>
              </a:ext>
            </a:extLst>
          </p:cNvPr>
          <p:cNvSpPr txBox="1"/>
          <p:nvPr/>
        </p:nvSpPr>
        <p:spPr>
          <a:xfrm rot="10800000" flipV="1">
            <a:off x="6688335" y="6017519"/>
            <a:ext cx="244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C00000"/>
                </a:solidFill>
              </a:rPr>
              <a:t>100m Sprinter</a:t>
            </a:r>
            <a:r>
              <a:rPr lang="en-US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6D62D4-F7DA-4246-A38E-454150D436E3}"/>
              </a:ext>
            </a:extLst>
          </p:cNvPr>
          <p:cNvSpPr txBox="1"/>
          <p:nvPr/>
        </p:nvSpPr>
        <p:spPr>
          <a:xfrm>
            <a:off x="3291482" y="232172"/>
            <a:ext cx="494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/>
              <a:t>About 30 different sports </a:t>
            </a:r>
          </a:p>
        </p:txBody>
      </p:sp>
    </p:spTree>
    <p:extLst>
      <p:ext uri="{BB962C8B-B14F-4D97-AF65-F5344CB8AC3E}">
        <p14:creationId xmlns:p14="http://schemas.microsoft.com/office/powerpoint/2010/main" val="28121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3847-3867-6048-9AD3-EDA767624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189" y="5947172"/>
            <a:ext cx="2415779" cy="9108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400" b="1" u="sng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Swimming</a:t>
            </a:r>
            <a:r>
              <a:rPr lang="en-US" b="1" u="sng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BA32E54-10F1-C44B-A1C6-3C3E0CCDF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5" y="303609"/>
            <a:ext cx="11697890" cy="53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EDF4F6-54E7-B543-8CEF-9DD8E19D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97179"/>
            <a:ext cx="11644313" cy="5382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D1CC84-26EE-CA4D-8284-15961AE7E5B6}"/>
              </a:ext>
            </a:extLst>
          </p:cNvPr>
          <p:cNvSpPr txBox="1"/>
          <p:nvPr/>
        </p:nvSpPr>
        <p:spPr>
          <a:xfrm>
            <a:off x="4898825" y="5679281"/>
            <a:ext cx="209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u="sng">
                <a:solidFill>
                  <a:srgbClr val="FF0000"/>
                </a:solidFill>
              </a:rPr>
              <a:t>Hockey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0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95E886E3-8011-7043-A6B4-BE1621E7F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87" y="303267"/>
            <a:ext cx="11662426" cy="635828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2DB26B6-8C31-F84E-BE75-F25114B4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313" y="5089921"/>
            <a:ext cx="2568900" cy="1089423"/>
          </a:xfrm>
        </p:spPr>
        <p:txBody>
          <a:bodyPr/>
          <a:lstStyle/>
          <a:p>
            <a:r>
              <a:rPr lang="en-US" sz="5400" b="1" u="sng">
                <a:solidFill>
                  <a:srgbClr val="FFFF00"/>
                </a:solidFill>
              </a:rPr>
              <a:t>Boxing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3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6E79A52A-17B9-DB44-9428-DE5327301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98" y="299641"/>
            <a:ext cx="5799902" cy="573682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2B6CDFC-A7D2-7642-95A8-E5C1E955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590" y="299641"/>
            <a:ext cx="5857875" cy="5736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DB85C9-4703-9D4C-951C-9B26AB379A90}"/>
              </a:ext>
            </a:extLst>
          </p:cNvPr>
          <p:cNvSpPr txBox="1"/>
          <p:nvPr/>
        </p:nvSpPr>
        <p:spPr>
          <a:xfrm flipH="1">
            <a:off x="1692152" y="5925746"/>
            <a:ext cx="199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u="sng">
                <a:solidFill>
                  <a:srgbClr val="FF0000"/>
                </a:solidFill>
              </a:rPr>
              <a:t>Tenis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64652-41E9-B84C-A91D-6B105C465C04}"/>
              </a:ext>
            </a:extLst>
          </p:cNvPr>
          <p:cNvSpPr txBox="1"/>
          <p:nvPr/>
        </p:nvSpPr>
        <p:spPr>
          <a:xfrm>
            <a:off x="7328650" y="6001364"/>
            <a:ext cx="277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u="sng">
                <a:solidFill>
                  <a:srgbClr val="FF0000"/>
                </a:solidFill>
              </a:rPr>
              <a:t>Jumping</a:t>
            </a:r>
          </a:p>
        </p:txBody>
      </p:sp>
    </p:spTree>
    <p:extLst>
      <p:ext uri="{BB962C8B-B14F-4D97-AF65-F5344CB8AC3E}">
        <p14:creationId xmlns:p14="http://schemas.microsoft.com/office/powerpoint/2010/main" val="17845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979779C-C9EF-B746-B95F-BD3DB55EB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15" y="289522"/>
            <a:ext cx="6463949" cy="627895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5C2B615-4986-9F48-A7DD-2EECB2FC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364" y="289524"/>
            <a:ext cx="5179221" cy="6278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1DCA30-D2EF-5C41-BFEC-2546A1344BEB}"/>
              </a:ext>
            </a:extLst>
          </p:cNvPr>
          <p:cNvSpPr txBox="1"/>
          <p:nvPr/>
        </p:nvSpPr>
        <p:spPr>
          <a:xfrm>
            <a:off x="8452841" y="5922144"/>
            <a:ext cx="297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u="sng">
                <a:solidFill>
                  <a:srgbClr val="FF0000"/>
                </a:solidFill>
              </a:rPr>
              <a:t>Archery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70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6F0C749-90AC-1F4E-A611-93DF9CE0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2" y="240346"/>
            <a:ext cx="6040437" cy="590327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A8869D5-7922-0349-828A-C0EF9A99A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40348"/>
            <a:ext cx="5929312" cy="5903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B4097C-350A-8E49-B82A-E5D278B98620}"/>
              </a:ext>
            </a:extLst>
          </p:cNvPr>
          <p:cNvSpPr txBox="1"/>
          <p:nvPr/>
        </p:nvSpPr>
        <p:spPr>
          <a:xfrm>
            <a:off x="1264442" y="6143625"/>
            <a:ext cx="366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C00000"/>
                </a:solidFill>
              </a:rPr>
              <a:t>First Olympic  3000 years ago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F3077-387D-084E-86F9-97E6EBC7826A}"/>
              </a:ext>
            </a:extLst>
          </p:cNvPr>
          <p:cNvSpPr txBox="1"/>
          <p:nvPr/>
        </p:nvSpPr>
        <p:spPr>
          <a:xfrm>
            <a:off x="7340202" y="6143625"/>
            <a:ext cx="38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C00000"/>
                </a:solidFill>
              </a:rPr>
              <a:t>Modern Olympic started in 1896  </a:t>
            </a:r>
          </a:p>
        </p:txBody>
      </p:sp>
    </p:spTree>
    <p:extLst>
      <p:ext uri="{BB962C8B-B14F-4D97-AF65-F5344CB8AC3E}">
        <p14:creationId xmlns:p14="http://schemas.microsoft.com/office/powerpoint/2010/main" val="26910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7568-B33B-3F41-9295-26E467FA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004" y="-303610"/>
            <a:ext cx="4219574" cy="1893094"/>
          </a:xfrm>
        </p:spPr>
        <p:txBody>
          <a:bodyPr/>
          <a:lstStyle/>
          <a:p>
            <a:r>
              <a:rPr lang="en-US" b="1" u="sng">
                <a:solidFill>
                  <a:srgbClr val="C00000"/>
                </a:solidFill>
              </a:rPr>
              <a:t>Evaluation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E4483-D5D9-AD47-9CF0-338FFFE39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33" y="1055274"/>
            <a:ext cx="11590734" cy="5572125"/>
          </a:xfrm>
        </p:spPr>
        <p:txBody>
          <a:bodyPr/>
          <a:lstStyle/>
          <a:p>
            <a:pPr marL="0" indent="0">
              <a:buNone/>
            </a:pPr>
            <a:r>
              <a:rPr lang="en-US" sz="3600" b="1">
                <a:solidFill>
                  <a:srgbClr val="C00000"/>
                </a:solidFill>
              </a:rPr>
              <a:t>How many countries compete in the Olympics ?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a)   190.     b)  200.   c) 210.     d) 220</a:t>
            </a:r>
            <a:r>
              <a:rPr lang="en-US" sz="1800" b="1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600" b="1">
                <a:solidFill>
                  <a:srgbClr val="C00000"/>
                </a:solidFill>
              </a:rPr>
              <a:t>How many athletics compete in the Olympic ?  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a) 11,000   b) 12,000   c)  13,000   d)  14,000</a:t>
            </a:r>
          </a:p>
          <a:p>
            <a:pPr marL="0" indent="0">
              <a:buNone/>
            </a:pPr>
            <a:r>
              <a:rPr lang="en-US" sz="3600" b="1">
                <a:solidFill>
                  <a:srgbClr val="C00000"/>
                </a:solidFill>
              </a:rPr>
              <a:t>When the first Olympic game held?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a)  3000 years ago  b) 3500 years ago  c) 4000 years ago  d) 4500 years ago</a:t>
            </a:r>
            <a:r>
              <a:rPr lang="en-US" sz="3600" b="1">
                <a:solidFill>
                  <a:srgbClr val="C00000"/>
                </a:solidFill>
              </a:rPr>
              <a:t>      </a:t>
            </a:r>
          </a:p>
          <a:p>
            <a:pPr marL="0" indent="0">
              <a:buNone/>
            </a:pPr>
            <a:endParaRPr lang="en-US" sz="3600" b="1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9A935C2-3432-844E-9A9B-3A175DDC8567}"/>
              </a:ext>
            </a:extLst>
          </p:cNvPr>
          <p:cNvSpPr/>
          <p:nvPr/>
        </p:nvSpPr>
        <p:spPr>
          <a:xfrm rot="11011162" flipH="1" flipV="1">
            <a:off x="2157002" y="1752039"/>
            <a:ext cx="574701" cy="790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050D91-9AFC-9143-8E9D-D002E30F7C30}"/>
              </a:ext>
            </a:extLst>
          </p:cNvPr>
          <p:cNvSpPr/>
          <p:nvPr/>
        </p:nvSpPr>
        <p:spPr>
          <a:xfrm rot="11011162" flipH="1" flipV="1">
            <a:off x="4546170" y="3033558"/>
            <a:ext cx="574701" cy="790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1CA954-BE68-D547-B9CB-2AA037387C76}"/>
              </a:ext>
            </a:extLst>
          </p:cNvPr>
          <p:cNvSpPr/>
          <p:nvPr/>
        </p:nvSpPr>
        <p:spPr>
          <a:xfrm rot="11011162" flipH="1" flipV="1">
            <a:off x="324365" y="4284309"/>
            <a:ext cx="574701" cy="790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8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B7C3-17E4-974C-9E79-1E07F5FC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587" y="285750"/>
            <a:ext cx="4318397" cy="1817370"/>
          </a:xfrm>
        </p:spPr>
        <p:txBody>
          <a:bodyPr/>
          <a:lstStyle/>
          <a:p>
            <a:r>
              <a:rPr lang="en-US" sz="6600" b="1" u="sng">
                <a:solidFill>
                  <a:srgbClr val="C00000"/>
                </a:solidFill>
              </a:rPr>
              <a:t>Pair Work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9B208-014B-2B42-A28A-B9F9A76F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2103120"/>
            <a:ext cx="11906249" cy="3397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>
                <a:solidFill>
                  <a:schemeClr val="accent5">
                    <a:lumMod val="75000"/>
                  </a:schemeClr>
                </a:solidFill>
              </a:rPr>
              <a:t># Write down the name of  different events of Modern  Olympic Game .</a:t>
            </a:r>
          </a:p>
        </p:txBody>
      </p:sp>
    </p:spTree>
    <p:extLst>
      <p:ext uri="{BB962C8B-B14F-4D97-AF65-F5344CB8AC3E}">
        <p14:creationId xmlns:p14="http://schemas.microsoft.com/office/powerpoint/2010/main" val="8133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FA60141F-8C7E-3A45-8E6C-A201BAF05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11" y="303609"/>
            <a:ext cx="6373415" cy="6340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2522B5-285B-074C-AEC1-88CF6FA4C556}"/>
              </a:ext>
            </a:extLst>
          </p:cNvPr>
          <p:cNvSpPr txBox="1"/>
          <p:nvPr/>
        </p:nvSpPr>
        <p:spPr>
          <a:xfrm>
            <a:off x="6813948" y="2688818"/>
            <a:ext cx="5378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solidFill>
                  <a:srgbClr val="00B050"/>
                </a:solidFill>
              </a:rPr>
              <a:t>Write a paragraph on “Olympic Game” </a:t>
            </a:r>
            <a:r>
              <a:rPr lang="en-US" sz="480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166844-FB8D-BD49-BC21-93B7B225CB04}"/>
              </a:ext>
            </a:extLst>
          </p:cNvPr>
          <p:cNvSpPr txBox="1"/>
          <p:nvPr/>
        </p:nvSpPr>
        <p:spPr>
          <a:xfrm>
            <a:off x="1612701" y="464343"/>
            <a:ext cx="413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u="sng">
                <a:solidFill>
                  <a:schemeClr val="bg1">
                    <a:lumMod val="10000"/>
                  </a:schemeClr>
                </a:solidFill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6845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DDC3-51FB-C94E-AA95-4EB8970C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43" y="600840"/>
            <a:ext cx="8032877" cy="1366214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accent3"/>
                </a:solidFill>
              </a:rPr>
              <a:t>Teacher’s 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6949-D040-CB48-981A-FC3C4957A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84" y="2580652"/>
            <a:ext cx="6690878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>
                <a:solidFill>
                  <a:schemeClr val="accent1"/>
                </a:solidFill>
              </a:rPr>
              <a:t>Md. Rabiul Mowla</a:t>
            </a:r>
          </a:p>
          <a:p>
            <a:pPr marL="0" indent="0">
              <a:buNone/>
            </a:pPr>
            <a:r>
              <a:rPr lang="en-US" sz="4000" b="1" i="1">
                <a:solidFill>
                  <a:schemeClr val="accent1"/>
                </a:solidFill>
              </a:rPr>
              <a:t>Assistant teacher</a:t>
            </a:r>
          </a:p>
          <a:p>
            <a:pPr marL="0" indent="0">
              <a:buNone/>
            </a:pPr>
            <a:r>
              <a:rPr lang="en-US" sz="4000" b="1" i="1">
                <a:solidFill>
                  <a:schemeClr val="accent1"/>
                </a:solidFill>
              </a:rPr>
              <a:t>Mogdhara Adorshopara govt. primary school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0CB0A2-F679-6C45-87D3-34C61237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212743" y="1133431"/>
            <a:ext cx="4621573" cy="5471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18928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41C7-A57C-894A-A91F-CBB7E788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782" y="2660138"/>
            <a:ext cx="5522516" cy="2054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i="1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537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67434-A62E-B344-AAB4-C9C10183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11122" y="273226"/>
            <a:ext cx="12987394" cy="947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>
                <a:solidFill>
                  <a:srgbClr val="FF0000"/>
                </a:solidFill>
              </a:rPr>
              <a:t>                            Can you see the picture ?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211E2FE-F4FB-784D-8C33-E1607881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6" y="1220413"/>
            <a:ext cx="11751256" cy="53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3BA4-F5AC-C246-AF3B-ACF21C63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936171" y="-357188"/>
            <a:ext cx="6478822" cy="3786188"/>
          </a:xfrm>
        </p:spPr>
        <p:txBody>
          <a:bodyPr/>
          <a:lstStyle/>
          <a:p>
            <a:r>
              <a:rPr lang="en-US" sz="6000" b="1" i="1">
                <a:solidFill>
                  <a:srgbClr val="00B050"/>
                </a:solidFill>
              </a:rPr>
              <a:t>Today’s 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78867-9D48-514D-8898-43DCE326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620" y="2608655"/>
            <a:ext cx="4936303" cy="2731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>
                <a:solidFill>
                  <a:schemeClr val="accent3"/>
                </a:solidFill>
              </a:rPr>
              <a:t>Sports</a:t>
            </a:r>
            <a:r>
              <a:rPr lang="en-US" sz="5400"/>
              <a:t> </a:t>
            </a:r>
          </a:p>
          <a:p>
            <a:pPr marL="0" indent="0">
              <a:buNone/>
            </a:pPr>
            <a:r>
              <a:rPr lang="en-US" sz="4400"/>
              <a:t>        Unit-17</a:t>
            </a:r>
          </a:p>
          <a:p>
            <a:pPr marL="0" indent="0">
              <a:buNone/>
            </a:pPr>
            <a:r>
              <a:rPr lang="en-US" sz="4400"/>
              <a:t>        Lesson 5-6</a:t>
            </a:r>
          </a:p>
        </p:txBody>
      </p:sp>
    </p:spTree>
    <p:extLst>
      <p:ext uri="{BB962C8B-B14F-4D97-AF65-F5344CB8AC3E}">
        <p14:creationId xmlns:p14="http://schemas.microsoft.com/office/powerpoint/2010/main" val="486365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968D-18C8-D34B-8EDD-9D497FA1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237" y="0"/>
            <a:ext cx="7147322" cy="1482328"/>
          </a:xfrm>
        </p:spPr>
        <p:txBody>
          <a:bodyPr/>
          <a:lstStyle/>
          <a:p>
            <a:r>
              <a:rPr lang="en-US" sz="5400" b="1" u="sng">
                <a:solidFill>
                  <a:srgbClr val="FF0000"/>
                </a:solidFill>
              </a:rPr>
              <a:t>Learning Outcomes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0F071-748C-584F-9EF2-8AEB16A0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878" y="1978104"/>
            <a:ext cx="8464044" cy="3683318"/>
          </a:xfrm>
        </p:spPr>
        <p:txBody>
          <a:bodyPr/>
          <a:lstStyle/>
          <a:p>
            <a:pPr marL="0" indent="0">
              <a:buNone/>
            </a:pPr>
            <a:r>
              <a:rPr lang="en-US" sz="3600">
                <a:solidFill>
                  <a:srgbClr val="00B050"/>
                </a:solidFill>
              </a:rPr>
              <a:t>Students  wii be able…</a:t>
            </a:r>
          </a:p>
          <a:p>
            <a:r>
              <a:rPr lang="en-US" sz="3600">
                <a:solidFill>
                  <a:srgbClr val="00B050"/>
                </a:solidFill>
              </a:rPr>
              <a:t> to explain about Olympic game.</a:t>
            </a:r>
          </a:p>
          <a:p>
            <a:r>
              <a:rPr lang="en-US" sz="3600">
                <a:solidFill>
                  <a:srgbClr val="00B050"/>
                </a:solidFill>
              </a:rPr>
              <a:t> to participate in the sports competition. </a:t>
            </a:r>
          </a:p>
          <a:p>
            <a:r>
              <a:rPr lang="en-US" sz="3600">
                <a:solidFill>
                  <a:srgbClr val="00B050"/>
                </a:solidFill>
              </a:rPr>
              <a:t> to make himself as a athletic.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C0BF-20BE-F246-9FE9-DEC58243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409" y="1"/>
            <a:ext cx="4719637" cy="1768078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What is it?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138584-5512-5B41-AEFA-8A4FDE0E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987" y="1208421"/>
            <a:ext cx="8698798" cy="444115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C16D65-D1F1-8641-969D-35A5625C5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02" y="5649580"/>
            <a:ext cx="7043829" cy="940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>
                <a:solidFill>
                  <a:schemeClr val="accent1"/>
                </a:solidFill>
              </a:rPr>
              <a:t>The flag of Olympic </a:t>
            </a:r>
          </a:p>
        </p:txBody>
      </p:sp>
    </p:spTree>
    <p:extLst>
      <p:ext uri="{BB962C8B-B14F-4D97-AF65-F5344CB8AC3E}">
        <p14:creationId xmlns:p14="http://schemas.microsoft.com/office/powerpoint/2010/main" val="29280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F694588-F31F-5347-BC50-5DFEDF1A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297" y="1311178"/>
            <a:ext cx="6153030" cy="527121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C61A5B-5207-9844-B2C9-6573515DE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73" y="1944167"/>
            <a:ext cx="5569624" cy="4589859"/>
          </a:xfrm>
        </p:spPr>
        <p:txBody>
          <a:bodyPr anchor="t">
            <a:normAutofit/>
          </a:bodyPr>
          <a:lstStyle/>
          <a:p>
            <a:pPr marL="274320" lvl="1" indent="0" algn="ctr" rtl="1">
              <a:buNone/>
            </a:pPr>
            <a:r>
              <a:rPr lang="en-US" sz="3800" b="1" i="1">
                <a:solidFill>
                  <a:schemeClr val="accent5">
                    <a:lumMod val="75000"/>
                  </a:schemeClr>
                </a:solidFill>
                <a:latin typeface="Aharoni" panose="020F0502020204030204" pitchFamily="34" charset="0"/>
              </a:rPr>
              <a:t>The Olympic game is the biggest sport competition in the world. The Olympics are held  every four years  in different host city. 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12A0818-9CEA-FC42-B7BE-0A6808316A5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203094" y="338717"/>
            <a:ext cx="9840515" cy="747134"/>
          </a:xfrm>
          <a:ln>
            <a:solidFill>
              <a:schemeClr val="accent1"/>
            </a:solidFill>
          </a:ln>
        </p:spPr>
        <p:txBody>
          <a:bodyPr anchor="t">
            <a:normAutofit/>
          </a:bodyPr>
          <a:lstStyle/>
          <a:p>
            <a:pPr marL="274320" lvl="1" indent="0" algn="ctr" rtl="1">
              <a:buNone/>
            </a:pPr>
            <a:r>
              <a:rPr lang="en-US" sz="3800" b="1" i="1">
                <a:solidFill>
                  <a:srgbClr val="C00000"/>
                </a:solidFill>
                <a:latin typeface="Aharoni" panose="020F0502020204030204" pitchFamily="34" charset="0"/>
              </a:rPr>
              <a:t>How   often are the Olympics  held? </a:t>
            </a:r>
          </a:p>
        </p:txBody>
      </p:sp>
    </p:spTree>
    <p:extLst>
      <p:ext uri="{BB962C8B-B14F-4D97-AF65-F5344CB8AC3E}">
        <p14:creationId xmlns:p14="http://schemas.microsoft.com/office/powerpoint/2010/main" val="31469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309A56-87D1-F843-8D7F-8492C32E9C73}"/>
              </a:ext>
            </a:extLst>
          </p:cNvPr>
          <p:cNvSpPr txBox="1"/>
          <p:nvPr/>
        </p:nvSpPr>
        <p:spPr>
          <a:xfrm>
            <a:off x="357930" y="2216170"/>
            <a:ext cx="41515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>
                <a:solidFill>
                  <a:schemeClr val="accent2"/>
                </a:solidFill>
              </a:rPr>
              <a:t>More than 200 nations send a total of about 13,000 athletics to complete  in more than 30 different sports.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E7CF45-4E1A-BD41-BB34-A1CC8715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10" y="1209675"/>
            <a:ext cx="6698456" cy="44386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7765AB-B0B6-7D47-AD51-EE86DEC1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799" y="5835729"/>
            <a:ext cx="3850479" cy="540068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b="1" i="1" u="sng">
                <a:solidFill>
                  <a:srgbClr val="C00000"/>
                </a:solidFill>
              </a:rPr>
              <a:t>About 200 countries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81966-BB25-0242-AE98-8A461BC972C4}"/>
              </a:ext>
            </a:extLst>
          </p:cNvPr>
          <p:cNvSpPr txBox="1"/>
          <p:nvPr/>
        </p:nvSpPr>
        <p:spPr>
          <a:xfrm rot="10800000" flipH="1" flipV="1">
            <a:off x="2203252" y="-2997755"/>
            <a:ext cx="8751093" cy="251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B4435-FDE8-0F46-B035-C8132FE7C880}"/>
              </a:ext>
            </a:extLst>
          </p:cNvPr>
          <p:cNvSpPr txBox="1"/>
          <p:nvPr/>
        </p:nvSpPr>
        <p:spPr>
          <a:xfrm rot="10800000" flipV="1">
            <a:off x="1142999" y="476359"/>
            <a:ext cx="981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</a:rPr>
              <a:t>How many countries compete in the Olympics</a:t>
            </a:r>
            <a:r>
              <a:rPr lang="en-US" sz="320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3691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7CC7EF9-DE55-414E-84D8-93B816537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304582" y="307179"/>
            <a:ext cx="5933102" cy="537545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70C40A1-04B4-154A-B0C0-C85B4043E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684" y="307180"/>
            <a:ext cx="5791419" cy="5375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0AE906-EF54-D74E-8CFA-B065B8D334D0}"/>
              </a:ext>
            </a:extLst>
          </p:cNvPr>
          <p:cNvSpPr txBox="1"/>
          <p:nvPr/>
        </p:nvSpPr>
        <p:spPr>
          <a:xfrm>
            <a:off x="2719982" y="5903893"/>
            <a:ext cx="733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5"/>
                </a:solidFill>
              </a:rPr>
              <a:t>About 13,000 athletics participate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80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Savon</vt:lpstr>
      <vt:lpstr>Welcome </vt:lpstr>
      <vt:lpstr>Teacher’s  Information </vt:lpstr>
      <vt:lpstr>PowerPoint Presentation</vt:lpstr>
      <vt:lpstr>Today’s  Lesson</vt:lpstr>
      <vt:lpstr>Learning Outcomes </vt:lpstr>
      <vt:lpstr>What is it?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Boxing </vt:lpstr>
      <vt:lpstr>PowerPoint Presentation</vt:lpstr>
      <vt:lpstr>PowerPoint Presentation</vt:lpstr>
      <vt:lpstr>PowerPoint Presentation</vt:lpstr>
      <vt:lpstr>Evaluation </vt:lpstr>
      <vt:lpstr>Pair Work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Unknown User</dc:creator>
  <cp:lastModifiedBy>sajumowla@gmail.com</cp:lastModifiedBy>
  <cp:revision>30</cp:revision>
  <dcterms:created xsi:type="dcterms:W3CDTF">2019-06-16T05:50:56Z</dcterms:created>
  <dcterms:modified xsi:type="dcterms:W3CDTF">2020-05-11T09:21:03Z</dcterms:modified>
</cp:coreProperties>
</file>