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5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44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9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8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3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6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8032-7360-47AB-BACF-F89047A9E6A0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7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helal.bd.mb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4513" y="771525"/>
            <a:ext cx="5686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38" y="2257426"/>
            <a:ext cx="3900487" cy="2300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8749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0275" y="485775"/>
            <a:ext cx="5000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0151" y="3971924"/>
            <a:ext cx="38147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Mohammod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Helal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Uddin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(English)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Wahid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Siddek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</a:p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Gurarai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Moulvibazar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/>
              <a:t>E-mail: </a:t>
            </a:r>
            <a:r>
              <a:rPr lang="en-US" b="1" dirty="0" smtClean="0">
                <a:hlinkClick r:id="rId2"/>
              </a:rPr>
              <a:t>helal.bd.mb@gmail.com</a:t>
            </a:r>
            <a:endParaRPr lang="en-US" b="1" dirty="0" smtClean="0"/>
          </a:p>
          <a:p>
            <a:r>
              <a:rPr lang="en-US" b="1" dirty="0" smtClean="0"/>
              <a:t>Mobile: 01720630018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14913" y="3971924"/>
            <a:ext cx="32718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Class- Eight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Subject- English For Today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Unit- Three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Lesson- 07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95" y="1695567"/>
            <a:ext cx="1821655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63" y="1695567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793331" y="2587881"/>
            <a:ext cx="2857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healthy &amp; happy family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468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575" y="714375"/>
            <a:ext cx="688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answer the questions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87" y="1528762"/>
            <a:ext cx="2409825" cy="189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789" y="3424236"/>
            <a:ext cx="1609723" cy="1676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4" y="1528761"/>
            <a:ext cx="2290761" cy="189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62" y="1602580"/>
            <a:ext cx="212407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985839" y="4224336"/>
            <a:ext cx="5524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see in the pictures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do you think is the owner of the house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can you find this type of house ?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68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4462" y="1171575"/>
            <a:ext cx="66436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our Lesson is….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healthy and happy family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0" y="2581275"/>
            <a:ext cx="3371850" cy="226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310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88" y="1000126"/>
            <a:ext cx="6329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88" y="2271713"/>
            <a:ext cx="65579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of this Lesson, The student will be able to…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texts silent and answer the questions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the questions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short paragraph 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2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7" y="1100138"/>
            <a:ext cx="6715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 and answer the questions in pairs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5913" y="2000250"/>
            <a:ext cx="6472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far is Sahib's house from his school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is Sahib's house free from mosquitoes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231" y="3428687"/>
            <a:ext cx="1828800" cy="1395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62" y="3428687"/>
            <a:ext cx="1828800" cy="1395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9441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1674" y="957263"/>
            <a:ext cx="5286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163" y="2071687"/>
            <a:ext cx="715803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True Or false: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Shakib's family lives in a remote town.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no brothers or sisters.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parents do no know  how to read or write.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mother is an excellent cook.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Shakib does not participate in cleaning activities at home.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5950" y="600075"/>
            <a:ext cx="5586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28812"/>
            <a:ext cx="3143250" cy="2214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500188" y="4641115"/>
            <a:ext cx="6543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about your family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3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0" y="842963"/>
            <a:ext cx="4900613" cy="1328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49" y="1962299"/>
            <a:ext cx="3571874" cy="2185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071688" y="614363"/>
            <a:ext cx="5172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6880" y="4480560"/>
            <a:ext cx="5882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Home, Stay Safe</a:t>
            </a:r>
            <a:endParaRPr lang="en-US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80" y="2171700"/>
            <a:ext cx="2301240" cy="1976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9250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209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61</cp:revision>
  <dcterms:created xsi:type="dcterms:W3CDTF">2019-11-30T12:40:43Z</dcterms:created>
  <dcterms:modified xsi:type="dcterms:W3CDTF">2020-05-01T12:05:35Z</dcterms:modified>
</cp:coreProperties>
</file>