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slideMasters/slideMaster2.xml" ContentType="application/vnd.openxmlformats-officedocument.presentationml.slideMaster+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p:sldMasterIdLst>
    <p:sldMasterId id="2147483698" r:id="rId1"/>
    <p:sldMasterId id="2147483699" r:id="rId2"/>
  </p:sldMasterIdLst>
  <p:notesMasterIdLst>
    <p:notesMasterId r:id="rId3"/>
  </p:notesMasterIdLst>
  <p:sldIdLst>
    <p:sldId id="307" r:id="rId4"/>
    <p:sldId id="308" r:id="rId5"/>
    <p:sldId id="309" r:id="rId6"/>
    <p:sldId id="310" r:id="rId7"/>
    <p:sldId id="311" r:id="rId8"/>
    <p:sldId id="312" r:id="rId9"/>
    <p:sldId id="313" r:id="rId10"/>
    <p:sldId id="314" r:id="rId11"/>
    <p:sldId id="315" r:id="rId12"/>
    <p:sldId id="316" r:id="rId13"/>
    <p:sldId id="317" r:id="rId14"/>
    <p:sldId id="318" r:id="rId15"/>
    <p:sldId id="319" r:id="rId16"/>
    <p:sldId id="320" r:id="rId17"/>
    <p:sldId id="321" r:id="rId18"/>
    <p:sldId id="322" r:id="rId19"/>
    <p:sldId id="323" r:id="rId20"/>
    <p:sldId id="324" r:id="rId21"/>
    <p:sldId id="325" r:id="rId22"/>
    <p:sldId id="326" r:id="rId23"/>
    <p:sldId id="327" r:id="rId24"/>
    <p:sldId id="328" r:id="rId25"/>
    <p:sldId id="329" r:id="rId26"/>
    <p:sldId id="330" r:id="rId27"/>
    <p:sldId id="331" r:id="rId28"/>
    <p:sldId id="332" r:id="rId29"/>
  </p:sldIdLst>
  <p:sldSz cy="6858000" cx="9144000"/>
  <p:notesSz cx="6858000" cy="9144000"/>
</p:presentation>
</file>

<file path=ppt/presProps.xml><?xml version="1.0" encoding="utf-8"?>
<p:presentationPr xmlns:p="http://schemas.openxmlformats.org/presentationml/2006/main" xmlns:r="http://schemas.openxmlformats.org/officeDocument/2006/relationships" xmlns:a="http://schemas.openxmlformats.org/drawingml/2006/main">
  <p:showPr>
    <p:penClr>
      <a:srgbClr val="0000FF"/>
    </p:penClr>
  </p:showPr>
</p:presentationPr>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slideViewPr>
    <p:cSldViewPr snapToObjects="1">
      <p:cViewPr>
        <p:scale>
          <a:sx n="26" d="100"/>
          <a:sy n="26" d="100"/>
        </p:scale>
        <p:origin x="801" y="1802"/>
      </p:cViewPr>
    </p:cSldViewPr>
  </p:slideViewPr>
  <p:outlineViewPr>
    <p:cViewPr>
      <p:scale>
        <a:sx n="33" d="100"/>
        <a:sy n="33" d="100"/>
      </p:scale>
      <p:origin x="0" y="0"/>
    </p:cViewPr>
  </p:outlineViewPr>
  <p:sorterViewPr>
    <p:cViewPr>
      <p:scale>
        <a:sx n="6" d="100"/>
        <a:sy n="6" d="100"/>
      </p:scale>
      <p:origin x="0" y="0"/>
    </p:cViewPr>
  </p:sorterViewPr>
  <p:notesViewPr>
    <p:cSldViewPr snapToObjects="1">
      <p:cViewPr>
        <p:scale>
          <a:sx n="26" d="100"/>
          <a:sy n="26" d="100"/>
        </p:scale>
        <p:origin x="801" y="1802"/>
      </p:cViewPr>
    </p:cSldViewPr>
  </p:notesViewPr>
  <p:gridSpacing cx="71755" cy="71755"/>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tableStyles" Target="tableStyles.xml"/><Relationship Id="rId31" Type="http://schemas.openxmlformats.org/officeDocument/2006/relationships/presProps" Target="presProps.xml"/><Relationship Id="rId32" Type="http://schemas.openxmlformats.org/officeDocument/2006/relationships/viewProps" Target="viewProps.xml"/><Relationship Id="rId3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121" name=""/>
        <p:cNvGrpSpPr/>
        <p:nvPr/>
      </p:nvGrpSpPr>
      <p:grpSpPr>
        <a:xfrm>
          <a:off x="0" y="0"/>
          <a:ext cx="0" cy="0"/>
          <a:chOff x="0" y="0"/>
          <a:chExt cx="0" cy="0"/>
        </a:xfrm>
      </p:grpSpPr>
      <p:sp>
        <p:nvSpPr>
          <p:cNvPr id="1048856"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857"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858"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859"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860"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861"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47" name=""/>
        <p:cNvGrpSpPr/>
        <p:nvPr/>
      </p:nvGrpSpPr>
      <p:grpSpPr>
        <a:xfrm>
          <a:off x="0" y="0"/>
          <a:ext cx="0" cy="0"/>
          <a:chOff x="0" y="0"/>
          <a:chExt cx="0" cy="0"/>
        </a:xfrm>
      </p:grpSpPr>
      <p:sp>
        <p:nvSpPr>
          <p:cNvPr id="1048581" name="SlideTitle1"/>
          <p:cNvSpPr>
            <a:spLocks noGrp="1" noChangeArrowheads="1"/>
          </p:cNvSpPr>
          <p:nvPr>
            <p:ph type="ctrTitle"/>
          </p:nvPr>
        </p:nvSpPr>
        <p:spPr>
          <a:xfrm>
            <a:off x="685800" y="2132330"/>
            <a:ext cx="7772400" cy="1385570"/>
          </a:xfrm>
          <a:prstGeom prst="rect"/>
          <a:noFill/>
          <a:ln w="12700" cap="flat" cmpd="sng" algn="ctr">
            <a:noFill/>
            <a:prstDash val="solid"/>
            <a:headEnd type="none" w="med" len="med"/>
            <a:tailEnd type="none" w="med" len="med"/>
          </a:ln>
          <a:effectLst/>
        </p:spPr>
        <p:txBody>
          <a:bodyPr anchor="ctr" numCol="1" vert="horz" wrap="square">
            <a:prstTxWarp prst="textNoShape"/>
          </a:bodyPr>
          <a:p/>
        </p:txBody>
      </p:sp>
      <p:sp>
        <p:nvSpPr>
          <p:cNvPr id="1048582" name="SlideSubtitle1"/>
          <p:cNvSpPr>
            <a:spLocks noGrp="1" noChangeArrowheads="1"/>
          </p:cNvSpPr>
          <p:nvPr>
            <p:ph type="subTitle" idx="1"/>
          </p:nvPr>
        </p:nvSpPr>
        <p:spPr>
          <a:xfrm>
            <a:off x="1371600" y="3881120"/>
            <a:ext cx="6400800" cy="1762760"/>
          </a:xfrm>
          <a:prstGeom prst="rect"/>
          <a:noFill/>
          <a:ln w="12700" cap="flat" cmpd="sng" algn="ctr">
            <a:noFill/>
            <a:prstDash val="solid"/>
            <a:headEnd type="none" w="med" len="med"/>
            <a:tailEnd type="none" w="med" len="med"/>
          </a:ln>
          <a:effectLst/>
        </p:spPr>
        <p:txBody>
          <a:bodyPr anchor="t" numCol="1" vert="horz" wrap="square">
            <a:prstTxWarp prst="textNoShape"/>
          </a:bodyPr>
          <a:lstStyle>
            <a:lvl1pPr algn="ctr" defTabSz="449580" indent="0" marL="0" marR="0">
              <a:lnSpc>
                <a:spcPct val="100000"/>
              </a:lnSpc>
              <a:spcBef>
                <a:spcPts val="0"/>
              </a:spcBef>
              <a:spcAft>
                <a:spcPts val="0"/>
              </a:spcAft>
              <a:buNone/>
              <a:defRPr baseline="0" b="0" sz="3200" i="0" kern="1" spc="0" strike="noStrike" u="none">
                <a:solidFill>
                  <a:schemeClr val="tx1"/>
                </a:solidFill>
                <a:effectLst/>
                <a:latin typeface="Basic Sans" pitchFamily="1" charset="0"/>
                <a:ea typeface="Basic Roman" pitchFamily="1" charset="0"/>
                <a:cs typeface="Basic Roman" pitchFamily="1" charset="0"/>
              </a:defRPr>
            </a:lvl1pPr>
            <a:lvl2pPr algn="ctr" defTabSz="449580" indent="0" marL="381000" marR="0">
              <a:lnSpc>
                <a:spcPct val="100000"/>
              </a:lnSpc>
              <a:spcBef>
                <a:spcPts val="0"/>
              </a:spcBef>
              <a:spcAft>
                <a:spcPts val="0"/>
              </a:spcAft>
              <a:buNone/>
              <a:defRPr baseline="0" b="0" sz="2800" i="0" kern="1" spc="0" strike="noStrike" u="none">
                <a:solidFill>
                  <a:schemeClr val="tx1"/>
                </a:solidFill>
                <a:effectLst/>
                <a:latin typeface="Basic Sans" pitchFamily="1" charset="0"/>
                <a:ea typeface="Basic Roman" pitchFamily="1" charset="0"/>
                <a:cs typeface="Basic Roman" pitchFamily="1" charset="0"/>
              </a:defRPr>
            </a:lvl2pPr>
            <a:lvl3pPr algn="ctr" defTabSz="449580" indent="0" marL="762000" marR="0">
              <a:lnSpc>
                <a:spcPct val="100000"/>
              </a:lnSpc>
              <a:spcBef>
                <a:spcPts val="0"/>
              </a:spcBef>
              <a:spcAft>
                <a:spcPts val="0"/>
              </a:spcAft>
              <a:buNone/>
              <a:defRPr baseline="0" b="0" sz="2400" i="0" kern="1" spc="0" strike="noStrike" u="none">
                <a:solidFill>
                  <a:schemeClr val="tx1"/>
                </a:solidFill>
                <a:effectLst/>
                <a:latin typeface="Basic Sans" pitchFamily="1" charset="0"/>
                <a:ea typeface="Basic Roman" pitchFamily="1" charset="0"/>
                <a:cs typeface="Basic Roman" pitchFamily="1" charset="0"/>
              </a:defRPr>
            </a:lvl3pPr>
            <a:lvl4pPr algn="ctr" defTabSz="449580" indent="0" marL="1143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4pPr>
            <a:lvl5pPr algn="ctr" defTabSz="449580" indent="0" marL="1524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5pPr>
          </a:lstStyle>
          <a:p/>
        </p:txBody>
      </p:sp>
      <p:sp>
        <p:nvSpPr>
          <p:cNvPr id="1048583" name="SlideNumberArea1"/>
          <p:cNvSpPr>
            <a:spLocks noGrp="1" noChangeArrowheads="1"/>
          </p:cNvSpPr>
          <p:nvPr>
            <p:ph type="sldNum" sz="quarter" idx="12"/>
          </p:nvPr>
        </p:nvSpPr>
        <p:spPr>
          <a:xfrm>
            <a:off x="6245225" y="6247130"/>
            <a:ext cx="244157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r" defTabSz="449580" indent="0" marL="0" marR="0">
              <a:lnSpc>
                <a:spcPct val="100000"/>
              </a:lnSpc>
              <a:spcBef>
                <a:spcPts val="0"/>
              </a:spcBef>
              <a:spcAft>
                <a:spcPts val="0"/>
              </a:spcAft>
              <a:buNone/>
              <a:defRPr sz="1400"/>
            </a:pPr>
            <a:fld id="{90B15EBD-F37D-E4A8-3309-05FD1047C550}" type="slidenum"/>
          </a:p>
        </p:txBody>
      </p:sp>
      <p:sp>
        <p:nvSpPr>
          <p:cNvPr id="1048584" name="FooterArea1"/>
          <p:cNvSpPr>
            <a:spLocks noGrp="1" noChangeArrowheads="1"/>
          </p:cNvSpPr>
          <p:nvPr>
            <p:ph type="ftr" sz="quarter" idx="11"/>
          </p:nvPr>
        </p:nvSpPr>
        <p:spPr>
          <a:xfrm>
            <a:off x="3346450" y="6247130"/>
            <a:ext cx="245046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449580" indent="0" marL="0" marR="0">
              <a:lnSpc>
                <a:spcPct val="100000"/>
              </a:lnSpc>
              <a:spcBef>
                <a:spcPts val="0"/>
              </a:spcBef>
              <a:spcAft>
                <a:spcPts val="0"/>
              </a:spcAft>
              <a:buNone/>
              <a:defRPr sz="1400"/>
            </a:pPr>
          </a:p>
        </p:txBody>
      </p:sp>
      <p:sp>
        <p:nvSpPr>
          <p:cNvPr id="1048585" name="DateTimeArea1"/>
          <p:cNvSpPr>
            <a:spLocks noGrp="1" noChangeArrowheads="1"/>
          </p:cNvSpPr>
          <p:nvPr>
            <p:ph type="dt" sz="quarter" idx="10"/>
          </p:nvPr>
        </p:nvSpPr>
        <p:spPr>
          <a:xfrm>
            <a:off x="457200" y="6247130"/>
            <a:ext cx="2440940"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449580" indent="0" marL="0" marR="0">
              <a:lnSpc>
                <a:spcPct val="100000"/>
              </a:lnSpc>
              <a:spcBef>
                <a:spcPts val="0"/>
              </a:spcBef>
              <a:spcAft>
                <a:spcPts val="0"/>
              </a:spcAft>
              <a:buNone/>
              <a:defRPr sz="1400"/>
            </a:pP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twoObjAndObj">
  <p:cSld name="Title and two columns, left column split">
    <p:spTree>
      <p:nvGrpSpPr>
        <p:cNvPr id="108" name=""/>
        <p:cNvGrpSpPr/>
        <p:nvPr/>
      </p:nvGrpSpPr>
      <p:grpSpPr>
        <a:xfrm>
          <a:off x="0" y="0"/>
          <a:ext cx="0" cy="0"/>
          <a:chOff x="0" y="0"/>
          <a:chExt cx="0" cy="0"/>
        </a:xfrm>
      </p:grpSpPr>
      <p:sp>
        <p:nvSpPr>
          <p:cNvPr id="1048778" name="SlideTitle1"/>
          <p:cNvSpPr>
            <a:spLocks noGrp="1" noChangeArrowheads="1"/>
          </p:cNvSpPr>
          <p:nvPr>
            <p:ph type="title"/>
          </p:nvPr>
        </p:nvSpPr>
        <p:spPr>
          <a:xfrm>
            <a:off x="457200" y="274320"/>
            <a:ext cx="8229600" cy="1137920"/>
          </a:xfrm>
          <a:prstGeom prst="rect"/>
          <a:noFill/>
          <a:ln w="12700" cap="flat" cmpd="sng" algn="ctr">
            <a:noFill/>
            <a:prstDash val="solid"/>
            <a:headEnd type="none" w="med" len="med"/>
            <a:tailEnd type="none" w="med" len="med"/>
          </a:ln>
          <a:effectLst/>
        </p:spPr>
        <p:txBody>
          <a:bodyPr anchor="ctr" numCol="1" vert="horz" wrap="square">
            <a:prstTxWarp prst="textNoShape"/>
          </a:bodyPr>
          <a:p/>
        </p:txBody>
      </p:sp>
      <p:sp>
        <p:nvSpPr>
          <p:cNvPr id="1048779" name="Object1"/>
          <p:cNvSpPr>
            <a:spLocks noGrp="1" noChangeArrowheads="1"/>
          </p:cNvSpPr>
          <p:nvPr>
            <p:ph type="obj" sz="quarter" idx="1"/>
          </p:nvPr>
        </p:nvSpPr>
        <p:spPr>
          <a:xfrm>
            <a:off x="457200" y="1590675"/>
            <a:ext cx="3964305" cy="211582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baseline="0" b="0" sz="1000" i="0" kern="1" spc="0" strike="noStrike" u="none">
                <a:solidFill>
                  <a:srgbClr val="000000"/>
                </a:solidFill>
                <a:effectLst/>
                <a:latin typeface="Basic Sans" pitchFamily="1" charset="0"/>
                <a:ea typeface="Basic Roman" pitchFamily="1" charset="0"/>
                <a:cs typeface="Basic Roman" pitchFamily="1" charset="0"/>
              </a:defRPr>
            </a:pPr>
          </a:p>
        </p:txBody>
      </p:sp>
      <p:sp>
        <p:nvSpPr>
          <p:cNvPr id="1048780" name="Object3"/>
          <p:cNvSpPr>
            <a:spLocks noGrp="1" noChangeArrowheads="1"/>
          </p:cNvSpPr>
          <p:nvPr>
            <p:ph type="obj" sz="quarter" idx="2"/>
          </p:nvPr>
        </p:nvSpPr>
        <p:spPr>
          <a:xfrm>
            <a:off x="457200" y="4007485"/>
            <a:ext cx="3964305" cy="2116455"/>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baseline="0" b="0" sz="1000" i="0" kern="1" spc="0" strike="noStrike" u="none">
                <a:solidFill>
                  <a:srgbClr val="000000"/>
                </a:solidFill>
                <a:effectLst/>
                <a:latin typeface="Basic Sans" pitchFamily="1" charset="0"/>
                <a:ea typeface="Basic Roman" pitchFamily="1" charset="0"/>
                <a:cs typeface="Basic Roman" pitchFamily="1" charset="0"/>
              </a:defRPr>
            </a:pPr>
          </a:p>
        </p:txBody>
      </p:sp>
      <p:sp>
        <p:nvSpPr>
          <p:cNvPr id="1048781" name="Object2"/>
          <p:cNvSpPr>
            <a:spLocks noGrp="1" noChangeArrowheads="1"/>
          </p:cNvSpPr>
          <p:nvPr>
            <p:ph type="obj" sz="half" idx="3"/>
          </p:nvPr>
        </p:nvSpPr>
        <p:spPr>
          <a:xfrm>
            <a:off x="4722495" y="1590675"/>
            <a:ext cx="3964305" cy="4533265"/>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baseline="0" b="0" sz="1000" i="0" kern="1" spc="0" strike="noStrike" u="none">
                <a:solidFill>
                  <a:srgbClr val="000000"/>
                </a:solidFill>
                <a:effectLst/>
                <a:latin typeface="Basic Sans" pitchFamily="1" charset="0"/>
                <a:ea typeface="Basic Roman" pitchFamily="1" charset="0"/>
                <a:cs typeface="Basic Roman" pitchFamily="1" charset="0"/>
              </a:defRPr>
            </a:pPr>
          </a:p>
        </p:txBody>
      </p:sp>
      <p:sp>
        <p:nvSpPr>
          <p:cNvPr id="1048782" name="SlideNumberArea1"/>
          <p:cNvSpPr>
            <a:spLocks noGrp="1" noChangeArrowheads="1"/>
          </p:cNvSpPr>
          <p:nvPr>
            <p:ph type="sldNum" sz="quarter" idx="12"/>
          </p:nvPr>
        </p:nvSpPr>
        <p:spPr>
          <a:xfrm>
            <a:off x="6245225" y="6247130"/>
            <a:ext cx="244157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r" defTabSz="449580" indent="0" marL="0" marR="0">
              <a:lnSpc>
                <a:spcPct val="100000"/>
              </a:lnSpc>
              <a:spcBef>
                <a:spcPts val="0"/>
              </a:spcBef>
              <a:spcAft>
                <a:spcPts val="0"/>
              </a:spcAft>
              <a:buNone/>
              <a:defRPr sz="1400"/>
            </a:pPr>
            <a:fld id="{94279FE5-AB79-7269-379F-5D3CD1D1C108}" type="slidenum"/>
          </a:p>
        </p:txBody>
      </p:sp>
      <p:sp>
        <p:nvSpPr>
          <p:cNvPr id="1048783" name="FooterArea1"/>
          <p:cNvSpPr>
            <a:spLocks noGrp="1" noChangeArrowheads="1"/>
          </p:cNvSpPr>
          <p:nvPr>
            <p:ph type="ftr" sz="quarter" idx="11"/>
          </p:nvPr>
        </p:nvSpPr>
        <p:spPr>
          <a:xfrm>
            <a:off x="3346450" y="6247130"/>
            <a:ext cx="245046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449580" indent="0" marL="0" marR="0">
              <a:lnSpc>
                <a:spcPct val="100000"/>
              </a:lnSpc>
              <a:spcBef>
                <a:spcPts val="0"/>
              </a:spcBef>
              <a:spcAft>
                <a:spcPts val="0"/>
              </a:spcAft>
              <a:buNone/>
              <a:defRPr sz="1400"/>
            </a:pPr>
          </a:p>
        </p:txBody>
      </p:sp>
      <p:sp>
        <p:nvSpPr>
          <p:cNvPr id="1048784" name="DateTimeArea1"/>
          <p:cNvSpPr>
            <a:spLocks noGrp="1" noChangeArrowheads="1"/>
          </p:cNvSpPr>
          <p:nvPr>
            <p:ph type="dt" sz="quarter" idx="10"/>
          </p:nvPr>
        </p:nvSpPr>
        <p:spPr>
          <a:xfrm>
            <a:off x="457200" y="6247130"/>
            <a:ext cx="2440940"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449580" indent="0" marL="0" marR="0">
              <a:lnSpc>
                <a:spcPct val="100000"/>
              </a:lnSpc>
              <a:spcBef>
                <a:spcPts val="0"/>
              </a:spcBef>
              <a:spcAft>
                <a:spcPts val="0"/>
              </a:spcAft>
              <a:buNone/>
              <a:defRPr sz="1400"/>
            </a:pP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twoTxTwoObj">
  <p:cSld name="Title and two rows, bottom row split">
    <p:spTree>
      <p:nvGrpSpPr>
        <p:cNvPr id="104" name=""/>
        <p:cNvGrpSpPr/>
        <p:nvPr/>
      </p:nvGrpSpPr>
      <p:grpSpPr>
        <a:xfrm>
          <a:off x="0" y="0"/>
          <a:ext cx="0" cy="0"/>
          <a:chOff x="0" y="0"/>
          <a:chExt cx="0" cy="0"/>
        </a:xfrm>
      </p:grpSpPr>
      <p:sp>
        <p:nvSpPr>
          <p:cNvPr id="1048752" name="SlideTitle1"/>
          <p:cNvSpPr>
            <a:spLocks noGrp="1" noChangeArrowheads="1"/>
          </p:cNvSpPr>
          <p:nvPr>
            <p:ph type="title"/>
          </p:nvPr>
        </p:nvSpPr>
        <p:spPr>
          <a:xfrm>
            <a:off x="457200" y="274320"/>
            <a:ext cx="8229600" cy="1137920"/>
          </a:xfrm>
          <a:prstGeom prst="rect"/>
          <a:noFill/>
          <a:ln w="12700" cap="flat" cmpd="sng" algn="ctr">
            <a:noFill/>
            <a:prstDash val="solid"/>
            <a:headEnd type="none" w="med" len="med"/>
            <a:tailEnd type="none" w="med" len="med"/>
          </a:ln>
          <a:effectLst/>
        </p:spPr>
        <p:txBody>
          <a:bodyPr anchor="ctr" numCol="1" vert="horz" wrap="square">
            <a:prstTxWarp prst="textNoShape"/>
          </a:bodyPr>
          <a:p/>
        </p:txBody>
      </p:sp>
      <p:sp>
        <p:nvSpPr>
          <p:cNvPr id="1048753" name="Object1"/>
          <p:cNvSpPr>
            <a:spLocks noGrp="1" noChangeArrowheads="1"/>
          </p:cNvSpPr>
          <p:nvPr>
            <p:ph type="obj" sz="half" idx="1"/>
          </p:nvPr>
        </p:nvSpPr>
        <p:spPr>
          <a:xfrm>
            <a:off x="457200" y="1590675"/>
            <a:ext cx="8229600" cy="211582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baseline="0" b="0" sz="1000" i="0" kern="1" spc="0" strike="noStrike" u="none">
                <a:solidFill>
                  <a:srgbClr val="000000"/>
                </a:solidFill>
                <a:effectLst/>
                <a:latin typeface="Basic Sans" pitchFamily="1" charset="0"/>
                <a:ea typeface="Basic Roman" pitchFamily="1" charset="0"/>
                <a:cs typeface="Basic Roman" pitchFamily="1" charset="0"/>
              </a:defRPr>
            </a:pPr>
          </a:p>
        </p:txBody>
      </p:sp>
      <p:sp>
        <p:nvSpPr>
          <p:cNvPr id="1048754" name="Object3"/>
          <p:cNvSpPr>
            <a:spLocks noGrp="1" noChangeArrowheads="1"/>
          </p:cNvSpPr>
          <p:nvPr>
            <p:ph type="obj" sz="quarter" idx="2"/>
          </p:nvPr>
        </p:nvSpPr>
        <p:spPr>
          <a:xfrm>
            <a:off x="457200" y="4007485"/>
            <a:ext cx="3964305" cy="2116455"/>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baseline="0" b="0" sz="1000" i="0" kern="1" spc="0" strike="noStrike" u="none">
                <a:solidFill>
                  <a:srgbClr val="000000"/>
                </a:solidFill>
                <a:effectLst/>
                <a:latin typeface="Basic Sans" pitchFamily="1" charset="0"/>
                <a:ea typeface="Basic Roman" pitchFamily="1" charset="0"/>
                <a:cs typeface="Basic Roman" pitchFamily="1" charset="0"/>
              </a:defRPr>
            </a:pPr>
          </a:p>
        </p:txBody>
      </p:sp>
      <p:sp>
        <p:nvSpPr>
          <p:cNvPr id="1048755" name="Object2"/>
          <p:cNvSpPr>
            <a:spLocks noGrp="1" noChangeArrowheads="1"/>
          </p:cNvSpPr>
          <p:nvPr>
            <p:ph type="obj" sz="quarter" idx="3"/>
          </p:nvPr>
        </p:nvSpPr>
        <p:spPr>
          <a:xfrm>
            <a:off x="4722495" y="4007485"/>
            <a:ext cx="3964305" cy="2116455"/>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baseline="0" b="0" sz="1000" i="0" kern="1" spc="0" strike="noStrike" u="none">
                <a:solidFill>
                  <a:srgbClr val="000000"/>
                </a:solidFill>
                <a:effectLst/>
                <a:latin typeface="Basic Sans" pitchFamily="1" charset="0"/>
                <a:ea typeface="Basic Roman" pitchFamily="1" charset="0"/>
                <a:cs typeface="Basic Roman" pitchFamily="1" charset="0"/>
              </a:defRPr>
            </a:pPr>
          </a:p>
        </p:txBody>
      </p:sp>
      <p:sp>
        <p:nvSpPr>
          <p:cNvPr id="1048756" name="SlideNumberArea1"/>
          <p:cNvSpPr>
            <a:spLocks noGrp="1" noChangeArrowheads="1"/>
          </p:cNvSpPr>
          <p:nvPr>
            <p:ph type="sldNum" sz="quarter" idx="12"/>
          </p:nvPr>
        </p:nvSpPr>
        <p:spPr>
          <a:xfrm>
            <a:off x="6245225" y="6247130"/>
            <a:ext cx="244157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r" defTabSz="449580" indent="0" marL="0" marR="0">
              <a:lnSpc>
                <a:spcPct val="100000"/>
              </a:lnSpc>
              <a:spcBef>
                <a:spcPts val="0"/>
              </a:spcBef>
              <a:spcAft>
                <a:spcPts val="0"/>
              </a:spcAft>
              <a:buNone/>
              <a:defRPr sz="1400"/>
            </a:pPr>
            <a:fld id="{FD2EAB85-CB10-7B5D-5E96-3D08E5D8A868}" type="slidenum"/>
          </a:p>
        </p:txBody>
      </p:sp>
      <p:sp>
        <p:nvSpPr>
          <p:cNvPr id="1048757" name="FooterArea1"/>
          <p:cNvSpPr>
            <a:spLocks noGrp="1" noChangeArrowheads="1"/>
          </p:cNvSpPr>
          <p:nvPr>
            <p:ph type="ftr" sz="quarter" idx="11"/>
          </p:nvPr>
        </p:nvSpPr>
        <p:spPr>
          <a:xfrm>
            <a:off x="3346450" y="6247130"/>
            <a:ext cx="245046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449580" indent="0" marL="0" marR="0">
              <a:lnSpc>
                <a:spcPct val="100000"/>
              </a:lnSpc>
              <a:spcBef>
                <a:spcPts val="0"/>
              </a:spcBef>
              <a:spcAft>
                <a:spcPts val="0"/>
              </a:spcAft>
              <a:buNone/>
              <a:defRPr sz="1400"/>
            </a:pPr>
          </a:p>
        </p:txBody>
      </p:sp>
      <p:sp>
        <p:nvSpPr>
          <p:cNvPr id="1048758" name="DateTimeArea1"/>
          <p:cNvSpPr>
            <a:spLocks noGrp="1" noChangeArrowheads="1"/>
          </p:cNvSpPr>
          <p:nvPr>
            <p:ph type="dt" sz="quarter" idx="10"/>
          </p:nvPr>
        </p:nvSpPr>
        <p:spPr>
          <a:xfrm>
            <a:off x="457200" y="6247130"/>
            <a:ext cx="2440940"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449580" indent="0" marL="0" marR="0">
              <a:lnSpc>
                <a:spcPct val="100000"/>
              </a:lnSpc>
              <a:spcBef>
                <a:spcPts val="0"/>
              </a:spcBef>
              <a:spcAft>
                <a:spcPts val="0"/>
              </a:spcAft>
              <a:buNone/>
              <a:defRPr sz="1400"/>
            </a:pPr>
          </a:p>
        </p:txBody>
      </p:sp>
    </p:spTree>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type="twoObjOverTx">
  <p:cSld name="Title and two rows, top row split">
    <p:spTree>
      <p:nvGrpSpPr>
        <p:cNvPr id="103" name=""/>
        <p:cNvGrpSpPr/>
        <p:nvPr/>
      </p:nvGrpSpPr>
      <p:grpSpPr>
        <a:xfrm>
          <a:off x="0" y="0"/>
          <a:ext cx="0" cy="0"/>
          <a:chOff x="0" y="0"/>
          <a:chExt cx="0" cy="0"/>
        </a:xfrm>
      </p:grpSpPr>
      <p:sp>
        <p:nvSpPr>
          <p:cNvPr id="1048745" name="SlideTitle1"/>
          <p:cNvSpPr>
            <a:spLocks noGrp="1" noChangeArrowheads="1"/>
          </p:cNvSpPr>
          <p:nvPr>
            <p:ph type="title"/>
          </p:nvPr>
        </p:nvSpPr>
        <p:spPr>
          <a:xfrm>
            <a:off x="457200" y="274320"/>
            <a:ext cx="8229600" cy="1137920"/>
          </a:xfrm>
          <a:prstGeom prst="rect"/>
          <a:noFill/>
          <a:ln w="12700" cap="flat" cmpd="sng" algn="ctr">
            <a:noFill/>
            <a:prstDash val="solid"/>
            <a:headEnd type="none" w="med" len="med"/>
            <a:tailEnd type="none" w="med" len="med"/>
          </a:ln>
          <a:effectLst/>
        </p:spPr>
        <p:txBody>
          <a:bodyPr anchor="ctr" numCol="1" vert="horz" wrap="square">
            <a:prstTxWarp prst="textNoShape"/>
          </a:bodyPr>
          <a:p/>
        </p:txBody>
      </p:sp>
      <p:sp>
        <p:nvSpPr>
          <p:cNvPr id="1048746" name="Object1"/>
          <p:cNvSpPr>
            <a:spLocks noGrp="1" noChangeArrowheads="1"/>
          </p:cNvSpPr>
          <p:nvPr>
            <p:ph type="obj" sz="quarter" idx="1"/>
          </p:nvPr>
        </p:nvSpPr>
        <p:spPr>
          <a:xfrm>
            <a:off x="457200" y="1590675"/>
            <a:ext cx="3964305" cy="211582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baseline="0" b="0" sz="1000" i="0" kern="1" spc="0" strike="noStrike" u="none">
                <a:solidFill>
                  <a:srgbClr val="000000"/>
                </a:solidFill>
                <a:effectLst/>
                <a:latin typeface="Basic Sans" pitchFamily="1" charset="0"/>
                <a:ea typeface="Basic Roman" pitchFamily="1" charset="0"/>
                <a:cs typeface="Basic Roman" pitchFamily="1" charset="0"/>
              </a:defRPr>
            </a:pPr>
          </a:p>
        </p:txBody>
      </p:sp>
      <p:sp>
        <p:nvSpPr>
          <p:cNvPr id="1048747" name="Object3"/>
          <p:cNvSpPr>
            <a:spLocks noGrp="1" noChangeArrowheads="1"/>
          </p:cNvSpPr>
          <p:nvPr>
            <p:ph type="obj" sz="quarter" idx="2"/>
          </p:nvPr>
        </p:nvSpPr>
        <p:spPr>
          <a:xfrm>
            <a:off x="4722495" y="1590675"/>
            <a:ext cx="3964305" cy="211582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baseline="0" b="0" sz="1000" i="0" kern="1" spc="0" strike="noStrike" u="none">
                <a:solidFill>
                  <a:srgbClr val="000000"/>
                </a:solidFill>
                <a:effectLst/>
                <a:latin typeface="Basic Sans" pitchFamily="1" charset="0"/>
                <a:ea typeface="Basic Roman" pitchFamily="1" charset="0"/>
                <a:cs typeface="Basic Roman" pitchFamily="1" charset="0"/>
              </a:defRPr>
            </a:pPr>
          </a:p>
        </p:txBody>
      </p:sp>
      <p:sp>
        <p:nvSpPr>
          <p:cNvPr id="1048748" name="Object2"/>
          <p:cNvSpPr>
            <a:spLocks noGrp="1" noChangeArrowheads="1"/>
          </p:cNvSpPr>
          <p:nvPr>
            <p:ph type="obj" sz="half" idx="3"/>
          </p:nvPr>
        </p:nvSpPr>
        <p:spPr>
          <a:xfrm>
            <a:off x="457200" y="4007485"/>
            <a:ext cx="8229600" cy="2116455"/>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baseline="0" b="0" sz="1000" i="0" kern="1" spc="0" strike="noStrike" u="none">
                <a:solidFill>
                  <a:srgbClr val="000000"/>
                </a:solidFill>
                <a:effectLst/>
                <a:latin typeface="Basic Sans" pitchFamily="1" charset="0"/>
                <a:ea typeface="Basic Roman" pitchFamily="1" charset="0"/>
                <a:cs typeface="Basic Roman" pitchFamily="1" charset="0"/>
              </a:defRPr>
            </a:pPr>
          </a:p>
        </p:txBody>
      </p:sp>
      <p:sp>
        <p:nvSpPr>
          <p:cNvPr id="1048749" name="SlideNumberArea1"/>
          <p:cNvSpPr>
            <a:spLocks noGrp="1" noChangeArrowheads="1"/>
          </p:cNvSpPr>
          <p:nvPr>
            <p:ph type="sldNum" sz="quarter" idx="12"/>
          </p:nvPr>
        </p:nvSpPr>
        <p:spPr>
          <a:xfrm>
            <a:off x="6245225" y="6247130"/>
            <a:ext cx="244157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r" defTabSz="449580" indent="0" marL="0" marR="0">
              <a:lnSpc>
                <a:spcPct val="100000"/>
              </a:lnSpc>
              <a:spcBef>
                <a:spcPts val="0"/>
              </a:spcBef>
              <a:spcAft>
                <a:spcPts val="0"/>
              </a:spcAft>
              <a:buNone/>
              <a:defRPr sz="1400"/>
            </a:pPr>
            <a:fld id="{CA6AE43A-7427-3F12-69D2-8247AA9C9FD7}" type="slidenum"/>
          </a:p>
        </p:txBody>
      </p:sp>
      <p:sp>
        <p:nvSpPr>
          <p:cNvPr id="1048750" name="FooterArea1"/>
          <p:cNvSpPr>
            <a:spLocks noGrp="1" noChangeArrowheads="1"/>
          </p:cNvSpPr>
          <p:nvPr>
            <p:ph type="ftr" sz="quarter" idx="11"/>
          </p:nvPr>
        </p:nvSpPr>
        <p:spPr>
          <a:xfrm>
            <a:off x="3346450" y="6247130"/>
            <a:ext cx="245046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449580" indent="0" marL="0" marR="0">
              <a:lnSpc>
                <a:spcPct val="100000"/>
              </a:lnSpc>
              <a:spcBef>
                <a:spcPts val="0"/>
              </a:spcBef>
              <a:spcAft>
                <a:spcPts val="0"/>
              </a:spcAft>
              <a:buNone/>
              <a:defRPr sz="1400"/>
            </a:pPr>
          </a:p>
        </p:txBody>
      </p:sp>
      <p:sp>
        <p:nvSpPr>
          <p:cNvPr id="1048751" name="DateTimeArea1"/>
          <p:cNvSpPr>
            <a:spLocks noGrp="1" noChangeArrowheads="1"/>
          </p:cNvSpPr>
          <p:nvPr>
            <p:ph type="dt" sz="quarter" idx="10"/>
          </p:nvPr>
        </p:nvSpPr>
        <p:spPr>
          <a:xfrm>
            <a:off x="457200" y="6247130"/>
            <a:ext cx="2440940"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449580" indent="0" marL="0" marR="0">
              <a:lnSpc>
                <a:spcPct val="100000"/>
              </a:lnSpc>
              <a:spcBef>
                <a:spcPts val="0"/>
              </a:spcBef>
              <a:spcAft>
                <a:spcPts val="0"/>
              </a:spcAft>
              <a:buNone/>
              <a:defRPr sz="1400"/>
            </a:pPr>
          </a:p>
        </p:txBody>
      </p:sp>
    </p:spTree>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116" name=""/>
        <p:cNvGrpSpPr/>
        <p:nvPr/>
      </p:nvGrpSpPr>
      <p:grpSpPr>
        <a:xfrm>
          <a:off x="0" y="0"/>
          <a:ext cx="0" cy="0"/>
          <a:chOff x="0" y="0"/>
          <a:chExt cx="0" cy="0"/>
        </a:xfrm>
      </p:grpSpPr>
      <p:sp>
        <p:nvSpPr>
          <p:cNvPr id="1048828" name="SlideTitle1"/>
          <p:cNvSpPr>
            <a:spLocks noGrp="1" noChangeArrowheads="1"/>
          </p:cNvSpPr>
          <p:nvPr>
            <p:ph type="ctrTitle"/>
          </p:nvPr>
        </p:nvSpPr>
        <p:spPr>
          <a:xfrm>
            <a:off x="685800" y="2132330"/>
            <a:ext cx="7772400" cy="1385570"/>
          </a:xfrm>
          <a:prstGeom prst="rect"/>
          <a:solidFill>
            <a:schemeClr val="accent1">
              <a:alpha val="20000"/>
            </a:schemeClr>
          </a:solidFill>
          <a:ln w="12700" cap="flat" cmpd="sng" algn="ctr">
            <a:noFill/>
            <a:prstDash val="solid"/>
            <a:headEnd type="none" w="med" len="med"/>
            <a:tailEnd type="none" w="med" len="med"/>
          </a:ln>
          <a:effectLst/>
        </p:spPr>
        <p:txBody>
          <a:bodyPr anchor="ctr" numCol="1" vert="horz" wrap="square">
            <a:prstTxWarp prst="textNoShape"/>
          </a:bodyPr>
          <a:p/>
        </p:txBody>
      </p:sp>
      <p:sp>
        <p:nvSpPr>
          <p:cNvPr id="1048829" name="SlideSubtitle1"/>
          <p:cNvSpPr>
            <a:spLocks noGrp="1" noChangeArrowheads="1"/>
          </p:cNvSpPr>
          <p:nvPr>
            <p:ph type="subTitle" idx="1"/>
          </p:nvPr>
        </p:nvSpPr>
        <p:spPr>
          <a:xfrm>
            <a:off x="1371600" y="3881120"/>
            <a:ext cx="6400800" cy="1762760"/>
          </a:xfrm>
          <a:prstGeom prst="rect"/>
          <a:solidFill>
            <a:schemeClr val="accent1">
              <a:alpha val="20000"/>
            </a:schemeClr>
          </a:solidFill>
          <a:ln w="12700" cap="flat" cmpd="sng" algn="ctr">
            <a:noFill/>
            <a:prstDash val="solid"/>
            <a:headEnd type="none" w="med" len="med"/>
            <a:tailEnd type="none" w="med" len="med"/>
          </a:ln>
          <a:effectLst/>
        </p:spPr>
        <p:txBody>
          <a:bodyPr anchor="t" numCol="1" vert="horz" wrap="square">
            <a:prstTxWarp prst="textNoShape"/>
          </a:bodyPr>
          <a:lstStyle>
            <a:lvl1pPr algn="ctr" defTabSz="914400" indent="0" marL="0" marR="0">
              <a:lnSpc>
                <a:spcPct val="100000"/>
              </a:lnSpc>
              <a:spcBef>
                <a:spcPts val="0"/>
              </a:spcBef>
              <a:spcAft>
                <a:spcPts val="0"/>
              </a:spcAft>
              <a:buNone/>
              <a:defRPr baseline="0" b="0" sz="3200" i="0" kern="1" spc="0" strike="noStrike" u="none">
                <a:solidFill>
                  <a:schemeClr val="tx1"/>
                </a:solidFill>
                <a:effectLst/>
                <a:latin typeface="Arial" pitchFamily="1" charset="0"/>
                <a:ea typeface="Arial" pitchFamily="1" charset="0"/>
                <a:cs typeface="Arial" pitchFamily="1" charset="0"/>
              </a:defRPr>
            </a:lvl1pPr>
            <a:lvl2pPr algn="ctr" defTabSz="914400" indent="0" marL="381000" marR="0">
              <a:lnSpc>
                <a:spcPct val="100000"/>
              </a:lnSpc>
              <a:spcBef>
                <a:spcPts val="0"/>
              </a:spcBef>
              <a:spcAft>
                <a:spcPts val="0"/>
              </a:spcAft>
              <a:buNone/>
              <a:defRPr baseline="0" b="0" sz="2800" i="0" kern="1" spc="0" strike="noStrike" u="none">
                <a:solidFill>
                  <a:schemeClr val="tx1"/>
                </a:solidFill>
                <a:effectLst/>
                <a:latin typeface="Arial" pitchFamily="1" charset="0"/>
                <a:ea typeface="Arial" pitchFamily="1" charset="0"/>
                <a:cs typeface="Arial" pitchFamily="1" charset="0"/>
              </a:defRPr>
            </a:lvl2pPr>
            <a:lvl3pPr algn="ctr" defTabSz="914400" indent="0" marL="762000" marR="0">
              <a:lnSpc>
                <a:spcPct val="100000"/>
              </a:lnSpc>
              <a:spcBef>
                <a:spcPts val="0"/>
              </a:spcBef>
              <a:spcAft>
                <a:spcPts val="0"/>
              </a:spcAft>
              <a:buNone/>
              <a:defRPr baseline="0" b="0" sz="2400" i="0" kern="1" spc="0" strike="noStrike" u="none">
                <a:solidFill>
                  <a:schemeClr val="tx1"/>
                </a:solidFill>
                <a:effectLst/>
                <a:latin typeface="Arial" pitchFamily="1" charset="0"/>
                <a:ea typeface="Arial" pitchFamily="1" charset="0"/>
                <a:cs typeface="Arial" pitchFamily="1" charset="0"/>
              </a:defRPr>
            </a:lvl3pPr>
            <a:lvl4pPr algn="ctr" defTabSz="914400" indent="0" marL="1143000" marR="0">
              <a:lnSpc>
                <a:spcPct val="100000"/>
              </a:lnSpc>
              <a:spcBef>
                <a:spcPts val="0"/>
              </a:spcBef>
              <a:spcAft>
                <a:spcPts val="0"/>
              </a:spcAft>
              <a:buNone/>
              <a:defRPr baseline="0" b="0" sz="2000" i="0" kern="1" spc="0" strike="noStrike" u="none">
                <a:solidFill>
                  <a:schemeClr val="tx1"/>
                </a:solidFill>
                <a:effectLst/>
                <a:latin typeface="Arial" pitchFamily="1" charset="0"/>
                <a:ea typeface="Arial" pitchFamily="1" charset="0"/>
                <a:cs typeface="Arial" pitchFamily="1" charset="0"/>
              </a:defRPr>
            </a:lvl4pPr>
            <a:lvl5pPr algn="ctr" defTabSz="914400" indent="0" marL="1524000" marR="0">
              <a:lnSpc>
                <a:spcPct val="100000"/>
              </a:lnSpc>
              <a:spcBef>
                <a:spcPts val="0"/>
              </a:spcBef>
              <a:spcAft>
                <a:spcPts val="0"/>
              </a:spcAft>
              <a:buNone/>
              <a:defRPr baseline="0" b="0" sz="2000" i="0" kern="1" spc="0" strike="noStrike" u="none">
                <a:solidFill>
                  <a:schemeClr val="tx1"/>
                </a:solidFill>
                <a:effectLst/>
                <a:latin typeface="Arial" pitchFamily="1" charset="0"/>
                <a:ea typeface="Arial" pitchFamily="1" charset="0"/>
                <a:cs typeface="Arial" pitchFamily="1" charset="0"/>
              </a:defRPr>
            </a:lvl5pPr>
          </a:lstStyle>
          <a:p/>
        </p:txBody>
      </p:sp>
      <p:sp>
        <p:nvSpPr>
          <p:cNvPr id="1048830" name="FoliennummerBereich1"/>
          <p:cNvSpPr>
            <a:spLocks noGrp="1" noChangeArrowheads="1"/>
          </p:cNvSpPr>
          <p:nvPr>
            <p:ph type="sldNum" sz="quarter" idx="12"/>
          </p:nvPr>
        </p:nvSpPr>
        <p:spPr>
          <a:xfrm>
            <a:off x="6242050" y="6242050"/>
            <a:ext cx="2440305" cy="503555"/>
          </a:xfrm>
          <a:prstGeom prst="rect"/>
          <a:noFill/>
          <a:ln w="12700" cap="flat" cmpd="sng" algn="ctr">
            <a:noFill/>
            <a:prstDash val="solid"/>
            <a:headEnd type="none" w="med" len="med"/>
            <a:tailEnd type="none" w="med" len="med"/>
          </a:ln>
          <a:effectLst/>
        </p:spPr>
        <p:txBody>
          <a:bodyPr anchor="t" numCol="1" vert="horz" wrap="square">
            <a:prstTxWarp prst="textNoShape"/>
          </a:bodyPr>
          <a:p>
            <a:pPr algn="r" defTabSz="914400" indent="0" marL="0" marR="0">
              <a:lnSpc>
                <a:spcPct val="100000"/>
              </a:lnSpc>
              <a:spcBef>
                <a:spcPts val="0"/>
              </a:spcBef>
              <a:spcAft>
                <a:spcPts val="0"/>
              </a:spcAft>
              <a:buNone/>
              <a:defRPr sz="1400">
                <a:latin typeface="Arial" pitchFamily="1" charset="0"/>
                <a:ea typeface="Arial" pitchFamily="1" charset="0"/>
                <a:cs typeface="Arial" pitchFamily="1" charset="0"/>
              </a:defRPr>
            </a:pPr>
            <a:fld id="{C9B13525-6B24-E4C3-6A09-9D967B479CC8}" type="slidenum"/>
          </a:p>
        </p:txBody>
      </p:sp>
      <p:sp>
        <p:nvSpPr>
          <p:cNvPr id="1048831" name="FußzeilenBereich1"/>
          <p:cNvSpPr>
            <a:spLocks noGrp="1" noChangeArrowheads="1"/>
          </p:cNvSpPr>
          <p:nvPr>
            <p:ph type="ftr" sz="quarter" idx="11"/>
          </p:nvPr>
        </p:nvSpPr>
        <p:spPr>
          <a:xfrm>
            <a:off x="3371850" y="6242050"/>
            <a:ext cx="2440305" cy="503555"/>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914400" indent="0" marL="0" marR="0">
              <a:lnSpc>
                <a:spcPct val="100000"/>
              </a:lnSpc>
              <a:spcBef>
                <a:spcPts val="0"/>
              </a:spcBef>
              <a:spcAft>
                <a:spcPts val="0"/>
              </a:spcAft>
              <a:buNone/>
              <a:defRPr sz="1400">
                <a:latin typeface="Arial" pitchFamily="1" charset="0"/>
                <a:ea typeface="Arial" pitchFamily="1" charset="0"/>
                <a:cs typeface="Arial" pitchFamily="1" charset="0"/>
              </a:defRPr>
            </a:pPr>
          </a:p>
        </p:txBody>
      </p:sp>
      <p:sp>
        <p:nvSpPr>
          <p:cNvPr id="1048832" name="ZeitstempelBereich1"/>
          <p:cNvSpPr>
            <a:spLocks noGrp="1" noChangeArrowheads="1"/>
          </p:cNvSpPr>
          <p:nvPr>
            <p:ph type="dt" sz="quarter" idx="10"/>
          </p:nvPr>
        </p:nvSpPr>
        <p:spPr>
          <a:xfrm>
            <a:off x="430530" y="6242050"/>
            <a:ext cx="2439670" cy="503555"/>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sz="1400">
                <a:latin typeface="Arial" pitchFamily="1" charset="0"/>
                <a:ea typeface="Arial" pitchFamily="1" charset="0"/>
                <a:cs typeface="Arial" pitchFamily="1" charset="0"/>
              </a:defRPr>
            </a:pPr>
            <a:fld id="{C8844A4C-0225-D1BC-6B3C-F4E904729DA1}" type="datetime1"/>
          </a:p>
        </p:txBody>
      </p:sp>
    </p:spTree>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19" name=""/>
        <p:cNvGrpSpPr/>
        <p:nvPr/>
      </p:nvGrpSpPr>
      <p:grpSpPr>
        <a:xfrm>
          <a:off x="0" y="0"/>
          <a:ext cx="0" cy="0"/>
          <a:chOff x="0" y="0"/>
          <a:chExt cx="0" cy="0"/>
        </a:xfrm>
      </p:grpSpPr>
      <p:sp>
        <p:nvSpPr>
          <p:cNvPr id="1048844" name="SlideTitle1"/>
          <p:cNvSpPr>
            <a:spLocks noGrp="1" noChangeArrowheads="1"/>
          </p:cNvSpPr>
          <p:nvPr>
            <p:ph type="title"/>
          </p:nvPr>
        </p:nvSpPr>
        <p:spPr>
          <a:xfrm>
            <a:off x="430530" y="287655"/>
            <a:ext cx="8251825" cy="1147445"/>
          </a:xfrm>
          <a:prstGeom prst="rect"/>
          <a:solidFill>
            <a:schemeClr val="accent1">
              <a:alpha val="20000"/>
            </a:schemeClr>
          </a:solidFill>
          <a:ln w="12700" cap="flat" cmpd="sng" algn="ctr">
            <a:noFill/>
            <a:prstDash val="solid"/>
            <a:headEnd type="none" w="med" len="med"/>
            <a:tailEnd type="none" w="med" len="med"/>
          </a:ln>
          <a:effectLst/>
        </p:spPr>
        <p:txBody>
          <a:bodyPr anchor="ctr" numCol="1" vert="horz" wrap="square">
            <a:prstTxWarp prst="textNoShape"/>
          </a:bodyPr>
          <a:p/>
        </p:txBody>
      </p:sp>
      <p:sp>
        <p:nvSpPr>
          <p:cNvPr id="1048845" name="Object1"/>
          <p:cNvSpPr>
            <a:spLocks noGrp="1" noChangeArrowheads="1"/>
          </p:cNvSpPr>
          <p:nvPr>
            <p:ph type="obj" idx="1"/>
          </p:nvPr>
        </p:nvSpPr>
        <p:spPr>
          <a:xfrm>
            <a:off x="430530" y="1577975"/>
            <a:ext cx="8251825" cy="4521200"/>
          </a:xfrm>
          <a:prstGeom prst="rect"/>
          <a:solidFill>
            <a:schemeClr val="accent1">
              <a:alpha val="20000"/>
            </a:schemeClr>
          </a:solidFill>
          <a:ln w="12700" cap="flat" cmpd="sng" algn="ctr">
            <a:noFill/>
            <a:prstDash val="solid"/>
            <a:headEnd type="none" w="med" len="med"/>
            <a:tailEnd type="none" w="med" len="med"/>
          </a:ln>
          <a:effectLst/>
        </p:spPr>
        <p:txBody>
          <a:bodyPr anchor="t" numCol="1" vert="horz" wrap="square">
            <a:prstTxWarp prst="textNoShape"/>
          </a:bodyPr>
          <a:p/>
        </p:txBody>
      </p:sp>
      <p:sp>
        <p:nvSpPr>
          <p:cNvPr id="1048846" name="FoliennummerBereich1"/>
          <p:cNvSpPr>
            <a:spLocks noGrp="1" noChangeArrowheads="1"/>
          </p:cNvSpPr>
          <p:nvPr>
            <p:ph type="sldNum" sz="quarter" idx="12"/>
          </p:nvPr>
        </p:nvSpPr>
        <p:spPr>
          <a:xfrm>
            <a:off x="6242050" y="6242050"/>
            <a:ext cx="2440305" cy="503555"/>
          </a:xfrm>
          <a:prstGeom prst="rect"/>
          <a:noFill/>
          <a:ln w="12700" cap="flat" cmpd="sng" algn="ctr">
            <a:noFill/>
            <a:prstDash val="solid"/>
            <a:headEnd type="none" w="med" len="med"/>
            <a:tailEnd type="none" w="med" len="med"/>
          </a:ln>
          <a:effectLst/>
        </p:spPr>
        <p:txBody>
          <a:bodyPr anchor="t" numCol="1" vert="horz" wrap="square">
            <a:prstTxWarp prst="textNoShape"/>
          </a:bodyPr>
          <a:p>
            <a:pPr algn="r" defTabSz="914400" indent="0" marL="0" marR="0">
              <a:lnSpc>
                <a:spcPct val="100000"/>
              </a:lnSpc>
              <a:spcBef>
                <a:spcPts val="0"/>
              </a:spcBef>
              <a:spcAft>
                <a:spcPts val="0"/>
              </a:spcAft>
              <a:buNone/>
              <a:defRPr sz="1400">
                <a:latin typeface="Arial" pitchFamily="1" charset="0"/>
                <a:ea typeface="Arial" pitchFamily="1" charset="0"/>
                <a:cs typeface="Arial" pitchFamily="1" charset="0"/>
              </a:defRPr>
            </a:pPr>
            <a:fld id="{BFCD3B9B-D552-98CD-1C75-2398753BEA76}" type="slidenum"/>
          </a:p>
        </p:txBody>
      </p:sp>
      <p:sp>
        <p:nvSpPr>
          <p:cNvPr id="1048847" name="FußzeilenBereich1"/>
          <p:cNvSpPr>
            <a:spLocks noGrp="1" noChangeArrowheads="1"/>
          </p:cNvSpPr>
          <p:nvPr>
            <p:ph type="ftr" sz="quarter" idx="11"/>
          </p:nvPr>
        </p:nvSpPr>
        <p:spPr>
          <a:xfrm>
            <a:off x="3371850" y="6242050"/>
            <a:ext cx="2440305" cy="503555"/>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914400" indent="0" marL="0" marR="0">
              <a:lnSpc>
                <a:spcPct val="100000"/>
              </a:lnSpc>
              <a:spcBef>
                <a:spcPts val="0"/>
              </a:spcBef>
              <a:spcAft>
                <a:spcPts val="0"/>
              </a:spcAft>
              <a:buNone/>
              <a:defRPr sz="1400">
                <a:latin typeface="Arial" pitchFamily="1" charset="0"/>
                <a:ea typeface="Arial" pitchFamily="1" charset="0"/>
                <a:cs typeface="Arial" pitchFamily="1" charset="0"/>
              </a:defRPr>
            </a:pPr>
          </a:p>
        </p:txBody>
      </p:sp>
      <p:sp>
        <p:nvSpPr>
          <p:cNvPr id="1048848" name="ZeitstempelBereich1"/>
          <p:cNvSpPr>
            <a:spLocks noGrp="1" noChangeArrowheads="1"/>
          </p:cNvSpPr>
          <p:nvPr>
            <p:ph type="dt" sz="quarter" idx="10"/>
          </p:nvPr>
        </p:nvSpPr>
        <p:spPr>
          <a:xfrm>
            <a:off x="430530" y="6242050"/>
            <a:ext cx="2439670" cy="503555"/>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sz="1400">
                <a:latin typeface="Arial" pitchFamily="1" charset="0"/>
                <a:ea typeface="Arial" pitchFamily="1" charset="0"/>
                <a:cs typeface="Arial" pitchFamily="1" charset="0"/>
              </a:defRPr>
            </a:pPr>
            <a:fld id="{CE3D3B7B-3523-68CD-6D85-C39875CB9B96}" type="datetime1"/>
          </a:p>
        </p:txBody>
      </p:sp>
    </p:spTree>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type="twoObj">
  <p:cSld name="Title and two columns">
    <p:spTree>
      <p:nvGrpSpPr>
        <p:cNvPr id="72" name=""/>
        <p:cNvGrpSpPr/>
        <p:nvPr/>
      </p:nvGrpSpPr>
      <p:grpSpPr>
        <a:xfrm>
          <a:off x="0" y="0"/>
          <a:ext cx="0" cy="0"/>
          <a:chOff x="0" y="0"/>
          <a:chExt cx="0" cy="0"/>
        </a:xfrm>
      </p:grpSpPr>
      <p:sp>
        <p:nvSpPr>
          <p:cNvPr id="1048623" name="SlideTitle1"/>
          <p:cNvSpPr>
            <a:spLocks noGrp="1" noChangeArrowheads="1"/>
          </p:cNvSpPr>
          <p:nvPr>
            <p:ph type="title"/>
          </p:nvPr>
        </p:nvSpPr>
        <p:spPr>
          <a:xfrm>
            <a:off x="430530" y="287655"/>
            <a:ext cx="8251825" cy="1147445"/>
          </a:xfrm>
          <a:prstGeom prst="rect"/>
          <a:solidFill>
            <a:schemeClr val="accent1">
              <a:alpha val="20000"/>
            </a:schemeClr>
          </a:solidFill>
          <a:ln w="12700" cap="flat" cmpd="sng" algn="ctr">
            <a:noFill/>
            <a:prstDash val="solid"/>
            <a:headEnd type="none" w="med" len="med"/>
            <a:tailEnd type="none" w="med" len="med"/>
          </a:ln>
          <a:effectLst/>
        </p:spPr>
        <p:txBody>
          <a:bodyPr anchor="ctr" numCol="1" vert="horz" wrap="square">
            <a:prstTxWarp prst="textNoShape"/>
          </a:bodyPr>
          <a:p/>
        </p:txBody>
      </p:sp>
      <p:sp>
        <p:nvSpPr>
          <p:cNvPr id="1048624" name="Object1"/>
          <p:cNvSpPr>
            <a:spLocks noGrp="1" noChangeArrowheads="1"/>
          </p:cNvSpPr>
          <p:nvPr>
            <p:ph type="obj" sz="half" idx="1"/>
          </p:nvPr>
        </p:nvSpPr>
        <p:spPr>
          <a:xfrm>
            <a:off x="430530" y="1577975"/>
            <a:ext cx="3975100" cy="4521200"/>
          </a:xfrm>
          <a:prstGeom prst="rect"/>
          <a:solidFill>
            <a:schemeClr val="accent1">
              <a:alpha val="20000"/>
            </a:schemeClr>
          </a:solid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baseline="0" b="0" sz="1000" i="0" kern="1" spc="0" strike="noStrike" u="none">
                <a:solidFill>
                  <a:srgbClr val="000000"/>
                </a:solidFill>
                <a:effectLst/>
                <a:latin typeface="Basic Sans" pitchFamily="1" charset="0"/>
                <a:ea typeface="Basic Roman" pitchFamily="1" charset="0"/>
                <a:cs typeface="Basic Roman" pitchFamily="1" charset="0"/>
              </a:defRPr>
            </a:pPr>
          </a:p>
        </p:txBody>
      </p:sp>
      <p:sp>
        <p:nvSpPr>
          <p:cNvPr id="1048625" name="Object2"/>
          <p:cNvSpPr>
            <a:spLocks noGrp="1" noChangeArrowheads="1"/>
          </p:cNvSpPr>
          <p:nvPr>
            <p:ph type="obj" sz="half" idx="2"/>
          </p:nvPr>
        </p:nvSpPr>
        <p:spPr>
          <a:xfrm>
            <a:off x="4706620" y="1577975"/>
            <a:ext cx="3975735" cy="4521200"/>
          </a:xfrm>
          <a:prstGeom prst="rect"/>
          <a:solidFill>
            <a:schemeClr val="accent1">
              <a:alpha val="20000"/>
            </a:schemeClr>
          </a:solid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baseline="0" b="0" sz="1000" i="0" kern="1" spc="0" strike="noStrike" u="none">
                <a:solidFill>
                  <a:srgbClr val="000000"/>
                </a:solidFill>
                <a:effectLst/>
                <a:latin typeface="Basic Sans" pitchFamily="1" charset="0"/>
                <a:ea typeface="Basic Roman" pitchFamily="1" charset="0"/>
                <a:cs typeface="Basic Roman" pitchFamily="1" charset="0"/>
              </a:defRPr>
            </a:pPr>
          </a:p>
        </p:txBody>
      </p:sp>
      <p:sp>
        <p:nvSpPr>
          <p:cNvPr id="1048626" name="FoliennummerBereich1"/>
          <p:cNvSpPr>
            <a:spLocks noGrp="1" noChangeArrowheads="1"/>
          </p:cNvSpPr>
          <p:nvPr>
            <p:ph type="sldNum" sz="quarter" idx="12"/>
          </p:nvPr>
        </p:nvSpPr>
        <p:spPr>
          <a:xfrm>
            <a:off x="6242050" y="6242050"/>
            <a:ext cx="2440305" cy="503555"/>
          </a:xfrm>
          <a:prstGeom prst="rect"/>
          <a:noFill/>
          <a:ln w="12700" cap="flat" cmpd="sng" algn="ctr">
            <a:noFill/>
            <a:prstDash val="solid"/>
            <a:headEnd type="none" w="med" len="med"/>
            <a:tailEnd type="none" w="med" len="med"/>
          </a:ln>
          <a:effectLst/>
        </p:spPr>
        <p:txBody>
          <a:bodyPr anchor="t" numCol="1" vert="horz" wrap="square">
            <a:prstTxWarp prst="textNoShape"/>
          </a:bodyPr>
          <a:p>
            <a:pPr algn="r" defTabSz="914400" indent="0" marL="0" marR="0">
              <a:lnSpc>
                <a:spcPct val="100000"/>
              </a:lnSpc>
              <a:spcBef>
                <a:spcPts val="0"/>
              </a:spcBef>
              <a:spcAft>
                <a:spcPts val="0"/>
              </a:spcAft>
              <a:buNone/>
              <a:defRPr sz="1400">
                <a:latin typeface="Arial" pitchFamily="1" charset="0"/>
                <a:ea typeface="Arial" pitchFamily="1" charset="0"/>
                <a:cs typeface="Arial" pitchFamily="1" charset="0"/>
              </a:defRPr>
            </a:pPr>
            <a:fld id="{F998736B-2514-CD85-5A20-D3D03D6EAC86}" type="slidenum"/>
          </a:p>
        </p:txBody>
      </p:sp>
      <p:sp>
        <p:nvSpPr>
          <p:cNvPr id="1048627" name="FußzeilenBereich1"/>
          <p:cNvSpPr>
            <a:spLocks noGrp="1" noChangeArrowheads="1"/>
          </p:cNvSpPr>
          <p:nvPr>
            <p:ph type="ftr" sz="quarter" idx="11"/>
          </p:nvPr>
        </p:nvSpPr>
        <p:spPr>
          <a:xfrm>
            <a:off x="3371850" y="6242050"/>
            <a:ext cx="2440305" cy="503555"/>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914400" indent="0" marL="0" marR="0">
              <a:lnSpc>
                <a:spcPct val="100000"/>
              </a:lnSpc>
              <a:spcBef>
                <a:spcPts val="0"/>
              </a:spcBef>
              <a:spcAft>
                <a:spcPts val="0"/>
              </a:spcAft>
              <a:buNone/>
              <a:defRPr sz="1400">
                <a:latin typeface="Arial" pitchFamily="1" charset="0"/>
                <a:ea typeface="Arial" pitchFamily="1" charset="0"/>
                <a:cs typeface="Arial" pitchFamily="1" charset="0"/>
              </a:defRPr>
            </a:pPr>
          </a:p>
        </p:txBody>
      </p:sp>
      <p:sp>
        <p:nvSpPr>
          <p:cNvPr id="1048628" name="ZeitstempelBereich1"/>
          <p:cNvSpPr>
            <a:spLocks noGrp="1" noChangeArrowheads="1"/>
          </p:cNvSpPr>
          <p:nvPr>
            <p:ph type="dt" sz="quarter" idx="10"/>
          </p:nvPr>
        </p:nvSpPr>
        <p:spPr>
          <a:xfrm>
            <a:off x="430530" y="6242050"/>
            <a:ext cx="2439670" cy="503555"/>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sz="1400">
                <a:latin typeface="Arial" pitchFamily="1" charset="0"/>
                <a:ea typeface="Arial" pitchFamily="1" charset="0"/>
                <a:cs typeface="Arial" pitchFamily="1" charset="0"/>
              </a:defRPr>
            </a:pPr>
            <a:fld id="{CE586DE1-AF23-0D9B-6DE0-59CE23AE9B0C}" type="datetime1"/>
          </a:p>
        </p:txBody>
      </p:sp>
    </p:spTree>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13" name=""/>
        <p:cNvGrpSpPr/>
        <p:nvPr/>
      </p:nvGrpSpPr>
      <p:grpSpPr>
        <a:xfrm>
          <a:off x="0" y="0"/>
          <a:ext cx="0" cy="0"/>
          <a:chOff x="0" y="0"/>
          <a:chExt cx="0" cy="0"/>
        </a:xfrm>
      </p:grpSpPr>
      <p:sp>
        <p:nvSpPr>
          <p:cNvPr id="1048809" name="SlideTitle1"/>
          <p:cNvSpPr>
            <a:spLocks noGrp="1" noChangeArrowheads="1"/>
          </p:cNvSpPr>
          <p:nvPr>
            <p:ph type="title"/>
          </p:nvPr>
        </p:nvSpPr>
        <p:spPr>
          <a:xfrm>
            <a:off x="430530" y="287655"/>
            <a:ext cx="8251825" cy="1147445"/>
          </a:xfrm>
          <a:prstGeom prst="rect"/>
          <a:solidFill>
            <a:schemeClr val="accent1">
              <a:alpha val="20000"/>
            </a:schemeClr>
          </a:solidFill>
          <a:ln w="12700" cap="flat" cmpd="sng" algn="ctr">
            <a:noFill/>
            <a:prstDash val="solid"/>
            <a:headEnd type="none" w="med" len="med"/>
            <a:tailEnd type="none" w="med" len="med"/>
          </a:ln>
          <a:effectLst/>
        </p:spPr>
        <p:txBody>
          <a:bodyPr anchor="ctr" numCol="1" vert="horz" wrap="square">
            <a:prstTxWarp prst="textNoShape"/>
          </a:bodyPr>
          <a:p/>
        </p:txBody>
      </p:sp>
      <p:sp>
        <p:nvSpPr>
          <p:cNvPr id="1048810" name="FoliennummerBereich1"/>
          <p:cNvSpPr>
            <a:spLocks noGrp="1" noChangeArrowheads="1"/>
          </p:cNvSpPr>
          <p:nvPr>
            <p:ph type="sldNum" sz="quarter" idx="12"/>
          </p:nvPr>
        </p:nvSpPr>
        <p:spPr>
          <a:xfrm>
            <a:off x="6242050" y="6242050"/>
            <a:ext cx="2440305" cy="503555"/>
          </a:xfrm>
          <a:prstGeom prst="rect"/>
          <a:noFill/>
          <a:ln w="12700" cap="flat" cmpd="sng" algn="ctr">
            <a:noFill/>
            <a:prstDash val="solid"/>
            <a:headEnd type="none" w="med" len="med"/>
            <a:tailEnd type="none" w="med" len="med"/>
          </a:ln>
          <a:effectLst/>
        </p:spPr>
        <p:txBody>
          <a:bodyPr anchor="t" numCol="1" vert="horz" wrap="square">
            <a:prstTxWarp prst="textNoShape"/>
          </a:bodyPr>
          <a:p>
            <a:pPr algn="r" defTabSz="914400" indent="0" marL="0" marR="0">
              <a:lnSpc>
                <a:spcPct val="100000"/>
              </a:lnSpc>
              <a:spcBef>
                <a:spcPts val="0"/>
              </a:spcBef>
              <a:spcAft>
                <a:spcPts val="0"/>
              </a:spcAft>
              <a:buNone/>
              <a:defRPr sz="1400">
                <a:latin typeface="Arial" pitchFamily="1" charset="0"/>
                <a:ea typeface="Arial" pitchFamily="1" charset="0"/>
                <a:cs typeface="Arial" pitchFamily="1" charset="0"/>
              </a:defRPr>
            </a:pPr>
            <a:fld id="{D5C5D06A-2438-9026-767D-D2739E338087}" type="slidenum"/>
          </a:p>
        </p:txBody>
      </p:sp>
      <p:sp>
        <p:nvSpPr>
          <p:cNvPr id="1048811" name="FußzeilenBereich1"/>
          <p:cNvSpPr>
            <a:spLocks noGrp="1" noChangeArrowheads="1"/>
          </p:cNvSpPr>
          <p:nvPr>
            <p:ph type="ftr" sz="quarter" idx="11"/>
          </p:nvPr>
        </p:nvSpPr>
        <p:spPr>
          <a:xfrm>
            <a:off x="3371850" y="6242050"/>
            <a:ext cx="2440305" cy="503555"/>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914400" indent="0" marL="0" marR="0">
              <a:lnSpc>
                <a:spcPct val="100000"/>
              </a:lnSpc>
              <a:spcBef>
                <a:spcPts val="0"/>
              </a:spcBef>
              <a:spcAft>
                <a:spcPts val="0"/>
              </a:spcAft>
              <a:buNone/>
              <a:defRPr sz="1400">
                <a:latin typeface="Arial" pitchFamily="1" charset="0"/>
                <a:ea typeface="Arial" pitchFamily="1" charset="0"/>
                <a:cs typeface="Arial" pitchFamily="1" charset="0"/>
              </a:defRPr>
            </a:pPr>
          </a:p>
        </p:txBody>
      </p:sp>
      <p:sp>
        <p:nvSpPr>
          <p:cNvPr id="1048812" name="ZeitstempelBereich1"/>
          <p:cNvSpPr>
            <a:spLocks noGrp="1" noChangeArrowheads="1"/>
          </p:cNvSpPr>
          <p:nvPr>
            <p:ph type="dt" sz="quarter" idx="10"/>
          </p:nvPr>
        </p:nvSpPr>
        <p:spPr>
          <a:xfrm>
            <a:off x="430530" y="6242050"/>
            <a:ext cx="2439670" cy="503555"/>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sz="1400">
                <a:latin typeface="Arial" pitchFamily="1" charset="0"/>
                <a:ea typeface="Arial" pitchFamily="1" charset="0"/>
                <a:cs typeface="Arial" pitchFamily="1" charset="0"/>
              </a:defRPr>
            </a:pPr>
            <a:fld id="{F19B24B3-FD1C-CED2-5223-0B876A6DA45E}" type="datetime1"/>
          </a:p>
        </p:txBody>
      </p:sp>
    </p:spTree>
  </p:cSld>
  <p:clrMapOvr>
    <a:masterClrMapping/>
  </p:clrMapOvr>
  <p:transition spd="slow"/>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type="blank">
  <p:cSld name="Empty slide">
    <p:spTree>
      <p:nvGrpSpPr>
        <p:cNvPr id="112" name=""/>
        <p:cNvGrpSpPr/>
        <p:nvPr/>
      </p:nvGrpSpPr>
      <p:grpSpPr>
        <a:xfrm>
          <a:off x="0" y="0"/>
          <a:ext cx="0" cy="0"/>
          <a:chOff x="0" y="0"/>
          <a:chExt cx="0" cy="0"/>
        </a:xfrm>
      </p:grpSpPr>
      <p:sp>
        <p:nvSpPr>
          <p:cNvPr id="1048806" name="FoliennummerBereich1"/>
          <p:cNvSpPr>
            <a:spLocks noGrp="1" noChangeArrowheads="1"/>
          </p:cNvSpPr>
          <p:nvPr>
            <p:ph type="sldNum" sz="quarter" idx="12"/>
          </p:nvPr>
        </p:nvSpPr>
        <p:spPr>
          <a:xfrm>
            <a:off x="6242050" y="6242050"/>
            <a:ext cx="2440305" cy="503555"/>
          </a:xfrm>
          <a:prstGeom prst="rect"/>
          <a:noFill/>
          <a:ln w="12700" cap="flat" cmpd="sng" algn="ctr">
            <a:noFill/>
            <a:prstDash val="solid"/>
            <a:headEnd type="none" w="med" len="med"/>
            <a:tailEnd type="none" w="med" len="med"/>
          </a:ln>
          <a:effectLst/>
        </p:spPr>
        <p:txBody>
          <a:bodyPr anchor="t" numCol="1" vert="horz" wrap="square">
            <a:prstTxWarp prst="textNoShape"/>
          </a:bodyPr>
          <a:p>
            <a:pPr algn="r" defTabSz="914400" indent="0" marL="0" marR="0">
              <a:lnSpc>
                <a:spcPct val="100000"/>
              </a:lnSpc>
              <a:spcBef>
                <a:spcPts val="0"/>
              </a:spcBef>
              <a:spcAft>
                <a:spcPts val="0"/>
              </a:spcAft>
              <a:buNone/>
              <a:defRPr sz="1400">
                <a:latin typeface="Arial" pitchFamily="1" charset="0"/>
                <a:ea typeface="Arial" pitchFamily="1" charset="0"/>
                <a:cs typeface="Arial" pitchFamily="1" charset="0"/>
              </a:defRPr>
            </a:pPr>
            <a:fld id="{8BE41CBE-F066-B1EA-285C-06BF5212DE53}" type="slidenum"/>
          </a:p>
        </p:txBody>
      </p:sp>
      <p:sp>
        <p:nvSpPr>
          <p:cNvPr id="1048807" name="FußzeilenBereich1"/>
          <p:cNvSpPr>
            <a:spLocks noGrp="1" noChangeArrowheads="1"/>
          </p:cNvSpPr>
          <p:nvPr>
            <p:ph type="ftr" sz="quarter" idx="11"/>
          </p:nvPr>
        </p:nvSpPr>
        <p:spPr>
          <a:xfrm>
            <a:off x="3371850" y="6242050"/>
            <a:ext cx="2440305" cy="503555"/>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914400" indent="0" marL="0" marR="0">
              <a:lnSpc>
                <a:spcPct val="100000"/>
              </a:lnSpc>
              <a:spcBef>
                <a:spcPts val="0"/>
              </a:spcBef>
              <a:spcAft>
                <a:spcPts val="0"/>
              </a:spcAft>
              <a:buNone/>
              <a:defRPr sz="1400">
                <a:latin typeface="Arial" pitchFamily="1" charset="0"/>
                <a:ea typeface="Arial" pitchFamily="1" charset="0"/>
                <a:cs typeface="Arial" pitchFamily="1" charset="0"/>
              </a:defRPr>
            </a:pPr>
          </a:p>
        </p:txBody>
      </p:sp>
      <p:sp>
        <p:nvSpPr>
          <p:cNvPr id="1048808" name="ZeitstempelBereich1"/>
          <p:cNvSpPr>
            <a:spLocks noGrp="1" noChangeArrowheads="1"/>
          </p:cNvSpPr>
          <p:nvPr>
            <p:ph type="dt" sz="quarter" idx="10"/>
          </p:nvPr>
        </p:nvSpPr>
        <p:spPr>
          <a:xfrm>
            <a:off x="430530" y="6242050"/>
            <a:ext cx="2439670" cy="503555"/>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sz="1400">
                <a:latin typeface="Arial" pitchFamily="1" charset="0"/>
                <a:ea typeface="Arial" pitchFamily="1" charset="0"/>
                <a:cs typeface="Arial" pitchFamily="1" charset="0"/>
              </a:defRPr>
            </a:pPr>
            <a:fld id="{E588B9A6-E808-DD4F-4630-1E1AF77EB04B}" type="datetime1"/>
          </a:p>
        </p:txBody>
      </p:sp>
    </p:spTree>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type="objOnly">
  <p:cSld name="Content only">
    <p:spTree>
      <p:nvGrpSpPr>
        <p:cNvPr id="117" name=""/>
        <p:cNvGrpSpPr/>
        <p:nvPr/>
      </p:nvGrpSpPr>
      <p:grpSpPr>
        <a:xfrm>
          <a:off x="0" y="0"/>
          <a:ext cx="0" cy="0"/>
          <a:chOff x="0" y="0"/>
          <a:chExt cx="0" cy="0"/>
        </a:xfrm>
      </p:grpSpPr>
      <p:sp>
        <p:nvSpPr>
          <p:cNvPr id="1048833" name="Object1"/>
          <p:cNvSpPr>
            <a:spLocks noGrp="1" noChangeArrowheads="1"/>
          </p:cNvSpPr>
          <p:nvPr>
            <p:ph type="obj"/>
          </p:nvPr>
        </p:nvSpPr>
        <p:spPr>
          <a:xfrm>
            <a:off x="430530" y="287655"/>
            <a:ext cx="8251825" cy="5811520"/>
          </a:xfrm>
          <a:prstGeom prst="rect"/>
          <a:solidFill>
            <a:schemeClr val="accent1">
              <a:alpha val="20000"/>
            </a:schemeClr>
          </a:solidFill>
          <a:ln w="12700" cap="flat" cmpd="sng" algn="ctr">
            <a:noFill/>
            <a:prstDash val="solid"/>
            <a:headEnd type="none" w="med" len="med"/>
            <a:tailEnd type="none" w="med" len="med"/>
          </a:ln>
          <a:effectLst/>
        </p:spPr>
        <p:txBody>
          <a:bodyPr anchor="t" numCol="1" vert="horz" wrap="square">
            <a:prstTxWarp prst="textNoShape"/>
          </a:bodyPr>
          <a:p/>
        </p:txBody>
      </p:sp>
      <p:sp>
        <p:nvSpPr>
          <p:cNvPr id="1048834" name="FoliennummerBereich1"/>
          <p:cNvSpPr>
            <a:spLocks noGrp="1" noChangeArrowheads="1"/>
          </p:cNvSpPr>
          <p:nvPr>
            <p:ph type="sldNum" sz="quarter" idx="12"/>
          </p:nvPr>
        </p:nvSpPr>
        <p:spPr>
          <a:xfrm>
            <a:off x="6242050" y="6242050"/>
            <a:ext cx="2440305" cy="503555"/>
          </a:xfrm>
          <a:prstGeom prst="rect"/>
          <a:noFill/>
          <a:ln w="12700" cap="flat" cmpd="sng" algn="ctr">
            <a:noFill/>
            <a:prstDash val="solid"/>
            <a:headEnd type="none" w="med" len="med"/>
            <a:tailEnd type="none" w="med" len="med"/>
          </a:ln>
          <a:effectLst/>
        </p:spPr>
        <p:txBody>
          <a:bodyPr anchor="t" numCol="1" vert="horz" wrap="square">
            <a:prstTxWarp prst="textNoShape"/>
          </a:bodyPr>
          <a:p>
            <a:pPr algn="r" defTabSz="914400" indent="0" marL="0" marR="0">
              <a:lnSpc>
                <a:spcPct val="100000"/>
              </a:lnSpc>
              <a:spcBef>
                <a:spcPts val="0"/>
              </a:spcBef>
              <a:spcAft>
                <a:spcPts val="0"/>
              </a:spcAft>
              <a:buNone/>
              <a:defRPr sz="1400">
                <a:latin typeface="Arial" pitchFamily="1" charset="0"/>
                <a:ea typeface="Arial" pitchFamily="1" charset="0"/>
                <a:cs typeface="Arial" pitchFamily="1" charset="0"/>
              </a:defRPr>
            </a:pPr>
            <a:fld id="{ED3F1441-0F00-6AE2-4E87-F9B75AC9B8AC}" type="slidenum"/>
          </a:p>
        </p:txBody>
      </p:sp>
      <p:sp>
        <p:nvSpPr>
          <p:cNvPr id="1048835" name="FußzeilenBereich1"/>
          <p:cNvSpPr>
            <a:spLocks noGrp="1" noChangeArrowheads="1"/>
          </p:cNvSpPr>
          <p:nvPr>
            <p:ph type="ftr" sz="quarter" idx="11"/>
          </p:nvPr>
        </p:nvSpPr>
        <p:spPr>
          <a:xfrm>
            <a:off x="3371850" y="6242050"/>
            <a:ext cx="2440305" cy="503555"/>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914400" indent="0" marL="0" marR="0">
              <a:lnSpc>
                <a:spcPct val="100000"/>
              </a:lnSpc>
              <a:spcBef>
                <a:spcPts val="0"/>
              </a:spcBef>
              <a:spcAft>
                <a:spcPts val="0"/>
              </a:spcAft>
              <a:buNone/>
              <a:defRPr sz="1400">
                <a:latin typeface="Arial" pitchFamily="1" charset="0"/>
                <a:ea typeface="Arial" pitchFamily="1" charset="0"/>
                <a:cs typeface="Arial" pitchFamily="1" charset="0"/>
              </a:defRPr>
            </a:pPr>
          </a:p>
        </p:txBody>
      </p:sp>
      <p:sp>
        <p:nvSpPr>
          <p:cNvPr id="1048836" name="ZeitstempelBereich1"/>
          <p:cNvSpPr>
            <a:spLocks noGrp="1" noChangeArrowheads="1"/>
          </p:cNvSpPr>
          <p:nvPr>
            <p:ph type="dt" sz="quarter" idx="10"/>
          </p:nvPr>
        </p:nvSpPr>
        <p:spPr>
          <a:xfrm>
            <a:off x="430530" y="6242050"/>
            <a:ext cx="2439670" cy="503555"/>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sz="1400">
                <a:latin typeface="Arial" pitchFamily="1" charset="0"/>
                <a:ea typeface="Arial" pitchFamily="1" charset="0"/>
                <a:cs typeface="Arial" pitchFamily="1" charset="0"/>
              </a:defRPr>
            </a:pPr>
            <a:fld id="{842B4498-D669-7EB2-2793-20E70ADDD175}" type="datetime1"/>
          </a:p>
        </p:txBody>
      </p:sp>
    </p:spTree>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type="objOverTx">
  <p:cSld name="Title and two rows">
    <p:spTree>
      <p:nvGrpSpPr>
        <p:cNvPr id="111" name=""/>
        <p:cNvGrpSpPr/>
        <p:nvPr/>
      </p:nvGrpSpPr>
      <p:grpSpPr>
        <a:xfrm>
          <a:off x="0" y="0"/>
          <a:ext cx="0" cy="0"/>
          <a:chOff x="0" y="0"/>
          <a:chExt cx="0" cy="0"/>
        </a:xfrm>
      </p:grpSpPr>
      <p:sp>
        <p:nvSpPr>
          <p:cNvPr id="1048800" name="SlideTitle1"/>
          <p:cNvSpPr>
            <a:spLocks noGrp="1" noChangeArrowheads="1"/>
          </p:cNvSpPr>
          <p:nvPr>
            <p:ph type="title"/>
          </p:nvPr>
        </p:nvSpPr>
        <p:spPr>
          <a:xfrm>
            <a:off x="430530" y="287655"/>
            <a:ext cx="8251825" cy="1147445"/>
          </a:xfrm>
          <a:prstGeom prst="rect"/>
          <a:solidFill>
            <a:schemeClr val="accent1">
              <a:alpha val="20000"/>
            </a:schemeClr>
          </a:solidFill>
          <a:ln w="12700" cap="flat" cmpd="sng" algn="ctr">
            <a:noFill/>
            <a:prstDash val="solid"/>
            <a:headEnd type="none" w="med" len="med"/>
            <a:tailEnd type="none" w="med" len="med"/>
          </a:ln>
          <a:effectLst/>
        </p:spPr>
        <p:txBody>
          <a:bodyPr anchor="ctr" numCol="1" vert="horz" wrap="square">
            <a:prstTxWarp prst="textNoShape"/>
          </a:bodyPr>
          <a:p/>
        </p:txBody>
      </p:sp>
      <p:sp>
        <p:nvSpPr>
          <p:cNvPr id="1048801" name="Object1"/>
          <p:cNvSpPr>
            <a:spLocks noGrp="1" noChangeArrowheads="1"/>
          </p:cNvSpPr>
          <p:nvPr>
            <p:ph type="obj" sz="half" idx="1"/>
          </p:nvPr>
        </p:nvSpPr>
        <p:spPr>
          <a:xfrm>
            <a:off x="430530" y="1577975"/>
            <a:ext cx="8251825" cy="2110105"/>
          </a:xfrm>
          <a:prstGeom prst="rect"/>
          <a:solidFill>
            <a:schemeClr val="accent1">
              <a:alpha val="20000"/>
            </a:schemeClr>
          </a:solid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baseline="0" b="0" sz="1000" i="0" kern="1" spc="0" strike="noStrike" u="none">
                <a:solidFill>
                  <a:srgbClr val="000000"/>
                </a:solidFill>
                <a:effectLst/>
                <a:latin typeface="Basic Sans" pitchFamily="1" charset="0"/>
                <a:ea typeface="Basic Roman" pitchFamily="1" charset="0"/>
                <a:cs typeface="Basic Roman" pitchFamily="1" charset="0"/>
              </a:defRPr>
            </a:pPr>
          </a:p>
        </p:txBody>
      </p:sp>
      <p:sp>
        <p:nvSpPr>
          <p:cNvPr id="1048802" name="Object2"/>
          <p:cNvSpPr>
            <a:spLocks noGrp="1" noChangeArrowheads="1"/>
          </p:cNvSpPr>
          <p:nvPr>
            <p:ph type="obj" sz="half" idx="2"/>
          </p:nvPr>
        </p:nvSpPr>
        <p:spPr>
          <a:xfrm>
            <a:off x="430530" y="3989070"/>
            <a:ext cx="8251825" cy="2110105"/>
          </a:xfrm>
          <a:prstGeom prst="rect"/>
          <a:solidFill>
            <a:schemeClr val="accent1">
              <a:alpha val="20000"/>
            </a:schemeClr>
          </a:solid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baseline="0" b="0" sz="1000" i="0" kern="1" spc="0" strike="noStrike" u="none">
                <a:solidFill>
                  <a:srgbClr val="000000"/>
                </a:solidFill>
                <a:effectLst/>
                <a:latin typeface="Basic Sans" pitchFamily="1" charset="0"/>
                <a:ea typeface="Basic Roman" pitchFamily="1" charset="0"/>
                <a:cs typeface="Basic Roman" pitchFamily="1" charset="0"/>
              </a:defRPr>
            </a:pPr>
          </a:p>
        </p:txBody>
      </p:sp>
      <p:sp>
        <p:nvSpPr>
          <p:cNvPr id="1048803" name="FoliennummerBereich1"/>
          <p:cNvSpPr>
            <a:spLocks noGrp="1" noChangeArrowheads="1"/>
          </p:cNvSpPr>
          <p:nvPr>
            <p:ph type="sldNum" sz="quarter" idx="12"/>
          </p:nvPr>
        </p:nvSpPr>
        <p:spPr>
          <a:xfrm>
            <a:off x="6242050" y="6242050"/>
            <a:ext cx="2440305" cy="503555"/>
          </a:xfrm>
          <a:prstGeom prst="rect"/>
          <a:noFill/>
          <a:ln w="12700" cap="flat" cmpd="sng" algn="ctr">
            <a:noFill/>
            <a:prstDash val="solid"/>
            <a:headEnd type="none" w="med" len="med"/>
            <a:tailEnd type="none" w="med" len="med"/>
          </a:ln>
          <a:effectLst/>
        </p:spPr>
        <p:txBody>
          <a:bodyPr anchor="t" numCol="1" vert="horz" wrap="square">
            <a:prstTxWarp prst="textNoShape"/>
          </a:bodyPr>
          <a:p>
            <a:pPr algn="r" defTabSz="914400" indent="0" marL="0" marR="0">
              <a:lnSpc>
                <a:spcPct val="100000"/>
              </a:lnSpc>
              <a:spcBef>
                <a:spcPts val="0"/>
              </a:spcBef>
              <a:spcAft>
                <a:spcPts val="0"/>
              </a:spcAft>
              <a:buNone/>
              <a:defRPr sz="1400">
                <a:latin typeface="Arial" pitchFamily="1" charset="0"/>
                <a:ea typeface="Arial" pitchFamily="1" charset="0"/>
                <a:cs typeface="Arial" pitchFamily="1" charset="0"/>
              </a:defRPr>
            </a:pPr>
            <a:fld id="{95D490FB-B578-8166-366C-4333DE22C016}" type="slidenum"/>
          </a:p>
        </p:txBody>
      </p:sp>
      <p:sp>
        <p:nvSpPr>
          <p:cNvPr id="1048804" name="FußzeilenBereich1"/>
          <p:cNvSpPr>
            <a:spLocks noGrp="1" noChangeArrowheads="1"/>
          </p:cNvSpPr>
          <p:nvPr>
            <p:ph type="ftr" sz="quarter" idx="11"/>
          </p:nvPr>
        </p:nvSpPr>
        <p:spPr>
          <a:xfrm>
            <a:off x="3371850" y="6242050"/>
            <a:ext cx="2440305" cy="503555"/>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914400" indent="0" marL="0" marR="0">
              <a:lnSpc>
                <a:spcPct val="100000"/>
              </a:lnSpc>
              <a:spcBef>
                <a:spcPts val="0"/>
              </a:spcBef>
              <a:spcAft>
                <a:spcPts val="0"/>
              </a:spcAft>
              <a:buNone/>
              <a:defRPr sz="1400">
                <a:latin typeface="Arial" pitchFamily="1" charset="0"/>
                <a:ea typeface="Arial" pitchFamily="1" charset="0"/>
                <a:cs typeface="Arial" pitchFamily="1" charset="0"/>
              </a:defRPr>
            </a:pPr>
          </a:p>
        </p:txBody>
      </p:sp>
      <p:sp>
        <p:nvSpPr>
          <p:cNvPr id="1048805" name="ZeitstempelBereich1"/>
          <p:cNvSpPr>
            <a:spLocks noGrp="1" noChangeArrowheads="1"/>
          </p:cNvSpPr>
          <p:nvPr>
            <p:ph type="dt" sz="quarter" idx="10"/>
          </p:nvPr>
        </p:nvSpPr>
        <p:spPr>
          <a:xfrm>
            <a:off x="430530" y="6242050"/>
            <a:ext cx="2439670" cy="503555"/>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sz="1400">
                <a:latin typeface="Arial" pitchFamily="1" charset="0"/>
                <a:ea typeface="Arial" pitchFamily="1" charset="0"/>
                <a:cs typeface="Arial" pitchFamily="1" charset="0"/>
              </a:defRPr>
            </a:pPr>
            <a:fld id="{B4DFC8D6-9859-8A3E-1767-6E6B8629E13B}" type="datetime1"/>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01" name=""/>
        <p:cNvGrpSpPr/>
        <p:nvPr/>
      </p:nvGrpSpPr>
      <p:grpSpPr>
        <a:xfrm>
          <a:off x="0" y="0"/>
          <a:ext cx="0" cy="0"/>
          <a:chOff x="0" y="0"/>
          <a:chExt cx="0" cy="0"/>
        </a:xfrm>
      </p:grpSpPr>
      <p:sp>
        <p:nvSpPr>
          <p:cNvPr id="1048736" name="SlideTitle1"/>
          <p:cNvSpPr>
            <a:spLocks noGrp="1" noChangeArrowheads="1"/>
          </p:cNvSpPr>
          <p:nvPr>
            <p:ph type="title"/>
          </p:nvPr>
        </p:nvSpPr>
        <p:spPr>
          <a:xfrm>
            <a:off x="457200" y="274320"/>
            <a:ext cx="8229600" cy="1137920"/>
          </a:xfrm>
          <a:prstGeom prst="rect"/>
          <a:noFill/>
          <a:ln w="12700" cap="flat" cmpd="sng" algn="ctr">
            <a:noFill/>
            <a:prstDash val="solid"/>
            <a:headEnd type="none" w="med" len="med"/>
            <a:tailEnd type="none" w="med" len="med"/>
          </a:ln>
          <a:effectLst/>
        </p:spPr>
        <p:txBody>
          <a:bodyPr anchor="ctr" numCol="1" vert="horz" wrap="square">
            <a:prstTxWarp prst="textNoShape"/>
          </a:bodyPr>
          <a:p/>
        </p:txBody>
      </p:sp>
      <p:sp>
        <p:nvSpPr>
          <p:cNvPr id="1048737" name="Object1"/>
          <p:cNvSpPr>
            <a:spLocks noGrp="1" noChangeArrowheads="1"/>
          </p:cNvSpPr>
          <p:nvPr>
            <p:ph type="obj" idx="1"/>
          </p:nvPr>
        </p:nvSpPr>
        <p:spPr>
          <a:xfrm>
            <a:off x="457200" y="1590675"/>
            <a:ext cx="8229600" cy="4533265"/>
          </a:xfrm>
          <a:prstGeom prst="rect"/>
          <a:noFill/>
          <a:ln w="12700" cap="flat" cmpd="sng" algn="ctr">
            <a:noFill/>
            <a:prstDash val="solid"/>
            <a:headEnd type="none" w="med" len="med"/>
            <a:tailEnd type="none" w="med" len="med"/>
          </a:ln>
          <a:effectLst/>
        </p:spPr>
        <p:txBody>
          <a:bodyPr anchor="t" numCol="1" vert="horz" wrap="square">
            <a:prstTxWarp prst="textNoShape"/>
          </a:bodyPr>
          <a:p/>
        </p:txBody>
      </p:sp>
      <p:sp>
        <p:nvSpPr>
          <p:cNvPr id="1048738" name="SlideNumberArea1"/>
          <p:cNvSpPr>
            <a:spLocks noGrp="1" noChangeArrowheads="1"/>
          </p:cNvSpPr>
          <p:nvPr>
            <p:ph type="sldNum" sz="quarter" idx="12"/>
          </p:nvPr>
        </p:nvSpPr>
        <p:spPr>
          <a:xfrm>
            <a:off x="6245225" y="6247130"/>
            <a:ext cx="244157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r" defTabSz="449580" indent="0" marL="0" marR="0">
              <a:lnSpc>
                <a:spcPct val="100000"/>
              </a:lnSpc>
              <a:spcBef>
                <a:spcPts val="0"/>
              </a:spcBef>
              <a:spcAft>
                <a:spcPts val="0"/>
              </a:spcAft>
              <a:buNone/>
              <a:defRPr sz="1400"/>
            </a:pPr>
            <a:fld id="{EBAA362B-6506-FFC0-4812-9395785CBEC6}" type="slidenum"/>
          </a:p>
        </p:txBody>
      </p:sp>
      <p:sp>
        <p:nvSpPr>
          <p:cNvPr id="1048739" name="FooterArea1"/>
          <p:cNvSpPr>
            <a:spLocks noGrp="1" noChangeArrowheads="1"/>
          </p:cNvSpPr>
          <p:nvPr>
            <p:ph type="ftr" sz="quarter" idx="11"/>
          </p:nvPr>
        </p:nvSpPr>
        <p:spPr>
          <a:xfrm>
            <a:off x="3346450" y="6247130"/>
            <a:ext cx="245046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449580" indent="0" marL="0" marR="0">
              <a:lnSpc>
                <a:spcPct val="100000"/>
              </a:lnSpc>
              <a:spcBef>
                <a:spcPts val="0"/>
              </a:spcBef>
              <a:spcAft>
                <a:spcPts val="0"/>
              </a:spcAft>
              <a:buNone/>
              <a:defRPr sz="1400"/>
            </a:pPr>
          </a:p>
        </p:txBody>
      </p:sp>
      <p:sp>
        <p:nvSpPr>
          <p:cNvPr id="1048740" name="DateTimeArea1"/>
          <p:cNvSpPr>
            <a:spLocks noGrp="1" noChangeArrowheads="1"/>
          </p:cNvSpPr>
          <p:nvPr>
            <p:ph type="dt" sz="quarter" idx="10"/>
          </p:nvPr>
        </p:nvSpPr>
        <p:spPr>
          <a:xfrm>
            <a:off x="457200" y="6247130"/>
            <a:ext cx="2440940"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449580" indent="0" marL="0" marR="0">
              <a:lnSpc>
                <a:spcPct val="100000"/>
              </a:lnSpc>
              <a:spcBef>
                <a:spcPts val="0"/>
              </a:spcBef>
              <a:spcAft>
                <a:spcPts val="0"/>
              </a:spcAft>
              <a:buNone/>
              <a:defRPr sz="1400"/>
            </a:pPr>
          </a:p>
        </p:txBody>
      </p:sp>
    </p:spTree>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type="fourObj">
  <p:cSld name="Title and four content areas">
    <p:spTree>
      <p:nvGrpSpPr>
        <p:cNvPr id="115" name=""/>
        <p:cNvGrpSpPr/>
        <p:nvPr/>
      </p:nvGrpSpPr>
      <p:grpSpPr>
        <a:xfrm>
          <a:off x="0" y="0"/>
          <a:ext cx="0" cy="0"/>
          <a:chOff x="0" y="0"/>
          <a:chExt cx="0" cy="0"/>
        </a:xfrm>
      </p:grpSpPr>
      <p:sp>
        <p:nvSpPr>
          <p:cNvPr id="1048820" name="SlideTitle1"/>
          <p:cNvSpPr>
            <a:spLocks noGrp="1" noChangeArrowheads="1"/>
          </p:cNvSpPr>
          <p:nvPr>
            <p:ph type="title"/>
          </p:nvPr>
        </p:nvSpPr>
        <p:spPr>
          <a:xfrm>
            <a:off x="430530" y="287655"/>
            <a:ext cx="8251825" cy="1147445"/>
          </a:xfrm>
          <a:prstGeom prst="rect"/>
          <a:solidFill>
            <a:schemeClr val="accent1">
              <a:alpha val="20000"/>
            </a:schemeClr>
          </a:solidFill>
          <a:ln w="12700" cap="flat" cmpd="sng" algn="ctr">
            <a:noFill/>
            <a:prstDash val="solid"/>
            <a:headEnd type="none" w="med" len="med"/>
            <a:tailEnd type="none" w="med" len="med"/>
          </a:ln>
          <a:effectLst/>
        </p:spPr>
        <p:txBody>
          <a:bodyPr anchor="ctr" numCol="1" vert="horz" wrap="square">
            <a:prstTxWarp prst="textNoShape"/>
          </a:bodyPr>
          <a:p/>
        </p:txBody>
      </p:sp>
      <p:sp>
        <p:nvSpPr>
          <p:cNvPr id="1048821" name="Object1"/>
          <p:cNvSpPr>
            <a:spLocks noGrp="1" noChangeArrowheads="1"/>
          </p:cNvSpPr>
          <p:nvPr>
            <p:ph type="obj" sz="quarter" idx="1"/>
          </p:nvPr>
        </p:nvSpPr>
        <p:spPr>
          <a:xfrm>
            <a:off x="430530" y="1577975"/>
            <a:ext cx="3975100" cy="2110105"/>
          </a:xfrm>
          <a:prstGeom prst="rect"/>
          <a:solidFill>
            <a:schemeClr val="accent1">
              <a:alpha val="20000"/>
            </a:schemeClr>
          </a:solid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baseline="0" b="0" sz="1000" i="0" kern="1" spc="0" strike="noStrike" u="none">
                <a:solidFill>
                  <a:srgbClr val="000000"/>
                </a:solidFill>
                <a:effectLst/>
                <a:latin typeface="Basic Sans" pitchFamily="1" charset="0"/>
                <a:ea typeface="Basic Roman" pitchFamily="1" charset="0"/>
                <a:cs typeface="Basic Roman" pitchFamily="1" charset="0"/>
              </a:defRPr>
            </a:pPr>
          </a:p>
        </p:txBody>
      </p:sp>
      <p:sp>
        <p:nvSpPr>
          <p:cNvPr id="1048822" name="Object2"/>
          <p:cNvSpPr>
            <a:spLocks noGrp="1" noChangeArrowheads="1"/>
          </p:cNvSpPr>
          <p:nvPr>
            <p:ph type="obj" sz="quarter" idx="2"/>
          </p:nvPr>
        </p:nvSpPr>
        <p:spPr>
          <a:xfrm>
            <a:off x="4706620" y="1577975"/>
            <a:ext cx="3975735" cy="2110105"/>
          </a:xfrm>
          <a:prstGeom prst="rect"/>
          <a:solidFill>
            <a:schemeClr val="accent1">
              <a:alpha val="20000"/>
            </a:schemeClr>
          </a:solid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baseline="0" b="0" sz="1000" i="0" kern="1" spc="0" strike="noStrike" u="none">
                <a:solidFill>
                  <a:srgbClr val="000000"/>
                </a:solidFill>
                <a:effectLst/>
                <a:latin typeface="Basic Sans" pitchFamily="1" charset="0"/>
                <a:ea typeface="Basic Roman" pitchFamily="1" charset="0"/>
                <a:cs typeface="Basic Roman" pitchFamily="1" charset="0"/>
              </a:defRPr>
            </a:pPr>
          </a:p>
        </p:txBody>
      </p:sp>
      <p:sp>
        <p:nvSpPr>
          <p:cNvPr id="1048823" name="Object4"/>
          <p:cNvSpPr>
            <a:spLocks noGrp="1" noChangeArrowheads="1"/>
          </p:cNvSpPr>
          <p:nvPr>
            <p:ph type="obj" sz="quarter" idx="3"/>
          </p:nvPr>
        </p:nvSpPr>
        <p:spPr>
          <a:xfrm>
            <a:off x="430530" y="3989070"/>
            <a:ext cx="3975100" cy="2110105"/>
          </a:xfrm>
          <a:prstGeom prst="rect"/>
          <a:solidFill>
            <a:schemeClr val="accent1">
              <a:alpha val="20000"/>
            </a:schemeClr>
          </a:solid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baseline="0" b="0" sz="1000" i="0" kern="1" spc="0" strike="noStrike" u="none">
                <a:solidFill>
                  <a:srgbClr val="000000"/>
                </a:solidFill>
                <a:effectLst/>
                <a:latin typeface="Basic Sans" pitchFamily="1" charset="0"/>
                <a:ea typeface="Basic Roman" pitchFamily="1" charset="0"/>
                <a:cs typeface="Basic Roman" pitchFamily="1" charset="0"/>
              </a:defRPr>
            </a:pPr>
          </a:p>
        </p:txBody>
      </p:sp>
      <p:sp>
        <p:nvSpPr>
          <p:cNvPr id="1048824" name="Object3"/>
          <p:cNvSpPr>
            <a:spLocks noGrp="1" noChangeArrowheads="1"/>
          </p:cNvSpPr>
          <p:nvPr>
            <p:ph type="obj" sz="quarter" idx="4"/>
          </p:nvPr>
        </p:nvSpPr>
        <p:spPr>
          <a:xfrm>
            <a:off x="4706620" y="3989070"/>
            <a:ext cx="3975735" cy="2110105"/>
          </a:xfrm>
          <a:prstGeom prst="rect"/>
          <a:solidFill>
            <a:schemeClr val="accent1">
              <a:alpha val="20000"/>
            </a:schemeClr>
          </a:solid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baseline="0" b="0" sz="1000" i="0" kern="1" spc="0" strike="noStrike" u="none">
                <a:solidFill>
                  <a:srgbClr val="000000"/>
                </a:solidFill>
                <a:effectLst/>
                <a:latin typeface="Basic Sans" pitchFamily="1" charset="0"/>
                <a:ea typeface="Basic Roman" pitchFamily="1" charset="0"/>
                <a:cs typeface="Basic Roman" pitchFamily="1" charset="0"/>
              </a:defRPr>
            </a:pPr>
          </a:p>
        </p:txBody>
      </p:sp>
      <p:sp>
        <p:nvSpPr>
          <p:cNvPr id="1048825" name="FoliennummerBereich1"/>
          <p:cNvSpPr>
            <a:spLocks noGrp="1" noChangeArrowheads="1"/>
          </p:cNvSpPr>
          <p:nvPr>
            <p:ph type="sldNum" sz="quarter" idx="12"/>
          </p:nvPr>
        </p:nvSpPr>
        <p:spPr>
          <a:xfrm>
            <a:off x="6242050" y="6242050"/>
            <a:ext cx="2440305" cy="503555"/>
          </a:xfrm>
          <a:prstGeom prst="rect"/>
          <a:noFill/>
          <a:ln w="12700" cap="flat" cmpd="sng" algn="ctr">
            <a:noFill/>
            <a:prstDash val="solid"/>
            <a:headEnd type="none" w="med" len="med"/>
            <a:tailEnd type="none" w="med" len="med"/>
          </a:ln>
          <a:effectLst/>
        </p:spPr>
        <p:txBody>
          <a:bodyPr anchor="t" numCol="1" vert="horz" wrap="square">
            <a:prstTxWarp prst="textNoShape"/>
          </a:bodyPr>
          <a:p>
            <a:pPr algn="r" defTabSz="914400" indent="0" marL="0" marR="0">
              <a:lnSpc>
                <a:spcPct val="100000"/>
              </a:lnSpc>
              <a:spcBef>
                <a:spcPts val="0"/>
              </a:spcBef>
              <a:spcAft>
                <a:spcPts val="0"/>
              </a:spcAft>
              <a:buNone/>
              <a:defRPr sz="1400">
                <a:latin typeface="Arial" pitchFamily="1" charset="0"/>
                <a:ea typeface="Arial" pitchFamily="1" charset="0"/>
                <a:cs typeface="Arial" pitchFamily="1" charset="0"/>
              </a:defRPr>
            </a:pPr>
            <a:fld id="{8067B43D-736D-3242-23DF-8517FA91D5D0}" type="slidenum"/>
          </a:p>
        </p:txBody>
      </p:sp>
      <p:sp>
        <p:nvSpPr>
          <p:cNvPr id="1048826" name="FußzeilenBereich1"/>
          <p:cNvSpPr>
            <a:spLocks noGrp="1" noChangeArrowheads="1"/>
          </p:cNvSpPr>
          <p:nvPr>
            <p:ph type="ftr" sz="quarter" idx="11"/>
          </p:nvPr>
        </p:nvSpPr>
        <p:spPr>
          <a:xfrm>
            <a:off x="3371850" y="6242050"/>
            <a:ext cx="2440305" cy="503555"/>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914400" indent="0" marL="0" marR="0">
              <a:lnSpc>
                <a:spcPct val="100000"/>
              </a:lnSpc>
              <a:spcBef>
                <a:spcPts val="0"/>
              </a:spcBef>
              <a:spcAft>
                <a:spcPts val="0"/>
              </a:spcAft>
              <a:buNone/>
              <a:defRPr sz="1400">
                <a:latin typeface="Arial" pitchFamily="1" charset="0"/>
                <a:ea typeface="Arial" pitchFamily="1" charset="0"/>
                <a:cs typeface="Arial" pitchFamily="1" charset="0"/>
              </a:defRPr>
            </a:pPr>
          </a:p>
        </p:txBody>
      </p:sp>
      <p:sp>
        <p:nvSpPr>
          <p:cNvPr id="1048827" name="ZeitstempelBereich1"/>
          <p:cNvSpPr>
            <a:spLocks noGrp="1" noChangeArrowheads="1"/>
          </p:cNvSpPr>
          <p:nvPr>
            <p:ph type="dt" sz="quarter" idx="10"/>
          </p:nvPr>
        </p:nvSpPr>
        <p:spPr>
          <a:xfrm>
            <a:off x="430530" y="6242050"/>
            <a:ext cx="2439670" cy="503555"/>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sz="1400">
                <a:latin typeface="Arial" pitchFamily="1" charset="0"/>
                <a:ea typeface="Arial" pitchFamily="1" charset="0"/>
                <a:cs typeface="Arial" pitchFamily="1" charset="0"/>
              </a:defRPr>
            </a:pPr>
            <a:fld id="{CAE6C73F-7127-B331-695E-876489109FD2}" type="datetime1"/>
          </a:p>
        </p:txBody>
      </p:sp>
    </p:spTree>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type="objAndTwoObj">
  <p:cSld name="Title and two columns, right column split">
    <p:spTree>
      <p:nvGrpSpPr>
        <p:cNvPr id="114" name=""/>
        <p:cNvGrpSpPr/>
        <p:nvPr/>
      </p:nvGrpSpPr>
      <p:grpSpPr>
        <a:xfrm>
          <a:off x="0" y="0"/>
          <a:ext cx="0" cy="0"/>
          <a:chOff x="0" y="0"/>
          <a:chExt cx="0" cy="0"/>
        </a:xfrm>
      </p:grpSpPr>
      <p:sp>
        <p:nvSpPr>
          <p:cNvPr id="1048813" name="SlideTitle1"/>
          <p:cNvSpPr>
            <a:spLocks noGrp="1" noChangeArrowheads="1"/>
          </p:cNvSpPr>
          <p:nvPr>
            <p:ph type="title"/>
          </p:nvPr>
        </p:nvSpPr>
        <p:spPr>
          <a:xfrm>
            <a:off x="430530" y="287655"/>
            <a:ext cx="8251825" cy="1147445"/>
          </a:xfrm>
          <a:prstGeom prst="rect"/>
          <a:solidFill>
            <a:schemeClr val="accent1">
              <a:alpha val="20000"/>
            </a:schemeClr>
          </a:solidFill>
          <a:ln w="12700" cap="flat" cmpd="sng" algn="ctr">
            <a:noFill/>
            <a:prstDash val="solid"/>
            <a:headEnd type="none" w="med" len="med"/>
            <a:tailEnd type="none" w="med" len="med"/>
          </a:ln>
          <a:effectLst/>
        </p:spPr>
        <p:txBody>
          <a:bodyPr anchor="ctr" numCol="1" vert="horz" wrap="square">
            <a:prstTxWarp prst="textNoShape"/>
          </a:bodyPr>
          <a:p/>
        </p:txBody>
      </p:sp>
      <p:sp>
        <p:nvSpPr>
          <p:cNvPr id="1048814" name="Object1"/>
          <p:cNvSpPr>
            <a:spLocks noGrp="1" noChangeArrowheads="1"/>
          </p:cNvSpPr>
          <p:nvPr>
            <p:ph type="obj" sz="half" idx="1"/>
          </p:nvPr>
        </p:nvSpPr>
        <p:spPr>
          <a:xfrm>
            <a:off x="430530" y="1577975"/>
            <a:ext cx="3975100" cy="4521200"/>
          </a:xfrm>
          <a:prstGeom prst="rect"/>
          <a:solidFill>
            <a:schemeClr val="accent1">
              <a:alpha val="20000"/>
            </a:schemeClr>
          </a:solid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baseline="0" b="0" sz="1000" i="0" kern="1" spc="0" strike="noStrike" u="none">
                <a:solidFill>
                  <a:srgbClr val="000000"/>
                </a:solidFill>
                <a:effectLst/>
                <a:latin typeface="Basic Sans" pitchFamily="1" charset="0"/>
                <a:ea typeface="Basic Roman" pitchFamily="1" charset="0"/>
                <a:cs typeface="Basic Roman" pitchFamily="1" charset="0"/>
              </a:defRPr>
            </a:pPr>
          </a:p>
        </p:txBody>
      </p:sp>
      <p:sp>
        <p:nvSpPr>
          <p:cNvPr id="1048815" name="Object3"/>
          <p:cNvSpPr>
            <a:spLocks noGrp="1" noChangeArrowheads="1"/>
          </p:cNvSpPr>
          <p:nvPr>
            <p:ph type="obj" sz="quarter" idx="2"/>
          </p:nvPr>
        </p:nvSpPr>
        <p:spPr>
          <a:xfrm>
            <a:off x="4706620" y="1577975"/>
            <a:ext cx="3975735" cy="2110105"/>
          </a:xfrm>
          <a:prstGeom prst="rect"/>
          <a:solidFill>
            <a:schemeClr val="accent1">
              <a:alpha val="20000"/>
            </a:schemeClr>
          </a:solid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baseline="0" b="0" sz="1000" i="0" kern="1" spc="0" strike="noStrike" u="none">
                <a:solidFill>
                  <a:srgbClr val="000000"/>
                </a:solidFill>
                <a:effectLst/>
                <a:latin typeface="Basic Sans" pitchFamily="1" charset="0"/>
                <a:ea typeface="Basic Roman" pitchFamily="1" charset="0"/>
                <a:cs typeface="Basic Roman" pitchFamily="1" charset="0"/>
              </a:defRPr>
            </a:pPr>
          </a:p>
        </p:txBody>
      </p:sp>
      <p:sp>
        <p:nvSpPr>
          <p:cNvPr id="1048816" name="Object2"/>
          <p:cNvSpPr>
            <a:spLocks noGrp="1" noChangeArrowheads="1"/>
          </p:cNvSpPr>
          <p:nvPr>
            <p:ph type="obj" sz="quarter" idx="3"/>
          </p:nvPr>
        </p:nvSpPr>
        <p:spPr>
          <a:xfrm>
            <a:off x="4706620" y="3989070"/>
            <a:ext cx="3975735" cy="2110105"/>
          </a:xfrm>
          <a:prstGeom prst="rect"/>
          <a:solidFill>
            <a:schemeClr val="accent1">
              <a:alpha val="20000"/>
            </a:schemeClr>
          </a:solid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baseline="0" b="0" sz="1000" i="0" kern="1" spc="0" strike="noStrike" u="none">
                <a:solidFill>
                  <a:srgbClr val="000000"/>
                </a:solidFill>
                <a:effectLst/>
                <a:latin typeface="Basic Sans" pitchFamily="1" charset="0"/>
                <a:ea typeface="Basic Roman" pitchFamily="1" charset="0"/>
                <a:cs typeface="Basic Roman" pitchFamily="1" charset="0"/>
              </a:defRPr>
            </a:pPr>
          </a:p>
        </p:txBody>
      </p:sp>
      <p:sp>
        <p:nvSpPr>
          <p:cNvPr id="1048817" name="FoliennummerBereich1"/>
          <p:cNvSpPr>
            <a:spLocks noGrp="1" noChangeArrowheads="1"/>
          </p:cNvSpPr>
          <p:nvPr>
            <p:ph type="sldNum" sz="quarter" idx="12"/>
          </p:nvPr>
        </p:nvSpPr>
        <p:spPr>
          <a:xfrm>
            <a:off x="6242050" y="6242050"/>
            <a:ext cx="2440305" cy="503555"/>
          </a:xfrm>
          <a:prstGeom prst="rect"/>
          <a:noFill/>
          <a:ln w="12700" cap="flat" cmpd="sng" algn="ctr">
            <a:noFill/>
            <a:prstDash val="solid"/>
            <a:headEnd type="none" w="med" len="med"/>
            <a:tailEnd type="none" w="med" len="med"/>
          </a:ln>
          <a:effectLst/>
        </p:spPr>
        <p:txBody>
          <a:bodyPr anchor="t" numCol="1" vert="horz" wrap="square">
            <a:prstTxWarp prst="textNoShape"/>
          </a:bodyPr>
          <a:p>
            <a:pPr algn="r" defTabSz="914400" indent="0" marL="0" marR="0">
              <a:lnSpc>
                <a:spcPct val="100000"/>
              </a:lnSpc>
              <a:spcBef>
                <a:spcPts val="0"/>
              </a:spcBef>
              <a:spcAft>
                <a:spcPts val="0"/>
              </a:spcAft>
              <a:buNone/>
              <a:defRPr sz="1400">
                <a:latin typeface="Arial" pitchFamily="1" charset="0"/>
                <a:ea typeface="Arial" pitchFamily="1" charset="0"/>
                <a:cs typeface="Arial" pitchFamily="1" charset="0"/>
              </a:defRPr>
            </a:pPr>
            <a:fld id="{D8489829-6735-1D6E-7BF0-913BD6BE8DC4}" type="slidenum"/>
          </a:p>
        </p:txBody>
      </p:sp>
      <p:sp>
        <p:nvSpPr>
          <p:cNvPr id="1048818" name="FußzeilenBereich1"/>
          <p:cNvSpPr>
            <a:spLocks noGrp="1" noChangeArrowheads="1"/>
          </p:cNvSpPr>
          <p:nvPr>
            <p:ph type="ftr" sz="quarter" idx="11"/>
          </p:nvPr>
        </p:nvSpPr>
        <p:spPr>
          <a:xfrm>
            <a:off x="3371850" y="6242050"/>
            <a:ext cx="2440305" cy="503555"/>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914400" indent="0" marL="0" marR="0">
              <a:lnSpc>
                <a:spcPct val="100000"/>
              </a:lnSpc>
              <a:spcBef>
                <a:spcPts val="0"/>
              </a:spcBef>
              <a:spcAft>
                <a:spcPts val="0"/>
              </a:spcAft>
              <a:buNone/>
              <a:defRPr sz="1400">
                <a:latin typeface="Arial" pitchFamily="1" charset="0"/>
                <a:ea typeface="Arial" pitchFamily="1" charset="0"/>
                <a:cs typeface="Arial" pitchFamily="1" charset="0"/>
              </a:defRPr>
            </a:pPr>
          </a:p>
        </p:txBody>
      </p:sp>
      <p:sp>
        <p:nvSpPr>
          <p:cNvPr id="1048819" name="ZeitstempelBereich1"/>
          <p:cNvSpPr>
            <a:spLocks noGrp="1" noChangeArrowheads="1"/>
          </p:cNvSpPr>
          <p:nvPr>
            <p:ph type="dt" sz="quarter" idx="10"/>
          </p:nvPr>
        </p:nvSpPr>
        <p:spPr>
          <a:xfrm>
            <a:off x="430530" y="6242050"/>
            <a:ext cx="2439670" cy="503555"/>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sz="1400">
                <a:latin typeface="Arial" pitchFamily="1" charset="0"/>
                <a:ea typeface="Arial" pitchFamily="1" charset="0"/>
                <a:cs typeface="Arial" pitchFamily="1" charset="0"/>
              </a:defRPr>
            </a:pPr>
            <a:fld id="{A00F0D12-5C4D-5AFB-03B7-AAAE43F9F5FF}" type="datetime1"/>
          </a:p>
        </p:txBody>
      </p:sp>
    </p:spTree>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type="twoObjAndObj">
  <p:cSld name="Title and two columns, left column split">
    <p:spTree>
      <p:nvGrpSpPr>
        <p:cNvPr id="120" name=""/>
        <p:cNvGrpSpPr/>
        <p:nvPr/>
      </p:nvGrpSpPr>
      <p:grpSpPr>
        <a:xfrm>
          <a:off x="0" y="0"/>
          <a:ext cx="0" cy="0"/>
          <a:chOff x="0" y="0"/>
          <a:chExt cx="0" cy="0"/>
        </a:xfrm>
      </p:grpSpPr>
      <p:sp>
        <p:nvSpPr>
          <p:cNvPr id="1048849" name="SlideTitle1"/>
          <p:cNvSpPr>
            <a:spLocks noGrp="1" noChangeArrowheads="1"/>
          </p:cNvSpPr>
          <p:nvPr>
            <p:ph type="title"/>
          </p:nvPr>
        </p:nvSpPr>
        <p:spPr>
          <a:xfrm>
            <a:off x="430530" y="287655"/>
            <a:ext cx="8251825" cy="1147445"/>
          </a:xfrm>
          <a:prstGeom prst="rect"/>
          <a:solidFill>
            <a:schemeClr val="accent1">
              <a:alpha val="20000"/>
            </a:schemeClr>
          </a:solidFill>
          <a:ln w="12700" cap="flat" cmpd="sng" algn="ctr">
            <a:noFill/>
            <a:prstDash val="solid"/>
            <a:headEnd type="none" w="med" len="med"/>
            <a:tailEnd type="none" w="med" len="med"/>
          </a:ln>
          <a:effectLst/>
        </p:spPr>
        <p:txBody>
          <a:bodyPr anchor="ctr" numCol="1" vert="horz" wrap="square">
            <a:prstTxWarp prst="textNoShape"/>
          </a:bodyPr>
          <a:p/>
        </p:txBody>
      </p:sp>
      <p:sp>
        <p:nvSpPr>
          <p:cNvPr id="1048850" name="Object1"/>
          <p:cNvSpPr>
            <a:spLocks noGrp="1" noChangeArrowheads="1"/>
          </p:cNvSpPr>
          <p:nvPr>
            <p:ph type="obj" sz="quarter" idx="1"/>
          </p:nvPr>
        </p:nvSpPr>
        <p:spPr>
          <a:xfrm>
            <a:off x="430530" y="1577975"/>
            <a:ext cx="3975100" cy="2110105"/>
          </a:xfrm>
          <a:prstGeom prst="rect"/>
          <a:solidFill>
            <a:schemeClr val="accent1">
              <a:alpha val="20000"/>
            </a:schemeClr>
          </a:solid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baseline="0" b="0" sz="1000" i="0" kern="1" spc="0" strike="noStrike" u="none">
                <a:solidFill>
                  <a:srgbClr val="000000"/>
                </a:solidFill>
                <a:effectLst/>
                <a:latin typeface="Basic Sans" pitchFamily="1" charset="0"/>
                <a:ea typeface="Basic Roman" pitchFamily="1" charset="0"/>
                <a:cs typeface="Basic Roman" pitchFamily="1" charset="0"/>
              </a:defRPr>
            </a:pPr>
          </a:p>
        </p:txBody>
      </p:sp>
      <p:sp>
        <p:nvSpPr>
          <p:cNvPr id="1048851" name="Object3"/>
          <p:cNvSpPr>
            <a:spLocks noGrp="1" noChangeArrowheads="1"/>
          </p:cNvSpPr>
          <p:nvPr>
            <p:ph type="obj" sz="quarter" idx="2"/>
          </p:nvPr>
        </p:nvSpPr>
        <p:spPr>
          <a:xfrm>
            <a:off x="430530" y="3989070"/>
            <a:ext cx="3975100" cy="2110105"/>
          </a:xfrm>
          <a:prstGeom prst="rect"/>
          <a:solidFill>
            <a:schemeClr val="accent1">
              <a:alpha val="20000"/>
            </a:schemeClr>
          </a:solid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baseline="0" b="0" sz="1000" i="0" kern="1" spc="0" strike="noStrike" u="none">
                <a:solidFill>
                  <a:srgbClr val="000000"/>
                </a:solidFill>
                <a:effectLst/>
                <a:latin typeface="Basic Sans" pitchFamily="1" charset="0"/>
                <a:ea typeface="Basic Roman" pitchFamily="1" charset="0"/>
                <a:cs typeface="Basic Roman" pitchFamily="1" charset="0"/>
              </a:defRPr>
            </a:pPr>
          </a:p>
        </p:txBody>
      </p:sp>
      <p:sp>
        <p:nvSpPr>
          <p:cNvPr id="1048852" name="Object2"/>
          <p:cNvSpPr>
            <a:spLocks noGrp="1" noChangeArrowheads="1"/>
          </p:cNvSpPr>
          <p:nvPr>
            <p:ph type="obj" sz="half" idx="3"/>
          </p:nvPr>
        </p:nvSpPr>
        <p:spPr>
          <a:xfrm>
            <a:off x="4706620" y="1577975"/>
            <a:ext cx="3975735" cy="4521200"/>
          </a:xfrm>
          <a:prstGeom prst="rect"/>
          <a:solidFill>
            <a:schemeClr val="accent1">
              <a:alpha val="20000"/>
            </a:schemeClr>
          </a:solid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baseline="0" b="0" sz="1000" i="0" kern="1" spc="0" strike="noStrike" u="none">
                <a:solidFill>
                  <a:srgbClr val="000000"/>
                </a:solidFill>
                <a:effectLst/>
                <a:latin typeface="Basic Sans" pitchFamily="1" charset="0"/>
                <a:ea typeface="Basic Roman" pitchFamily="1" charset="0"/>
                <a:cs typeface="Basic Roman" pitchFamily="1" charset="0"/>
              </a:defRPr>
            </a:pPr>
          </a:p>
        </p:txBody>
      </p:sp>
      <p:sp>
        <p:nvSpPr>
          <p:cNvPr id="1048853" name="FoliennummerBereich1"/>
          <p:cNvSpPr>
            <a:spLocks noGrp="1" noChangeArrowheads="1"/>
          </p:cNvSpPr>
          <p:nvPr>
            <p:ph type="sldNum" sz="quarter" idx="12"/>
          </p:nvPr>
        </p:nvSpPr>
        <p:spPr>
          <a:xfrm>
            <a:off x="6242050" y="6242050"/>
            <a:ext cx="2440305" cy="503555"/>
          </a:xfrm>
          <a:prstGeom prst="rect"/>
          <a:noFill/>
          <a:ln w="12700" cap="flat" cmpd="sng" algn="ctr">
            <a:noFill/>
            <a:prstDash val="solid"/>
            <a:headEnd type="none" w="med" len="med"/>
            <a:tailEnd type="none" w="med" len="med"/>
          </a:ln>
          <a:effectLst/>
        </p:spPr>
        <p:txBody>
          <a:bodyPr anchor="t" numCol="1" vert="horz" wrap="square">
            <a:prstTxWarp prst="textNoShape"/>
          </a:bodyPr>
          <a:p>
            <a:pPr algn="r" defTabSz="914400" indent="0" marL="0" marR="0">
              <a:lnSpc>
                <a:spcPct val="100000"/>
              </a:lnSpc>
              <a:spcBef>
                <a:spcPts val="0"/>
              </a:spcBef>
              <a:spcAft>
                <a:spcPts val="0"/>
              </a:spcAft>
              <a:buNone/>
              <a:defRPr sz="1400">
                <a:latin typeface="Arial" pitchFamily="1" charset="0"/>
                <a:ea typeface="Arial" pitchFamily="1" charset="0"/>
                <a:cs typeface="Arial" pitchFamily="1" charset="0"/>
              </a:defRPr>
            </a:pPr>
            <a:fld id="{94A48DF4-BA79-F17B-371C-4C2EC352C119}" type="slidenum"/>
          </a:p>
        </p:txBody>
      </p:sp>
      <p:sp>
        <p:nvSpPr>
          <p:cNvPr id="1048854" name="FußzeilenBereich1"/>
          <p:cNvSpPr>
            <a:spLocks noGrp="1" noChangeArrowheads="1"/>
          </p:cNvSpPr>
          <p:nvPr>
            <p:ph type="ftr" sz="quarter" idx="11"/>
          </p:nvPr>
        </p:nvSpPr>
        <p:spPr>
          <a:xfrm>
            <a:off x="3371850" y="6242050"/>
            <a:ext cx="2440305" cy="503555"/>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914400" indent="0" marL="0" marR="0">
              <a:lnSpc>
                <a:spcPct val="100000"/>
              </a:lnSpc>
              <a:spcBef>
                <a:spcPts val="0"/>
              </a:spcBef>
              <a:spcAft>
                <a:spcPts val="0"/>
              </a:spcAft>
              <a:buNone/>
              <a:defRPr sz="1400">
                <a:latin typeface="Arial" pitchFamily="1" charset="0"/>
                <a:ea typeface="Arial" pitchFamily="1" charset="0"/>
                <a:cs typeface="Arial" pitchFamily="1" charset="0"/>
              </a:defRPr>
            </a:pPr>
          </a:p>
        </p:txBody>
      </p:sp>
      <p:sp>
        <p:nvSpPr>
          <p:cNvPr id="1048855" name="ZeitstempelBereich1"/>
          <p:cNvSpPr>
            <a:spLocks noGrp="1" noChangeArrowheads="1"/>
          </p:cNvSpPr>
          <p:nvPr>
            <p:ph type="dt" sz="quarter" idx="10"/>
          </p:nvPr>
        </p:nvSpPr>
        <p:spPr>
          <a:xfrm>
            <a:off x="430530" y="6242050"/>
            <a:ext cx="2439670" cy="503555"/>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sz="1400">
                <a:latin typeface="Arial" pitchFamily="1" charset="0"/>
                <a:ea typeface="Arial" pitchFamily="1" charset="0"/>
                <a:cs typeface="Arial" pitchFamily="1" charset="0"/>
              </a:defRPr>
            </a:pPr>
            <a:fld id="{EA9837BD-F307-CDC1-4920-0594796EBF50}" type="datetime1"/>
          </a:p>
        </p:txBody>
      </p:sp>
    </p:spTree>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type="twoTxTwoObj">
  <p:cSld name="Title and two rows, bottom row split">
    <p:spTree>
      <p:nvGrpSpPr>
        <p:cNvPr id="118" name=""/>
        <p:cNvGrpSpPr/>
        <p:nvPr/>
      </p:nvGrpSpPr>
      <p:grpSpPr>
        <a:xfrm>
          <a:off x="0" y="0"/>
          <a:ext cx="0" cy="0"/>
          <a:chOff x="0" y="0"/>
          <a:chExt cx="0" cy="0"/>
        </a:xfrm>
      </p:grpSpPr>
      <p:sp>
        <p:nvSpPr>
          <p:cNvPr id="1048837" name="SlideTitle1"/>
          <p:cNvSpPr>
            <a:spLocks noGrp="1" noChangeArrowheads="1"/>
          </p:cNvSpPr>
          <p:nvPr>
            <p:ph type="title"/>
          </p:nvPr>
        </p:nvSpPr>
        <p:spPr>
          <a:xfrm>
            <a:off x="430530" y="287655"/>
            <a:ext cx="8251825" cy="1147445"/>
          </a:xfrm>
          <a:prstGeom prst="rect"/>
          <a:solidFill>
            <a:schemeClr val="accent1">
              <a:alpha val="20000"/>
            </a:schemeClr>
          </a:solidFill>
          <a:ln w="12700" cap="flat" cmpd="sng" algn="ctr">
            <a:noFill/>
            <a:prstDash val="solid"/>
            <a:headEnd type="none" w="med" len="med"/>
            <a:tailEnd type="none" w="med" len="med"/>
          </a:ln>
          <a:effectLst/>
        </p:spPr>
        <p:txBody>
          <a:bodyPr anchor="ctr" numCol="1" vert="horz" wrap="square">
            <a:prstTxWarp prst="textNoShape"/>
          </a:bodyPr>
          <a:p/>
        </p:txBody>
      </p:sp>
      <p:sp>
        <p:nvSpPr>
          <p:cNvPr id="1048838" name="Object1"/>
          <p:cNvSpPr>
            <a:spLocks noGrp="1" noChangeArrowheads="1"/>
          </p:cNvSpPr>
          <p:nvPr>
            <p:ph type="obj" sz="half" idx="1"/>
          </p:nvPr>
        </p:nvSpPr>
        <p:spPr>
          <a:xfrm>
            <a:off x="430530" y="1577975"/>
            <a:ext cx="8251825" cy="2110105"/>
          </a:xfrm>
          <a:prstGeom prst="rect"/>
          <a:solidFill>
            <a:schemeClr val="accent1">
              <a:alpha val="20000"/>
            </a:schemeClr>
          </a:solid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baseline="0" b="0" sz="1000" i="0" kern="1" spc="0" strike="noStrike" u="none">
                <a:solidFill>
                  <a:srgbClr val="000000"/>
                </a:solidFill>
                <a:effectLst/>
                <a:latin typeface="Basic Sans" pitchFamily="1" charset="0"/>
                <a:ea typeface="Basic Roman" pitchFamily="1" charset="0"/>
                <a:cs typeface="Basic Roman" pitchFamily="1" charset="0"/>
              </a:defRPr>
            </a:pPr>
          </a:p>
        </p:txBody>
      </p:sp>
      <p:sp>
        <p:nvSpPr>
          <p:cNvPr id="1048839" name="Object3"/>
          <p:cNvSpPr>
            <a:spLocks noGrp="1" noChangeArrowheads="1"/>
          </p:cNvSpPr>
          <p:nvPr>
            <p:ph type="obj" sz="quarter" idx="2"/>
          </p:nvPr>
        </p:nvSpPr>
        <p:spPr>
          <a:xfrm>
            <a:off x="430530" y="3989070"/>
            <a:ext cx="3975100" cy="2110105"/>
          </a:xfrm>
          <a:prstGeom prst="rect"/>
          <a:solidFill>
            <a:schemeClr val="accent1">
              <a:alpha val="20000"/>
            </a:schemeClr>
          </a:solid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baseline="0" b="0" sz="1000" i="0" kern="1" spc="0" strike="noStrike" u="none">
                <a:solidFill>
                  <a:srgbClr val="000000"/>
                </a:solidFill>
                <a:effectLst/>
                <a:latin typeface="Basic Sans" pitchFamily="1" charset="0"/>
                <a:ea typeface="Basic Roman" pitchFamily="1" charset="0"/>
                <a:cs typeface="Basic Roman" pitchFamily="1" charset="0"/>
              </a:defRPr>
            </a:pPr>
          </a:p>
        </p:txBody>
      </p:sp>
      <p:sp>
        <p:nvSpPr>
          <p:cNvPr id="1048840" name="Object2"/>
          <p:cNvSpPr>
            <a:spLocks noGrp="1" noChangeArrowheads="1"/>
          </p:cNvSpPr>
          <p:nvPr>
            <p:ph type="obj" sz="quarter" idx="3"/>
          </p:nvPr>
        </p:nvSpPr>
        <p:spPr>
          <a:xfrm>
            <a:off x="4706620" y="3989070"/>
            <a:ext cx="3975735" cy="2110105"/>
          </a:xfrm>
          <a:prstGeom prst="rect"/>
          <a:solidFill>
            <a:schemeClr val="accent1">
              <a:alpha val="20000"/>
            </a:schemeClr>
          </a:solid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baseline="0" b="0" sz="1000" i="0" kern="1" spc="0" strike="noStrike" u="none">
                <a:solidFill>
                  <a:srgbClr val="000000"/>
                </a:solidFill>
                <a:effectLst/>
                <a:latin typeface="Basic Sans" pitchFamily="1" charset="0"/>
                <a:ea typeface="Basic Roman" pitchFamily="1" charset="0"/>
                <a:cs typeface="Basic Roman" pitchFamily="1" charset="0"/>
              </a:defRPr>
            </a:pPr>
          </a:p>
        </p:txBody>
      </p:sp>
      <p:sp>
        <p:nvSpPr>
          <p:cNvPr id="1048841" name="FoliennummerBereich1"/>
          <p:cNvSpPr>
            <a:spLocks noGrp="1" noChangeArrowheads="1"/>
          </p:cNvSpPr>
          <p:nvPr>
            <p:ph type="sldNum" sz="quarter" idx="12"/>
          </p:nvPr>
        </p:nvSpPr>
        <p:spPr>
          <a:xfrm>
            <a:off x="6242050" y="6242050"/>
            <a:ext cx="2440305" cy="503555"/>
          </a:xfrm>
          <a:prstGeom prst="rect"/>
          <a:noFill/>
          <a:ln w="12700" cap="flat" cmpd="sng" algn="ctr">
            <a:noFill/>
            <a:prstDash val="solid"/>
            <a:headEnd type="none" w="med" len="med"/>
            <a:tailEnd type="none" w="med" len="med"/>
          </a:ln>
          <a:effectLst/>
        </p:spPr>
        <p:txBody>
          <a:bodyPr anchor="t" numCol="1" vert="horz" wrap="square">
            <a:prstTxWarp prst="textNoShape"/>
          </a:bodyPr>
          <a:p>
            <a:pPr algn="r" defTabSz="914400" indent="0" marL="0" marR="0">
              <a:lnSpc>
                <a:spcPct val="100000"/>
              </a:lnSpc>
              <a:spcBef>
                <a:spcPts val="0"/>
              </a:spcBef>
              <a:spcAft>
                <a:spcPts val="0"/>
              </a:spcAft>
              <a:buNone/>
              <a:defRPr sz="1400">
                <a:latin typeface="Arial" pitchFamily="1" charset="0"/>
                <a:ea typeface="Arial" pitchFamily="1" charset="0"/>
                <a:cs typeface="Arial" pitchFamily="1" charset="0"/>
              </a:defRPr>
            </a:pPr>
            <a:fld id="{8E156C69-2763-409A-2DAD-D1CF22E3DB84}" type="slidenum"/>
          </a:p>
        </p:txBody>
      </p:sp>
      <p:sp>
        <p:nvSpPr>
          <p:cNvPr id="1048842" name="FußzeilenBereich1"/>
          <p:cNvSpPr>
            <a:spLocks noGrp="1" noChangeArrowheads="1"/>
          </p:cNvSpPr>
          <p:nvPr>
            <p:ph type="ftr" sz="quarter" idx="11"/>
          </p:nvPr>
        </p:nvSpPr>
        <p:spPr>
          <a:xfrm>
            <a:off x="3371850" y="6242050"/>
            <a:ext cx="2440305" cy="503555"/>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914400" indent="0" marL="0" marR="0">
              <a:lnSpc>
                <a:spcPct val="100000"/>
              </a:lnSpc>
              <a:spcBef>
                <a:spcPts val="0"/>
              </a:spcBef>
              <a:spcAft>
                <a:spcPts val="0"/>
              </a:spcAft>
              <a:buNone/>
              <a:defRPr sz="1400">
                <a:latin typeface="Arial" pitchFamily="1" charset="0"/>
                <a:ea typeface="Arial" pitchFamily="1" charset="0"/>
                <a:cs typeface="Arial" pitchFamily="1" charset="0"/>
              </a:defRPr>
            </a:pPr>
          </a:p>
        </p:txBody>
      </p:sp>
      <p:sp>
        <p:nvSpPr>
          <p:cNvPr id="1048843" name="ZeitstempelBereich1"/>
          <p:cNvSpPr>
            <a:spLocks noGrp="1" noChangeArrowheads="1"/>
          </p:cNvSpPr>
          <p:nvPr>
            <p:ph type="dt" sz="quarter" idx="10"/>
          </p:nvPr>
        </p:nvSpPr>
        <p:spPr>
          <a:xfrm>
            <a:off x="430530" y="6242050"/>
            <a:ext cx="2439670" cy="503555"/>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sz="1400">
                <a:latin typeface="Arial" pitchFamily="1" charset="0"/>
                <a:ea typeface="Arial" pitchFamily="1" charset="0"/>
                <a:cs typeface="Arial" pitchFamily="1" charset="0"/>
              </a:defRPr>
            </a:pPr>
            <a:fld id="{DA91A6A0-EE37-C450-7929-1805E8678F4D}" type="datetime1"/>
          </a:p>
        </p:txBody>
      </p:sp>
    </p:spTree>
  </p:cSld>
  <p:clrMapOvr>
    <a:masterClrMapping/>
  </p:clrMapOvr>
  <p:transition spd="slow"/>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type="twoObjOverTx">
  <p:cSld name="Title and two rows, top row split">
    <p:spTree>
      <p:nvGrpSpPr>
        <p:cNvPr id="110" name=""/>
        <p:cNvGrpSpPr/>
        <p:nvPr/>
      </p:nvGrpSpPr>
      <p:grpSpPr>
        <a:xfrm>
          <a:off x="0" y="0"/>
          <a:ext cx="0" cy="0"/>
          <a:chOff x="0" y="0"/>
          <a:chExt cx="0" cy="0"/>
        </a:xfrm>
      </p:grpSpPr>
      <p:sp>
        <p:nvSpPr>
          <p:cNvPr id="1048793" name="SlideTitle1"/>
          <p:cNvSpPr>
            <a:spLocks noGrp="1" noChangeArrowheads="1"/>
          </p:cNvSpPr>
          <p:nvPr>
            <p:ph type="title"/>
          </p:nvPr>
        </p:nvSpPr>
        <p:spPr>
          <a:xfrm>
            <a:off x="430530" y="287655"/>
            <a:ext cx="8251825" cy="1147445"/>
          </a:xfrm>
          <a:prstGeom prst="rect"/>
          <a:solidFill>
            <a:schemeClr val="accent1">
              <a:alpha val="20000"/>
            </a:schemeClr>
          </a:solidFill>
          <a:ln w="12700" cap="flat" cmpd="sng" algn="ctr">
            <a:noFill/>
            <a:prstDash val="solid"/>
            <a:headEnd type="none" w="med" len="med"/>
            <a:tailEnd type="none" w="med" len="med"/>
          </a:ln>
          <a:effectLst/>
        </p:spPr>
        <p:txBody>
          <a:bodyPr anchor="ctr" numCol="1" vert="horz" wrap="square">
            <a:prstTxWarp prst="textNoShape"/>
          </a:bodyPr>
          <a:p/>
        </p:txBody>
      </p:sp>
      <p:sp>
        <p:nvSpPr>
          <p:cNvPr id="1048794" name="Object1"/>
          <p:cNvSpPr>
            <a:spLocks noGrp="1" noChangeArrowheads="1"/>
          </p:cNvSpPr>
          <p:nvPr>
            <p:ph type="obj" sz="quarter" idx="1"/>
          </p:nvPr>
        </p:nvSpPr>
        <p:spPr>
          <a:xfrm>
            <a:off x="430530" y="1577975"/>
            <a:ext cx="3975100" cy="2110105"/>
          </a:xfrm>
          <a:prstGeom prst="rect"/>
          <a:solidFill>
            <a:schemeClr val="accent1">
              <a:alpha val="20000"/>
            </a:schemeClr>
          </a:solid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baseline="0" b="0" sz="1000" i="0" kern="1" spc="0" strike="noStrike" u="none">
                <a:solidFill>
                  <a:srgbClr val="000000"/>
                </a:solidFill>
                <a:effectLst/>
                <a:latin typeface="Basic Sans" pitchFamily="1" charset="0"/>
                <a:ea typeface="Basic Roman" pitchFamily="1" charset="0"/>
                <a:cs typeface="Basic Roman" pitchFamily="1" charset="0"/>
              </a:defRPr>
            </a:pPr>
          </a:p>
        </p:txBody>
      </p:sp>
      <p:sp>
        <p:nvSpPr>
          <p:cNvPr id="1048795" name="Object3"/>
          <p:cNvSpPr>
            <a:spLocks noGrp="1" noChangeArrowheads="1"/>
          </p:cNvSpPr>
          <p:nvPr>
            <p:ph type="obj" sz="quarter" idx="2"/>
          </p:nvPr>
        </p:nvSpPr>
        <p:spPr>
          <a:xfrm>
            <a:off x="4706620" y="1577975"/>
            <a:ext cx="3975735" cy="2110105"/>
          </a:xfrm>
          <a:prstGeom prst="rect"/>
          <a:solidFill>
            <a:schemeClr val="accent1">
              <a:alpha val="20000"/>
            </a:schemeClr>
          </a:solid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baseline="0" b="0" sz="1000" i="0" kern="1" spc="0" strike="noStrike" u="none">
                <a:solidFill>
                  <a:srgbClr val="000000"/>
                </a:solidFill>
                <a:effectLst/>
                <a:latin typeface="Basic Sans" pitchFamily="1" charset="0"/>
                <a:ea typeface="Basic Roman" pitchFamily="1" charset="0"/>
                <a:cs typeface="Basic Roman" pitchFamily="1" charset="0"/>
              </a:defRPr>
            </a:pPr>
          </a:p>
        </p:txBody>
      </p:sp>
      <p:sp>
        <p:nvSpPr>
          <p:cNvPr id="1048796" name="Object2"/>
          <p:cNvSpPr>
            <a:spLocks noGrp="1" noChangeArrowheads="1"/>
          </p:cNvSpPr>
          <p:nvPr>
            <p:ph type="obj" sz="half" idx="3"/>
          </p:nvPr>
        </p:nvSpPr>
        <p:spPr>
          <a:xfrm>
            <a:off x="430530" y="3989070"/>
            <a:ext cx="8251825" cy="2110105"/>
          </a:xfrm>
          <a:prstGeom prst="rect"/>
          <a:solidFill>
            <a:schemeClr val="accent1">
              <a:alpha val="20000"/>
            </a:schemeClr>
          </a:solid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baseline="0" b="0" sz="1000" i="0" kern="1" spc="0" strike="noStrike" u="none">
                <a:solidFill>
                  <a:srgbClr val="000000"/>
                </a:solidFill>
                <a:effectLst/>
                <a:latin typeface="Basic Sans" pitchFamily="1" charset="0"/>
                <a:ea typeface="Basic Roman" pitchFamily="1" charset="0"/>
                <a:cs typeface="Basic Roman" pitchFamily="1" charset="0"/>
              </a:defRPr>
            </a:pPr>
          </a:p>
        </p:txBody>
      </p:sp>
      <p:sp>
        <p:nvSpPr>
          <p:cNvPr id="1048797" name="FoliennummerBereich1"/>
          <p:cNvSpPr>
            <a:spLocks noGrp="1" noChangeArrowheads="1"/>
          </p:cNvSpPr>
          <p:nvPr>
            <p:ph type="sldNum" sz="quarter" idx="12"/>
          </p:nvPr>
        </p:nvSpPr>
        <p:spPr>
          <a:xfrm>
            <a:off x="6242050" y="6242050"/>
            <a:ext cx="2440305" cy="503555"/>
          </a:xfrm>
          <a:prstGeom prst="rect"/>
          <a:noFill/>
          <a:ln w="12700" cap="flat" cmpd="sng" algn="ctr">
            <a:noFill/>
            <a:prstDash val="solid"/>
            <a:headEnd type="none" w="med" len="med"/>
            <a:tailEnd type="none" w="med" len="med"/>
          </a:ln>
          <a:effectLst/>
        </p:spPr>
        <p:txBody>
          <a:bodyPr anchor="t" numCol="1" vert="horz" wrap="square">
            <a:prstTxWarp prst="textNoShape"/>
          </a:bodyPr>
          <a:p>
            <a:pPr algn="r" defTabSz="914400" indent="0" marL="0" marR="0">
              <a:lnSpc>
                <a:spcPct val="100000"/>
              </a:lnSpc>
              <a:spcBef>
                <a:spcPts val="0"/>
              </a:spcBef>
              <a:spcAft>
                <a:spcPts val="0"/>
              </a:spcAft>
              <a:buNone/>
              <a:defRPr sz="1400">
                <a:latin typeface="Arial" pitchFamily="1" charset="0"/>
                <a:ea typeface="Arial" pitchFamily="1" charset="0"/>
                <a:cs typeface="Arial" pitchFamily="1" charset="0"/>
              </a:defRPr>
            </a:pPr>
            <a:fld id="{9AB87821-6F77-ED8E-3900-99DB364ECFCC}" type="slidenum"/>
          </a:p>
        </p:txBody>
      </p:sp>
      <p:sp>
        <p:nvSpPr>
          <p:cNvPr id="1048798" name="FußzeilenBereich1"/>
          <p:cNvSpPr>
            <a:spLocks noGrp="1" noChangeArrowheads="1"/>
          </p:cNvSpPr>
          <p:nvPr>
            <p:ph type="ftr" sz="quarter" idx="11"/>
          </p:nvPr>
        </p:nvSpPr>
        <p:spPr>
          <a:xfrm>
            <a:off x="3371850" y="6242050"/>
            <a:ext cx="2440305" cy="503555"/>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914400" indent="0" marL="0" marR="0">
              <a:lnSpc>
                <a:spcPct val="100000"/>
              </a:lnSpc>
              <a:spcBef>
                <a:spcPts val="0"/>
              </a:spcBef>
              <a:spcAft>
                <a:spcPts val="0"/>
              </a:spcAft>
              <a:buNone/>
              <a:defRPr sz="1400">
                <a:latin typeface="Arial" pitchFamily="1" charset="0"/>
                <a:ea typeface="Arial" pitchFamily="1" charset="0"/>
                <a:cs typeface="Arial" pitchFamily="1" charset="0"/>
              </a:defRPr>
            </a:pPr>
          </a:p>
        </p:txBody>
      </p:sp>
      <p:sp>
        <p:nvSpPr>
          <p:cNvPr id="1048799" name="ZeitstempelBereich1"/>
          <p:cNvSpPr>
            <a:spLocks noGrp="1" noChangeArrowheads="1"/>
          </p:cNvSpPr>
          <p:nvPr>
            <p:ph type="dt" sz="quarter" idx="10"/>
          </p:nvPr>
        </p:nvSpPr>
        <p:spPr>
          <a:xfrm>
            <a:off x="430530" y="6242050"/>
            <a:ext cx="2439670" cy="503555"/>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sz="1400">
                <a:latin typeface="Arial" pitchFamily="1" charset="0"/>
                <a:ea typeface="Arial" pitchFamily="1" charset="0"/>
                <a:cs typeface="Arial" pitchFamily="1" charset="0"/>
              </a:defRPr>
            </a:pPr>
            <a:fld id="{B2FC4E84-CA5F-A9B8-1144-3CED000AE769}" type="datetime1"/>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twoObj">
  <p:cSld name="Title and two columns">
    <p:spTree>
      <p:nvGrpSpPr>
        <p:cNvPr id="107" name=""/>
        <p:cNvGrpSpPr/>
        <p:nvPr/>
      </p:nvGrpSpPr>
      <p:grpSpPr>
        <a:xfrm>
          <a:off x="0" y="0"/>
          <a:ext cx="0" cy="0"/>
          <a:chOff x="0" y="0"/>
          <a:chExt cx="0" cy="0"/>
        </a:xfrm>
      </p:grpSpPr>
      <p:sp>
        <p:nvSpPr>
          <p:cNvPr id="1048772" name="SlideTitle1"/>
          <p:cNvSpPr>
            <a:spLocks noGrp="1" noChangeArrowheads="1"/>
          </p:cNvSpPr>
          <p:nvPr>
            <p:ph type="title"/>
          </p:nvPr>
        </p:nvSpPr>
        <p:spPr>
          <a:xfrm>
            <a:off x="457200" y="274320"/>
            <a:ext cx="8229600" cy="1137920"/>
          </a:xfrm>
          <a:prstGeom prst="rect"/>
          <a:noFill/>
          <a:ln w="12700" cap="flat" cmpd="sng" algn="ctr">
            <a:noFill/>
            <a:prstDash val="solid"/>
            <a:headEnd type="none" w="med" len="med"/>
            <a:tailEnd type="none" w="med" len="med"/>
          </a:ln>
          <a:effectLst/>
        </p:spPr>
        <p:txBody>
          <a:bodyPr anchor="ctr" numCol="1" vert="horz" wrap="square">
            <a:prstTxWarp prst="textNoShape"/>
          </a:bodyPr>
          <a:p/>
        </p:txBody>
      </p:sp>
      <p:sp>
        <p:nvSpPr>
          <p:cNvPr id="1048773" name="Object1"/>
          <p:cNvSpPr>
            <a:spLocks noGrp="1" noChangeArrowheads="1"/>
          </p:cNvSpPr>
          <p:nvPr>
            <p:ph type="obj" sz="half" idx="1"/>
          </p:nvPr>
        </p:nvSpPr>
        <p:spPr>
          <a:xfrm>
            <a:off x="457200" y="1590675"/>
            <a:ext cx="3964305" cy="4533265"/>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baseline="0" b="0" sz="1000" i="0" kern="1" spc="0" strike="noStrike" u="none">
                <a:solidFill>
                  <a:srgbClr val="000000"/>
                </a:solidFill>
                <a:effectLst/>
                <a:latin typeface="Basic Sans" pitchFamily="1" charset="0"/>
                <a:ea typeface="Basic Roman" pitchFamily="1" charset="0"/>
                <a:cs typeface="Basic Roman" pitchFamily="1" charset="0"/>
              </a:defRPr>
            </a:pPr>
          </a:p>
        </p:txBody>
      </p:sp>
      <p:sp>
        <p:nvSpPr>
          <p:cNvPr id="1048774" name="Object2"/>
          <p:cNvSpPr>
            <a:spLocks noGrp="1" noChangeArrowheads="1"/>
          </p:cNvSpPr>
          <p:nvPr>
            <p:ph type="obj" sz="half" idx="2"/>
          </p:nvPr>
        </p:nvSpPr>
        <p:spPr>
          <a:xfrm>
            <a:off x="4722495" y="1590675"/>
            <a:ext cx="3964305" cy="4533265"/>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baseline="0" b="0" sz="1000" i="0" kern="1" spc="0" strike="noStrike" u="none">
                <a:solidFill>
                  <a:srgbClr val="000000"/>
                </a:solidFill>
                <a:effectLst/>
                <a:latin typeface="Basic Sans" pitchFamily="1" charset="0"/>
                <a:ea typeface="Basic Roman" pitchFamily="1" charset="0"/>
                <a:cs typeface="Basic Roman" pitchFamily="1" charset="0"/>
              </a:defRPr>
            </a:pPr>
          </a:p>
        </p:txBody>
      </p:sp>
      <p:sp>
        <p:nvSpPr>
          <p:cNvPr id="1048775" name="SlideNumberArea1"/>
          <p:cNvSpPr>
            <a:spLocks noGrp="1" noChangeArrowheads="1"/>
          </p:cNvSpPr>
          <p:nvPr>
            <p:ph type="sldNum" sz="quarter" idx="12"/>
          </p:nvPr>
        </p:nvSpPr>
        <p:spPr>
          <a:xfrm>
            <a:off x="6245225" y="6247130"/>
            <a:ext cx="244157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r" defTabSz="449580" indent="0" marL="0" marR="0">
              <a:lnSpc>
                <a:spcPct val="100000"/>
              </a:lnSpc>
              <a:spcBef>
                <a:spcPts val="0"/>
              </a:spcBef>
              <a:spcAft>
                <a:spcPts val="0"/>
              </a:spcAft>
              <a:buNone/>
              <a:defRPr sz="1400"/>
            </a:pPr>
            <a:fld id="{AB7740D5-9B46-22B6-08CF-6DE30E81FE38}" type="slidenum"/>
          </a:p>
        </p:txBody>
      </p:sp>
      <p:sp>
        <p:nvSpPr>
          <p:cNvPr id="1048776" name="FooterArea1"/>
          <p:cNvSpPr>
            <a:spLocks noGrp="1" noChangeArrowheads="1"/>
          </p:cNvSpPr>
          <p:nvPr>
            <p:ph type="ftr" sz="quarter" idx="11"/>
          </p:nvPr>
        </p:nvSpPr>
        <p:spPr>
          <a:xfrm>
            <a:off x="3346450" y="6247130"/>
            <a:ext cx="245046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449580" indent="0" marL="0" marR="0">
              <a:lnSpc>
                <a:spcPct val="100000"/>
              </a:lnSpc>
              <a:spcBef>
                <a:spcPts val="0"/>
              </a:spcBef>
              <a:spcAft>
                <a:spcPts val="0"/>
              </a:spcAft>
              <a:buNone/>
              <a:defRPr sz="1400"/>
            </a:pPr>
          </a:p>
        </p:txBody>
      </p:sp>
      <p:sp>
        <p:nvSpPr>
          <p:cNvPr id="1048777" name="DateTimeArea1"/>
          <p:cNvSpPr>
            <a:spLocks noGrp="1" noChangeArrowheads="1"/>
          </p:cNvSpPr>
          <p:nvPr>
            <p:ph type="dt" sz="quarter" idx="10"/>
          </p:nvPr>
        </p:nvSpPr>
        <p:spPr>
          <a:xfrm>
            <a:off x="457200" y="6247130"/>
            <a:ext cx="2440940"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449580" indent="0" marL="0" marR="0">
              <a:lnSpc>
                <a:spcPct val="100000"/>
              </a:lnSpc>
              <a:spcBef>
                <a:spcPts val="0"/>
              </a:spcBef>
              <a:spcAft>
                <a:spcPts val="0"/>
              </a:spcAft>
              <a:buNone/>
              <a:defRPr sz="1400"/>
            </a:pP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99" name=""/>
        <p:cNvGrpSpPr/>
        <p:nvPr/>
      </p:nvGrpSpPr>
      <p:grpSpPr>
        <a:xfrm>
          <a:off x="0" y="0"/>
          <a:ext cx="0" cy="0"/>
          <a:chOff x="0" y="0"/>
          <a:chExt cx="0" cy="0"/>
        </a:xfrm>
      </p:grpSpPr>
      <p:sp>
        <p:nvSpPr>
          <p:cNvPr id="1048729" name="SlideTitle1"/>
          <p:cNvSpPr>
            <a:spLocks noGrp="1" noChangeArrowheads="1"/>
          </p:cNvSpPr>
          <p:nvPr>
            <p:ph type="title"/>
          </p:nvPr>
        </p:nvSpPr>
        <p:spPr>
          <a:xfrm>
            <a:off x="457200" y="274320"/>
            <a:ext cx="8229600" cy="1137920"/>
          </a:xfrm>
          <a:prstGeom prst="rect"/>
          <a:noFill/>
          <a:ln w="12700" cap="flat" cmpd="sng" algn="ctr">
            <a:noFill/>
            <a:prstDash val="solid"/>
            <a:headEnd type="none" w="med" len="med"/>
            <a:tailEnd type="none" w="med" len="med"/>
          </a:ln>
          <a:effectLst/>
        </p:spPr>
        <p:txBody>
          <a:bodyPr anchor="ctr" numCol="1" vert="horz" wrap="square">
            <a:prstTxWarp prst="textNoShape"/>
          </a:bodyPr>
          <a:p/>
        </p:txBody>
      </p:sp>
      <p:sp>
        <p:nvSpPr>
          <p:cNvPr id="1048730" name="SlideNumberArea1"/>
          <p:cNvSpPr>
            <a:spLocks noGrp="1" noChangeArrowheads="1"/>
          </p:cNvSpPr>
          <p:nvPr>
            <p:ph type="sldNum" sz="quarter" idx="12"/>
          </p:nvPr>
        </p:nvSpPr>
        <p:spPr>
          <a:xfrm>
            <a:off x="6245225" y="6247130"/>
            <a:ext cx="244157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r" defTabSz="449580" indent="0" marL="0" marR="0">
              <a:lnSpc>
                <a:spcPct val="100000"/>
              </a:lnSpc>
              <a:spcBef>
                <a:spcPts val="0"/>
              </a:spcBef>
              <a:spcAft>
                <a:spcPts val="0"/>
              </a:spcAft>
              <a:buNone/>
              <a:defRPr sz="1400"/>
            </a:pPr>
            <a:fld id="{84D51D85-CB69-80EB-276D-3DBE5323D168}" type="slidenum"/>
          </a:p>
        </p:txBody>
      </p:sp>
      <p:sp>
        <p:nvSpPr>
          <p:cNvPr id="1048731" name="FooterArea1"/>
          <p:cNvSpPr>
            <a:spLocks noGrp="1" noChangeArrowheads="1"/>
          </p:cNvSpPr>
          <p:nvPr>
            <p:ph type="ftr" sz="quarter" idx="11"/>
          </p:nvPr>
        </p:nvSpPr>
        <p:spPr>
          <a:xfrm>
            <a:off x="3346450" y="6247130"/>
            <a:ext cx="245046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449580" indent="0" marL="0" marR="0">
              <a:lnSpc>
                <a:spcPct val="100000"/>
              </a:lnSpc>
              <a:spcBef>
                <a:spcPts val="0"/>
              </a:spcBef>
              <a:spcAft>
                <a:spcPts val="0"/>
              </a:spcAft>
              <a:buNone/>
              <a:defRPr sz="1400"/>
            </a:pPr>
          </a:p>
        </p:txBody>
      </p:sp>
      <p:sp>
        <p:nvSpPr>
          <p:cNvPr id="1048732" name="DateTimeArea1"/>
          <p:cNvSpPr>
            <a:spLocks noGrp="1" noChangeArrowheads="1"/>
          </p:cNvSpPr>
          <p:nvPr>
            <p:ph type="dt" sz="quarter" idx="10"/>
          </p:nvPr>
        </p:nvSpPr>
        <p:spPr>
          <a:xfrm>
            <a:off x="457200" y="6247130"/>
            <a:ext cx="2440940"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449580" indent="0" marL="0" marR="0">
              <a:lnSpc>
                <a:spcPct val="100000"/>
              </a:lnSpc>
              <a:spcBef>
                <a:spcPts val="0"/>
              </a:spcBef>
              <a:spcAft>
                <a:spcPts val="0"/>
              </a:spcAft>
              <a:buNone/>
              <a:defRPr sz="1400"/>
            </a:pP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blank">
  <p:cSld name="Empty slide">
    <p:spTree>
      <p:nvGrpSpPr>
        <p:cNvPr id="100" name=""/>
        <p:cNvGrpSpPr/>
        <p:nvPr/>
      </p:nvGrpSpPr>
      <p:grpSpPr>
        <a:xfrm>
          <a:off x="0" y="0"/>
          <a:ext cx="0" cy="0"/>
          <a:chOff x="0" y="0"/>
          <a:chExt cx="0" cy="0"/>
        </a:xfrm>
      </p:grpSpPr>
      <p:sp>
        <p:nvSpPr>
          <p:cNvPr id="1048733" name="SlideNumberArea1"/>
          <p:cNvSpPr>
            <a:spLocks noGrp="1" noChangeArrowheads="1"/>
          </p:cNvSpPr>
          <p:nvPr>
            <p:ph type="sldNum" sz="quarter" idx="12"/>
          </p:nvPr>
        </p:nvSpPr>
        <p:spPr>
          <a:xfrm>
            <a:off x="6245225" y="6247130"/>
            <a:ext cx="244157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r" defTabSz="449580" indent="0" marL="0" marR="0">
              <a:lnSpc>
                <a:spcPct val="100000"/>
              </a:lnSpc>
              <a:spcBef>
                <a:spcPts val="0"/>
              </a:spcBef>
              <a:spcAft>
                <a:spcPts val="0"/>
              </a:spcAft>
              <a:buNone/>
              <a:defRPr sz="1400"/>
            </a:pPr>
            <a:fld id="{A91CA310-5E44-4955-0AA4-A800EDEAFCFD}" type="slidenum"/>
          </a:p>
        </p:txBody>
      </p:sp>
      <p:sp>
        <p:nvSpPr>
          <p:cNvPr id="1048734" name="FooterArea1"/>
          <p:cNvSpPr>
            <a:spLocks noGrp="1" noChangeArrowheads="1"/>
          </p:cNvSpPr>
          <p:nvPr>
            <p:ph type="ftr" sz="quarter" idx="11"/>
          </p:nvPr>
        </p:nvSpPr>
        <p:spPr>
          <a:xfrm>
            <a:off x="3346450" y="6247130"/>
            <a:ext cx="245046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449580" indent="0" marL="0" marR="0">
              <a:lnSpc>
                <a:spcPct val="100000"/>
              </a:lnSpc>
              <a:spcBef>
                <a:spcPts val="0"/>
              </a:spcBef>
              <a:spcAft>
                <a:spcPts val="0"/>
              </a:spcAft>
              <a:buNone/>
              <a:defRPr sz="1400"/>
            </a:pPr>
          </a:p>
        </p:txBody>
      </p:sp>
      <p:sp>
        <p:nvSpPr>
          <p:cNvPr id="1048735" name="DateTimeArea1"/>
          <p:cNvSpPr>
            <a:spLocks noGrp="1" noChangeArrowheads="1"/>
          </p:cNvSpPr>
          <p:nvPr>
            <p:ph type="dt" sz="quarter" idx="10"/>
          </p:nvPr>
        </p:nvSpPr>
        <p:spPr>
          <a:xfrm>
            <a:off x="457200" y="6247130"/>
            <a:ext cx="2440940"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449580" indent="0" marL="0" marR="0">
              <a:lnSpc>
                <a:spcPct val="100000"/>
              </a:lnSpc>
              <a:spcBef>
                <a:spcPts val="0"/>
              </a:spcBef>
              <a:spcAft>
                <a:spcPts val="0"/>
              </a:spcAft>
              <a:buNone/>
              <a:defRPr sz="1400"/>
            </a:pP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objOnly">
  <p:cSld name="Content only">
    <p:spTree>
      <p:nvGrpSpPr>
        <p:cNvPr id="102" name=""/>
        <p:cNvGrpSpPr/>
        <p:nvPr/>
      </p:nvGrpSpPr>
      <p:grpSpPr>
        <a:xfrm>
          <a:off x="0" y="0"/>
          <a:ext cx="0" cy="0"/>
          <a:chOff x="0" y="0"/>
          <a:chExt cx="0" cy="0"/>
        </a:xfrm>
      </p:grpSpPr>
      <p:sp>
        <p:nvSpPr>
          <p:cNvPr id="1048741" name="Object1"/>
          <p:cNvSpPr>
            <a:spLocks noGrp="1" noChangeArrowheads="1"/>
          </p:cNvSpPr>
          <p:nvPr>
            <p:ph type="obj"/>
          </p:nvPr>
        </p:nvSpPr>
        <p:spPr>
          <a:xfrm>
            <a:off x="457200" y="274320"/>
            <a:ext cx="8229600" cy="5849620"/>
          </a:xfrm>
          <a:prstGeom prst="rect"/>
          <a:noFill/>
          <a:ln w="12700" cap="flat" cmpd="sng" algn="ctr">
            <a:noFill/>
            <a:prstDash val="solid"/>
            <a:headEnd type="none" w="med" len="med"/>
            <a:tailEnd type="none" w="med" len="med"/>
          </a:ln>
          <a:effectLst/>
        </p:spPr>
        <p:txBody>
          <a:bodyPr anchor="t" numCol="1" vert="horz" wrap="square">
            <a:prstTxWarp prst="textNoShape"/>
          </a:bodyPr>
          <a:p/>
        </p:txBody>
      </p:sp>
      <p:sp>
        <p:nvSpPr>
          <p:cNvPr id="1048742" name="SlideNumberArea1"/>
          <p:cNvSpPr>
            <a:spLocks noGrp="1" noChangeArrowheads="1"/>
          </p:cNvSpPr>
          <p:nvPr>
            <p:ph type="sldNum" sz="quarter" idx="12"/>
          </p:nvPr>
        </p:nvSpPr>
        <p:spPr>
          <a:xfrm>
            <a:off x="6245225" y="6247130"/>
            <a:ext cx="244157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r" defTabSz="449580" indent="0" marL="0" marR="0">
              <a:lnSpc>
                <a:spcPct val="100000"/>
              </a:lnSpc>
              <a:spcBef>
                <a:spcPts val="0"/>
              </a:spcBef>
              <a:spcAft>
                <a:spcPts val="0"/>
              </a:spcAft>
              <a:buNone/>
              <a:defRPr sz="1400"/>
            </a:pPr>
            <a:fld id="{BC593A4A-0451-0CCC-1FE1-F29974AFE9A7}" type="slidenum"/>
          </a:p>
        </p:txBody>
      </p:sp>
      <p:sp>
        <p:nvSpPr>
          <p:cNvPr id="1048743" name="FooterArea1"/>
          <p:cNvSpPr>
            <a:spLocks noGrp="1" noChangeArrowheads="1"/>
          </p:cNvSpPr>
          <p:nvPr>
            <p:ph type="ftr" sz="quarter" idx="11"/>
          </p:nvPr>
        </p:nvSpPr>
        <p:spPr>
          <a:xfrm>
            <a:off x="3346450" y="6247130"/>
            <a:ext cx="245046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449580" indent="0" marL="0" marR="0">
              <a:lnSpc>
                <a:spcPct val="100000"/>
              </a:lnSpc>
              <a:spcBef>
                <a:spcPts val="0"/>
              </a:spcBef>
              <a:spcAft>
                <a:spcPts val="0"/>
              </a:spcAft>
              <a:buNone/>
              <a:defRPr sz="1400"/>
            </a:pPr>
          </a:p>
        </p:txBody>
      </p:sp>
      <p:sp>
        <p:nvSpPr>
          <p:cNvPr id="1048744" name="DateTimeArea1"/>
          <p:cNvSpPr>
            <a:spLocks noGrp="1" noChangeArrowheads="1"/>
          </p:cNvSpPr>
          <p:nvPr>
            <p:ph type="dt" sz="quarter" idx="10"/>
          </p:nvPr>
        </p:nvSpPr>
        <p:spPr>
          <a:xfrm>
            <a:off x="457200" y="6247130"/>
            <a:ext cx="2440940"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449580" indent="0" marL="0" marR="0">
              <a:lnSpc>
                <a:spcPct val="100000"/>
              </a:lnSpc>
              <a:spcBef>
                <a:spcPts val="0"/>
              </a:spcBef>
              <a:spcAft>
                <a:spcPts val="0"/>
              </a:spcAft>
              <a:buNone/>
              <a:defRPr sz="1400"/>
            </a:pP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objOverTx">
  <p:cSld name="Title and two rows">
    <p:spTree>
      <p:nvGrpSpPr>
        <p:cNvPr id="105" name=""/>
        <p:cNvGrpSpPr/>
        <p:nvPr/>
      </p:nvGrpSpPr>
      <p:grpSpPr>
        <a:xfrm>
          <a:off x="0" y="0"/>
          <a:ext cx="0" cy="0"/>
          <a:chOff x="0" y="0"/>
          <a:chExt cx="0" cy="0"/>
        </a:xfrm>
      </p:grpSpPr>
      <p:sp>
        <p:nvSpPr>
          <p:cNvPr id="1048759" name="SlideTitle1"/>
          <p:cNvSpPr>
            <a:spLocks noGrp="1" noChangeArrowheads="1"/>
          </p:cNvSpPr>
          <p:nvPr>
            <p:ph type="title"/>
          </p:nvPr>
        </p:nvSpPr>
        <p:spPr>
          <a:xfrm>
            <a:off x="457200" y="274320"/>
            <a:ext cx="8229600" cy="1137920"/>
          </a:xfrm>
          <a:prstGeom prst="rect"/>
          <a:noFill/>
          <a:ln w="12700" cap="flat" cmpd="sng" algn="ctr">
            <a:noFill/>
            <a:prstDash val="solid"/>
            <a:headEnd type="none" w="med" len="med"/>
            <a:tailEnd type="none" w="med" len="med"/>
          </a:ln>
          <a:effectLst/>
        </p:spPr>
        <p:txBody>
          <a:bodyPr anchor="ctr" numCol="1" vert="horz" wrap="square">
            <a:prstTxWarp prst="textNoShape"/>
          </a:bodyPr>
          <a:p/>
        </p:txBody>
      </p:sp>
      <p:sp>
        <p:nvSpPr>
          <p:cNvPr id="1048760" name="Object1"/>
          <p:cNvSpPr>
            <a:spLocks noGrp="1" noChangeArrowheads="1"/>
          </p:cNvSpPr>
          <p:nvPr>
            <p:ph type="obj" sz="half" idx="1"/>
          </p:nvPr>
        </p:nvSpPr>
        <p:spPr>
          <a:xfrm>
            <a:off x="457200" y="1590675"/>
            <a:ext cx="8229600" cy="211582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baseline="0" b="0" sz="1000" i="0" kern="1" spc="0" strike="noStrike" u="none">
                <a:solidFill>
                  <a:srgbClr val="000000"/>
                </a:solidFill>
                <a:effectLst/>
                <a:latin typeface="Basic Sans" pitchFamily="1" charset="0"/>
                <a:ea typeface="Basic Roman" pitchFamily="1" charset="0"/>
                <a:cs typeface="Basic Roman" pitchFamily="1" charset="0"/>
              </a:defRPr>
            </a:pPr>
          </a:p>
        </p:txBody>
      </p:sp>
      <p:sp>
        <p:nvSpPr>
          <p:cNvPr id="1048761" name="Object2"/>
          <p:cNvSpPr>
            <a:spLocks noGrp="1" noChangeArrowheads="1"/>
          </p:cNvSpPr>
          <p:nvPr>
            <p:ph type="obj" sz="half" idx="2"/>
          </p:nvPr>
        </p:nvSpPr>
        <p:spPr>
          <a:xfrm>
            <a:off x="457200" y="4007485"/>
            <a:ext cx="8229600" cy="2116455"/>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baseline="0" b="0" sz="1000" i="0" kern="1" spc="0" strike="noStrike" u="none">
                <a:solidFill>
                  <a:srgbClr val="000000"/>
                </a:solidFill>
                <a:effectLst/>
                <a:latin typeface="Basic Sans" pitchFamily="1" charset="0"/>
                <a:ea typeface="Basic Roman" pitchFamily="1" charset="0"/>
                <a:cs typeface="Basic Roman" pitchFamily="1" charset="0"/>
              </a:defRPr>
            </a:pPr>
          </a:p>
        </p:txBody>
      </p:sp>
      <p:sp>
        <p:nvSpPr>
          <p:cNvPr id="1048762" name="SlideNumberArea1"/>
          <p:cNvSpPr>
            <a:spLocks noGrp="1" noChangeArrowheads="1"/>
          </p:cNvSpPr>
          <p:nvPr>
            <p:ph type="sldNum" sz="quarter" idx="12"/>
          </p:nvPr>
        </p:nvSpPr>
        <p:spPr>
          <a:xfrm>
            <a:off x="6245225" y="6247130"/>
            <a:ext cx="244157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r" defTabSz="449580" indent="0" marL="0" marR="0">
              <a:lnSpc>
                <a:spcPct val="100000"/>
              </a:lnSpc>
              <a:spcBef>
                <a:spcPts val="0"/>
              </a:spcBef>
              <a:spcAft>
                <a:spcPts val="0"/>
              </a:spcAft>
              <a:buNone/>
              <a:defRPr sz="1400"/>
            </a:pPr>
            <a:fld id="{8868092F-6165-3DFF-2BD0-97AA479EDDC2}" type="slidenum"/>
          </a:p>
        </p:txBody>
      </p:sp>
      <p:sp>
        <p:nvSpPr>
          <p:cNvPr id="1048763" name="FooterArea1"/>
          <p:cNvSpPr>
            <a:spLocks noGrp="1" noChangeArrowheads="1"/>
          </p:cNvSpPr>
          <p:nvPr>
            <p:ph type="ftr" sz="quarter" idx="11"/>
          </p:nvPr>
        </p:nvSpPr>
        <p:spPr>
          <a:xfrm>
            <a:off x="3346450" y="6247130"/>
            <a:ext cx="245046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449580" indent="0" marL="0" marR="0">
              <a:lnSpc>
                <a:spcPct val="100000"/>
              </a:lnSpc>
              <a:spcBef>
                <a:spcPts val="0"/>
              </a:spcBef>
              <a:spcAft>
                <a:spcPts val="0"/>
              </a:spcAft>
              <a:buNone/>
              <a:defRPr sz="1400"/>
            </a:pPr>
          </a:p>
        </p:txBody>
      </p:sp>
      <p:sp>
        <p:nvSpPr>
          <p:cNvPr id="1048764" name="DateTimeArea1"/>
          <p:cNvSpPr>
            <a:spLocks noGrp="1" noChangeArrowheads="1"/>
          </p:cNvSpPr>
          <p:nvPr>
            <p:ph type="dt" sz="quarter" idx="10"/>
          </p:nvPr>
        </p:nvSpPr>
        <p:spPr>
          <a:xfrm>
            <a:off x="457200" y="6247130"/>
            <a:ext cx="2440940"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449580" indent="0" marL="0" marR="0">
              <a:lnSpc>
                <a:spcPct val="100000"/>
              </a:lnSpc>
              <a:spcBef>
                <a:spcPts val="0"/>
              </a:spcBef>
              <a:spcAft>
                <a:spcPts val="0"/>
              </a:spcAft>
              <a:buNone/>
              <a:defRPr sz="1400"/>
            </a:pPr>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fourObj">
  <p:cSld name="Title and four content areas">
    <p:spTree>
      <p:nvGrpSpPr>
        <p:cNvPr id="109" name=""/>
        <p:cNvGrpSpPr/>
        <p:nvPr/>
      </p:nvGrpSpPr>
      <p:grpSpPr>
        <a:xfrm>
          <a:off x="0" y="0"/>
          <a:ext cx="0" cy="0"/>
          <a:chOff x="0" y="0"/>
          <a:chExt cx="0" cy="0"/>
        </a:xfrm>
      </p:grpSpPr>
      <p:sp>
        <p:nvSpPr>
          <p:cNvPr id="1048785" name="SlideTitle1"/>
          <p:cNvSpPr>
            <a:spLocks noGrp="1" noChangeArrowheads="1"/>
          </p:cNvSpPr>
          <p:nvPr>
            <p:ph type="title"/>
          </p:nvPr>
        </p:nvSpPr>
        <p:spPr>
          <a:xfrm>
            <a:off x="457200" y="274320"/>
            <a:ext cx="8229600" cy="1137920"/>
          </a:xfrm>
          <a:prstGeom prst="rect"/>
          <a:noFill/>
          <a:ln w="12700" cap="flat" cmpd="sng" algn="ctr">
            <a:noFill/>
            <a:prstDash val="solid"/>
            <a:headEnd type="none" w="med" len="med"/>
            <a:tailEnd type="none" w="med" len="med"/>
          </a:ln>
          <a:effectLst/>
        </p:spPr>
        <p:txBody>
          <a:bodyPr anchor="ctr" numCol="1" vert="horz" wrap="square">
            <a:prstTxWarp prst="textNoShape"/>
          </a:bodyPr>
          <a:p/>
        </p:txBody>
      </p:sp>
      <p:sp>
        <p:nvSpPr>
          <p:cNvPr id="1048786" name="Object1"/>
          <p:cNvSpPr>
            <a:spLocks noGrp="1" noChangeArrowheads="1"/>
          </p:cNvSpPr>
          <p:nvPr>
            <p:ph type="obj" sz="quarter" idx="1"/>
          </p:nvPr>
        </p:nvSpPr>
        <p:spPr>
          <a:xfrm>
            <a:off x="457200" y="1590675"/>
            <a:ext cx="3964305" cy="211582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baseline="0" b="0" sz="1000" i="0" kern="1" spc="0" strike="noStrike" u="none">
                <a:solidFill>
                  <a:srgbClr val="000000"/>
                </a:solidFill>
                <a:effectLst/>
                <a:latin typeface="Basic Sans" pitchFamily="1" charset="0"/>
                <a:ea typeface="Basic Roman" pitchFamily="1" charset="0"/>
                <a:cs typeface="Basic Roman" pitchFamily="1" charset="0"/>
              </a:defRPr>
            </a:pPr>
          </a:p>
        </p:txBody>
      </p:sp>
      <p:sp>
        <p:nvSpPr>
          <p:cNvPr id="1048787" name="Object2"/>
          <p:cNvSpPr>
            <a:spLocks noGrp="1" noChangeArrowheads="1"/>
          </p:cNvSpPr>
          <p:nvPr>
            <p:ph type="obj" sz="quarter" idx="2"/>
          </p:nvPr>
        </p:nvSpPr>
        <p:spPr>
          <a:xfrm>
            <a:off x="4722495" y="1590675"/>
            <a:ext cx="3964305" cy="211582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baseline="0" b="0" sz="1000" i="0" kern="1" spc="0" strike="noStrike" u="none">
                <a:solidFill>
                  <a:srgbClr val="000000"/>
                </a:solidFill>
                <a:effectLst/>
                <a:latin typeface="Basic Sans" pitchFamily="1" charset="0"/>
                <a:ea typeface="Basic Roman" pitchFamily="1" charset="0"/>
                <a:cs typeface="Basic Roman" pitchFamily="1" charset="0"/>
              </a:defRPr>
            </a:pPr>
          </a:p>
        </p:txBody>
      </p:sp>
      <p:sp>
        <p:nvSpPr>
          <p:cNvPr id="1048788" name="Object4"/>
          <p:cNvSpPr>
            <a:spLocks noGrp="1" noChangeArrowheads="1"/>
          </p:cNvSpPr>
          <p:nvPr>
            <p:ph type="obj" sz="quarter" idx="3"/>
          </p:nvPr>
        </p:nvSpPr>
        <p:spPr>
          <a:xfrm>
            <a:off x="457200" y="4007485"/>
            <a:ext cx="3964305" cy="2116455"/>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baseline="0" b="0" sz="1000" i="0" kern="1" spc="0" strike="noStrike" u="none">
                <a:solidFill>
                  <a:srgbClr val="000000"/>
                </a:solidFill>
                <a:effectLst/>
                <a:latin typeface="Basic Sans" pitchFamily="1" charset="0"/>
                <a:ea typeface="Basic Roman" pitchFamily="1" charset="0"/>
                <a:cs typeface="Basic Roman" pitchFamily="1" charset="0"/>
              </a:defRPr>
            </a:pPr>
          </a:p>
        </p:txBody>
      </p:sp>
      <p:sp>
        <p:nvSpPr>
          <p:cNvPr id="1048789" name="Object3"/>
          <p:cNvSpPr>
            <a:spLocks noGrp="1" noChangeArrowheads="1"/>
          </p:cNvSpPr>
          <p:nvPr>
            <p:ph type="obj" sz="quarter" idx="4"/>
          </p:nvPr>
        </p:nvSpPr>
        <p:spPr>
          <a:xfrm>
            <a:off x="4722495" y="4007485"/>
            <a:ext cx="3964305" cy="2116455"/>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baseline="0" b="0" sz="1000" i="0" kern="1" spc="0" strike="noStrike" u="none">
                <a:solidFill>
                  <a:srgbClr val="000000"/>
                </a:solidFill>
                <a:effectLst/>
                <a:latin typeface="Basic Sans" pitchFamily="1" charset="0"/>
                <a:ea typeface="Basic Roman" pitchFamily="1" charset="0"/>
                <a:cs typeface="Basic Roman" pitchFamily="1" charset="0"/>
              </a:defRPr>
            </a:pPr>
          </a:p>
        </p:txBody>
      </p:sp>
      <p:sp>
        <p:nvSpPr>
          <p:cNvPr id="1048790" name="SlideNumberArea1"/>
          <p:cNvSpPr>
            <a:spLocks noGrp="1" noChangeArrowheads="1"/>
          </p:cNvSpPr>
          <p:nvPr>
            <p:ph type="sldNum" sz="quarter" idx="12"/>
          </p:nvPr>
        </p:nvSpPr>
        <p:spPr>
          <a:xfrm>
            <a:off x="6245225" y="6247130"/>
            <a:ext cx="244157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r" defTabSz="449580" indent="0" marL="0" marR="0">
              <a:lnSpc>
                <a:spcPct val="100000"/>
              </a:lnSpc>
              <a:spcBef>
                <a:spcPts val="0"/>
              </a:spcBef>
              <a:spcAft>
                <a:spcPts val="0"/>
              </a:spcAft>
              <a:buNone/>
              <a:defRPr sz="1400"/>
            </a:pPr>
            <a:fld id="{B20CD099-D75F-5926-11B4-21739EFAE774}" type="slidenum"/>
          </a:p>
        </p:txBody>
      </p:sp>
      <p:sp>
        <p:nvSpPr>
          <p:cNvPr id="1048791" name="FooterArea1"/>
          <p:cNvSpPr>
            <a:spLocks noGrp="1" noChangeArrowheads="1"/>
          </p:cNvSpPr>
          <p:nvPr>
            <p:ph type="ftr" sz="quarter" idx="11"/>
          </p:nvPr>
        </p:nvSpPr>
        <p:spPr>
          <a:xfrm>
            <a:off x="3346450" y="6247130"/>
            <a:ext cx="245046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449580" indent="0" marL="0" marR="0">
              <a:lnSpc>
                <a:spcPct val="100000"/>
              </a:lnSpc>
              <a:spcBef>
                <a:spcPts val="0"/>
              </a:spcBef>
              <a:spcAft>
                <a:spcPts val="0"/>
              </a:spcAft>
              <a:buNone/>
              <a:defRPr sz="1400"/>
            </a:pPr>
          </a:p>
        </p:txBody>
      </p:sp>
      <p:sp>
        <p:nvSpPr>
          <p:cNvPr id="1048792" name="DateTimeArea1"/>
          <p:cNvSpPr>
            <a:spLocks noGrp="1" noChangeArrowheads="1"/>
          </p:cNvSpPr>
          <p:nvPr>
            <p:ph type="dt" sz="quarter" idx="10"/>
          </p:nvPr>
        </p:nvSpPr>
        <p:spPr>
          <a:xfrm>
            <a:off x="457200" y="6247130"/>
            <a:ext cx="2440940"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449580" indent="0" marL="0" marR="0">
              <a:lnSpc>
                <a:spcPct val="100000"/>
              </a:lnSpc>
              <a:spcBef>
                <a:spcPts val="0"/>
              </a:spcBef>
              <a:spcAft>
                <a:spcPts val="0"/>
              </a:spcAft>
              <a:buNone/>
              <a:defRPr sz="1400"/>
            </a:pP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objAndTwoObj">
  <p:cSld name="Title and two columns, right column split">
    <p:spTree>
      <p:nvGrpSpPr>
        <p:cNvPr id="106" name=""/>
        <p:cNvGrpSpPr/>
        <p:nvPr/>
      </p:nvGrpSpPr>
      <p:grpSpPr>
        <a:xfrm>
          <a:off x="0" y="0"/>
          <a:ext cx="0" cy="0"/>
          <a:chOff x="0" y="0"/>
          <a:chExt cx="0" cy="0"/>
        </a:xfrm>
      </p:grpSpPr>
      <p:sp>
        <p:nvSpPr>
          <p:cNvPr id="1048765" name="SlideTitle1"/>
          <p:cNvSpPr>
            <a:spLocks noGrp="1" noChangeArrowheads="1"/>
          </p:cNvSpPr>
          <p:nvPr>
            <p:ph type="title"/>
          </p:nvPr>
        </p:nvSpPr>
        <p:spPr>
          <a:xfrm>
            <a:off x="457200" y="274320"/>
            <a:ext cx="8229600" cy="1137920"/>
          </a:xfrm>
          <a:prstGeom prst="rect"/>
          <a:noFill/>
          <a:ln w="12700" cap="flat" cmpd="sng" algn="ctr">
            <a:noFill/>
            <a:prstDash val="solid"/>
            <a:headEnd type="none" w="med" len="med"/>
            <a:tailEnd type="none" w="med" len="med"/>
          </a:ln>
          <a:effectLst/>
        </p:spPr>
        <p:txBody>
          <a:bodyPr anchor="ctr" numCol="1" vert="horz" wrap="square">
            <a:prstTxWarp prst="textNoShape"/>
          </a:bodyPr>
          <a:p/>
        </p:txBody>
      </p:sp>
      <p:sp>
        <p:nvSpPr>
          <p:cNvPr id="1048766" name="Object1"/>
          <p:cNvSpPr>
            <a:spLocks noGrp="1" noChangeArrowheads="1"/>
          </p:cNvSpPr>
          <p:nvPr>
            <p:ph type="obj" sz="half" idx="1"/>
          </p:nvPr>
        </p:nvSpPr>
        <p:spPr>
          <a:xfrm>
            <a:off x="457200" y="1590675"/>
            <a:ext cx="3964305" cy="4533265"/>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baseline="0" b="0" sz="1000" i="0" kern="1" spc="0" strike="noStrike" u="none">
                <a:solidFill>
                  <a:srgbClr val="000000"/>
                </a:solidFill>
                <a:effectLst/>
                <a:latin typeface="Basic Sans" pitchFamily="1" charset="0"/>
                <a:ea typeface="Basic Roman" pitchFamily="1" charset="0"/>
                <a:cs typeface="Basic Roman" pitchFamily="1" charset="0"/>
              </a:defRPr>
            </a:pPr>
          </a:p>
        </p:txBody>
      </p:sp>
      <p:sp>
        <p:nvSpPr>
          <p:cNvPr id="1048767" name="Object3"/>
          <p:cNvSpPr>
            <a:spLocks noGrp="1" noChangeArrowheads="1"/>
          </p:cNvSpPr>
          <p:nvPr>
            <p:ph type="obj" sz="quarter" idx="2"/>
          </p:nvPr>
        </p:nvSpPr>
        <p:spPr>
          <a:xfrm>
            <a:off x="4722495" y="1590675"/>
            <a:ext cx="3964305" cy="211582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baseline="0" b="0" sz="1000" i="0" kern="1" spc="0" strike="noStrike" u="none">
                <a:solidFill>
                  <a:srgbClr val="000000"/>
                </a:solidFill>
                <a:effectLst/>
                <a:latin typeface="Basic Sans" pitchFamily="1" charset="0"/>
                <a:ea typeface="Basic Roman" pitchFamily="1" charset="0"/>
                <a:cs typeface="Basic Roman" pitchFamily="1" charset="0"/>
              </a:defRPr>
            </a:pPr>
          </a:p>
        </p:txBody>
      </p:sp>
      <p:sp>
        <p:nvSpPr>
          <p:cNvPr id="1048768" name="Object2"/>
          <p:cNvSpPr>
            <a:spLocks noGrp="1" noChangeArrowheads="1"/>
          </p:cNvSpPr>
          <p:nvPr>
            <p:ph type="obj" sz="quarter" idx="3"/>
          </p:nvPr>
        </p:nvSpPr>
        <p:spPr>
          <a:xfrm>
            <a:off x="4722495" y="4007485"/>
            <a:ext cx="3964305" cy="2116455"/>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baseline="0" b="0" sz="1000" i="0" kern="1" spc="0" strike="noStrike" u="none">
                <a:solidFill>
                  <a:srgbClr val="000000"/>
                </a:solidFill>
                <a:effectLst/>
                <a:latin typeface="Basic Sans" pitchFamily="1" charset="0"/>
                <a:ea typeface="Basic Roman" pitchFamily="1" charset="0"/>
                <a:cs typeface="Basic Roman" pitchFamily="1" charset="0"/>
              </a:defRPr>
            </a:pPr>
          </a:p>
        </p:txBody>
      </p:sp>
      <p:sp>
        <p:nvSpPr>
          <p:cNvPr id="1048769" name="SlideNumberArea1"/>
          <p:cNvSpPr>
            <a:spLocks noGrp="1" noChangeArrowheads="1"/>
          </p:cNvSpPr>
          <p:nvPr>
            <p:ph type="sldNum" sz="quarter" idx="12"/>
          </p:nvPr>
        </p:nvSpPr>
        <p:spPr>
          <a:xfrm>
            <a:off x="6245225" y="6247130"/>
            <a:ext cx="244157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r" defTabSz="449580" indent="0" marL="0" marR="0">
              <a:lnSpc>
                <a:spcPct val="100000"/>
              </a:lnSpc>
              <a:spcBef>
                <a:spcPts val="0"/>
              </a:spcBef>
              <a:spcAft>
                <a:spcPts val="0"/>
              </a:spcAft>
              <a:buNone/>
              <a:defRPr sz="1400"/>
            </a:pPr>
            <a:fld id="{CBA3837F-3126-F675-681B-C720CD559E92}" type="slidenum"/>
          </a:p>
        </p:txBody>
      </p:sp>
      <p:sp>
        <p:nvSpPr>
          <p:cNvPr id="1048770" name="FooterArea1"/>
          <p:cNvSpPr>
            <a:spLocks noGrp="1" noChangeArrowheads="1"/>
          </p:cNvSpPr>
          <p:nvPr>
            <p:ph type="ftr" sz="quarter" idx="11"/>
          </p:nvPr>
        </p:nvSpPr>
        <p:spPr>
          <a:xfrm>
            <a:off x="3346450" y="6247130"/>
            <a:ext cx="245046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449580" indent="0" marL="0" marR="0">
              <a:lnSpc>
                <a:spcPct val="100000"/>
              </a:lnSpc>
              <a:spcBef>
                <a:spcPts val="0"/>
              </a:spcBef>
              <a:spcAft>
                <a:spcPts val="0"/>
              </a:spcAft>
              <a:buNone/>
              <a:defRPr sz="1400"/>
            </a:pPr>
          </a:p>
        </p:txBody>
      </p:sp>
      <p:sp>
        <p:nvSpPr>
          <p:cNvPr id="1048771" name="DateTimeArea1"/>
          <p:cNvSpPr>
            <a:spLocks noGrp="1" noChangeArrowheads="1"/>
          </p:cNvSpPr>
          <p:nvPr>
            <p:ph type="dt" sz="quarter" idx="10"/>
          </p:nvPr>
        </p:nvSpPr>
        <p:spPr>
          <a:xfrm>
            <a:off x="457200" y="6247130"/>
            <a:ext cx="2440940"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449580" indent="0" marL="0" marR="0">
              <a:lnSpc>
                <a:spcPct val="100000"/>
              </a:lnSpc>
              <a:spcBef>
                <a:spcPts val="0"/>
              </a:spcBef>
              <a:spcAft>
                <a:spcPts val="0"/>
              </a:spcAft>
              <a:buNone/>
              <a:defRPr sz="1400"/>
            </a:pP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image" Target="../media/image1.jpeg"/><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Default design">
    <p:bg>
      <p:bgPr>
        <a:solidFill>
          <a:schemeClr val="bg1"/>
        </a:solidFill>
      </p:bgPr>
    </p:bg>
    <p:spTree>
      <p:nvGrpSpPr>
        <p:cNvPr id="34" name=""/>
        <p:cNvGrpSpPr/>
        <p:nvPr/>
      </p:nvGrpSpPr>
      <p:grpSpPr>
        <a:xfrm>
          <a:off x="0" y="0"/>
          <a:ext cx="0" cy="0"/>
          <a:chOff x="0" y="0"/>
          <a:chExt cx="0" cy="0"/>
        </a:xfrm>
      </p:grpSpPr>
      <p:sp>
        <p:nvSpPr>
          <p:cNvPr id="1048576" name="DateTimeArea1"/>
          <p:cNvSpPr>
            <a:spLocks noGrp="1" noChangeArrowheads="1"/>
          </p:cNvSpPr>
          <p:nvPr>
            <p:ph type="dt" sz="quarter"/>
          </p:nvPr>
        </p:nvSpPr>
        <p:spPr>
          <a:xfrm>
            <a:off x="457200" y="6247130"/>
            <a:ext cx="2440940"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449580" indent="0" marL="0" marR="0">
              <a:lnSpc>
                <a:spcPct val="100000"/>
              </a:lnSpc>
              <a:spcBef>
                <a:spcPts val="0"/>
              </a:spcBef>
              <a:spcAft>
                <a:spcPts val="0"/>
              </a:spcAft>
              <a:buNone/>
              <a:defRPr baseline="0" b="0" sz="1400" i="0" kern="1" spc="0" strike="noStrike" u="none">
                <a:solidFill>
                  <a:schemeClr val="tx1"/>
                </a:solidFill>
                <a:effectLst/>
                <a:latin typeface="Basic Sans" pitchFamily="1" charset="0"/>
                <a:ea typeface="Basic Sans" pitchFamily="1" charset="0"/>
                <a:cs typeface="Basic Sans" pitchFamily="1" charset="0"/>
              </a:defRPr>
            </a:pPr>
          </a:p>
        </p:txBody>
      </p:sp>
      <p:sp>
        <p:nvSpPr>
          <p:cNvPr id="1048577" name="FooterArea1"/>
          <p:cNvSpPr>
            <a:spLocks noGrp="1" noChangeArrowheads="1"/>
          </p:cNvSpPr>
          <p:nvPr>
            <p:ph type="ftr" sz="quarter" idx="1"/>
          </p:nvPr>
        </p:nvSpPr>
        <p:spPr>
          <a:xfrm>
            <a:off x="3346450" y="6247130"/>
            <a:ext cx="245046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449580" indent="0" marL="0" marR="0">
              <a:lnSpc>
                <a:spcPct val="100000"/>
              </a:lnSpc>
              <a:spcBef>
                <a:spcPts val="0"/>
              </a:spcBef>
              <a:spcAft>
                <a:spcPts val="0"/>
              </a:spcAft>
              <a:buNone/>
              <a:defRPr baseline="0" b="0" sz="1400" i="0" kern="1" spc="0" strike="noStrike" u="none">
                <a:solidFill>
                  <a:schemeClr val="tx1"/>
                </a:solidFill>
                <a:effectLst/>
                <a:latin typeface="Basic Sans" pitchFamily="1" charset="0"/>
                <a:ea typeface="Basic Sans" pitchFamily="1" charset="0"/>
                <a:cs typeface="Basic Sans" pitchFamily="1" charset="0"/>
              </a:defRPr>
            </a:pPr>
          </a:p>
        </p:txBody>
      </p:sp>
      <p:sp>
        <p:nvSpPr>
          <p:cNvPr id="1048578" name="SlideNumberArea1"/>
          <p:cNvSpPr>
            <a:spLocks noGrp="1" noChangeArrowheads="1"/>
          </p:cNvSpPr>
          <p:nvPr>
            <p:ph type="sldNum" sz="quarter" idx="2"/>
          </p:nvPr>
        </p:nvSpPr>
        <p:spPr>
          <a:xfrm>
            <a:off x="6245225" y="6247130"/>
            <a:ext cx="244157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r" defTabSz="449580" indent="0" marL="0" marR="0">
              <a:lnSpc>
                <a:spcPct val="100000"/>
              </a:lnSpc>
              <a:spcBef>
                <a:spcPts val="0"/>
              </a:spcBef>
              <a:spcAft>
                <a:spcPts val="0"/>
              </a:spcAft>
              <a:buNone/>
              <a:defRPr baseline="0" b="0" sz="1400" i="0" kern="1" spc="0" strike="noStrike" u="none">
                <a:solidFill>
                  <a:schemeClr val="tx1"/>
                </a:solidFill>
                <a:effectLst/>
                <a:latin typeface="Basic Sans" pitchFamily="1" charset="0"/>
                <a:ea typeface="Basic Sans" pitchFamily="1" charset="0"/>
                <a:cs typeface="Basic Sans" pitchFamily="1" charset="0"/>
              </a:defRPr>
            </a:pPr>
            <a:fld id="{C12E99FC-B22C-7B6F-6296-443AD7D89411}" type="slidenum"/>
          </a:p>
        </p:txBody>
      </p:sp>
      <p:sp>
        <p:nvSpPr>
          <p:cNvPr id="1048579" name="TitlePlaceholderArea1"/>
          <p:cNvSpPr>
            <a:spLocks noGrp="1" noChangeArrowheads="1"/>
          </p:cNvSpPr>
          <p:nvPr>
            <p:ph type="title" idx="3"/>
          </p:nvPr>
        </p:nvSpPr>
        <p:spPr>
          <a:xfrm>
            <a:off x="457200" y="274320"/>
            <a:ext cx="8229600" cy="1137920"/>
          </a:xfrm>
          <a:prstGeom prst="rect"/>
          <a:noFill/>
          <a:ln w="12700" cap="flat" cmpd="sng" algn="ctr">
            <a:noFill/>
            <a:prstDash val="solid"/>
            <a:headEnd type="none" w="med" len="med"/>
            <a:tailEnd type="none" w="med" len="med"/>
          </a:ln>
          <a:effectLst/>
        </p:spPr>
        <p:txBody>
          <a:bodyPr anchor="ctr" numCol="1" vert="horz" wrap="square">
            <a:prstTxWarp prst="textNoShape"/>
          </a:bodyPr>
          <a:lstStyle>
            <a:lvl1pPr algn="ctr" defTabSz="449580" indent="0" marL="0" marR="0">
              <a:lnSpc>
                <a:spcPct val="100000"/>
              </a:lnSpc>
              <a:spcBef>
                <a:spcPts val="0"/>
              </a:spcBef>
              <a:spcAft>
                <a:spcPts val="0"/>
              </a:spcAft>
              <a:buNone/>
              <a:defRPr baseline="0" b="0" sz="4400" i="0" kern="1" spc="0" strike="noStrike" u="none">
                <a:solidFill>
                  <a:schemeClr val="tx2"/>
                </a:solidFill>
                <a:effectLst/>
                <a:latin typeface="Basic Sans" pitchFamily="1" charset="0"/>
                <a:ea typeface="Basic Roman" pitchFamily="1" charset="0"/>
                <a:cs typeface="Basic Roman" pitchFamily="1" charset="0"/>
              </a:defRPr>
            </a:lvl1pPr>
            <a:lvl2pPr algn="l" defTabSz="449580" indent="0" marL="381000" marR="0">
              <a:lnSpc>
                <a:spcPct val="100000"/>
              </a:lnSpc>
              <a:spcBef>
                <a:spcPts val="0"/>
              </a:spcBef>
              <a:spcAft>
                <a:spcPts val="0"/>
              </a:spcAft>
              <a:buNone/>
              <a:defRPr baseline="0" b="0" sz="1800" i="0" kern="1" spc="0" strike="noStrike" u="none">
                <a:solidFill>
                  <a:schemeClr val="tx1"/>
                </a:solidFill>
                <a:effectLst/>
                <a:latin typeface="Basic Sans" pitchFamily="1" charset="0"/>
                <a:ea typeface="Basic Roman" pitchFamily="1" charset="0"/>
                <a:cs typeface="Basic Roman" pitchFamily="1" charset="0"/>
              </a:defRPr>
            </a:lvl2pPr>
            <a:lvl3pPr algn="l" defTabSz="449580" indent="0" marL="762000" marR="0">
              <a:lnSpc>
                <a:spcPct val="100000"/>
              </a:lnSpc>
              <a:spcBef>
                <a:spcPts val="0"/>
              </a:spcBef>
              <a:spcAft>
                <a:spcPts val="0"/>
              </a:spcAft>
              <a:buNone/>
              <a:defRPr baseline="0" b="0" sz="1800" i="0" kern="1" spc="0" strike="noStrike" u="none">
                <a:solidFill>
                  <a:schemeClr val="tx1"/>
                </a:solidFill>
                <a:effectLst/>
                <a:latin typeface="Basic Sans" pitchFamily="1" charset="0"/>
                <a:ea typeface="Basic Roman" pitchFamily="1" charset="0"/>
                <a:cs typeface="Basic Roman" pitchFamily="1" charset="0"/>
              </a:defRPr>
            </a:lvl3pPr>
            <a:lvl4pPr algn="l" defTabSz="449580" indent="0" marL="1143000" marR="0">
              <a:lnSpc>
                <a:spcPct val="100000"/>
              </a:lnSpc>
              <a:spcBef>
                <a:spcPts val="0"/>
              </a:spcBef>
              <a:spcAft>
                <a:spcPts val="0"/>
              </a:spcAft>
              <a:buNone/>
              <a:defRPr baseline="0" b="0" sz="1800" i="0" kern="1" spc="0" strike="noStrike" u="none">
                <a:solidFill>
                  <a:schemeClr val="tx1"/>
                </a:solidFill>
                <a:effectLst/>
                <a:latin typeface="Basic Sans" pitchFamily="1" charset="0"/>
                <a:ea typeface="Basic Roman" pitchFamily="1" charset="0"/>
                <a:cs typeface="Basic Roman" pitchFamily="1" charset="0"/>
              </a:defRPr>
            </a:lvl4pPr>
            <a:lvl5pPr algn="l" defTabSz="449580" indent="0" marL="1524000" marR="0">
              <a:lnSpc>
                <a:spcPct val="100000"/>
              </a:lnSpc>
              <a:spcBef>
                <a:spcPts val="0"/>
              </a:spcBef>
              <a:spcAft>
                <a:spcPts val="0"/>
              </a:spcAft>
              <a:buNone/>
              <a:defRPr baseline="0" b="0" sz="1800" i="0" kern="1" spc="0" strike="noStrike" u="none">
                <a:solidFill>
                  <a:schemeClr val="tx1"/>
                </a:solidFill>
                <a:effectLst/>
                <a:latin typeface="Basic Sans" pitchFamily="1" charset="0"/>
                <a:ea typeface="Basic Roman" pitchFamily="1" charset="0"/>
                <a:cs typeface="Basic Roman" pitchFamily="1" charset="0"/>
              </a:defRPr>
            </a:lvl5pPr>
          </a:lstStyle>
          <a:p>
            <a:pPr algn="ctr" defTabSz="449580" indent="0" marL="0" marR="0">
              <a:lnSpc>
                <a:spcPct val="100000"/>
              </a:lnSpc>
              <a:spcBef>
                <a:spcPts val="0"/>
              </a:spcBef>
              <a:spcAft>
                <a:spcPts val="0"/>
              </a:spcAft>
              <a:buNone/>
              <a:defRPr baseline="0" b="0" sz="4400" i="0" kern="1" spc="0" strike="noStrike" u="none">
                <a:solidFill>
                  <a:schemeClr val="tx2"/>
                </a:solidFill>
                <a:latin typeface="Basic Sans" pitchFamily="1" charset="0"/>
                <a:ea typeface="Basic Roman" pitchFamily="1" charset="0"/>
                <a:cs typeface="Basic Roman" pitchFamily="1" charset="0"/>
              </a:defRPr>
            </a:pPr>
            <a:r>
              <a:t>Click to edit Master title style</a:t>
            </a:r>
          </a:p>
        </p:txBody>
      </p:sp>
      <p:sp>
        <p:nvSpPr>
          <p:cNvPr id="1048580" name="TextPlaceholderArea1"/>
          <p:cNvSpPr>
            <a:spLocks noGrp="1" noChangeArrowheads="1"/>
          </p:cNvSpPr>
          <p:nvPr>
            <p:ph type="body" idx="4"/>
          </p:nvPr>
        </p:nvSpPr>
        <p:spPr>
          <a:xfrm>
            <a:off x="457200" y="1590675"/>
            <a:ext cx="8229600" cy="4533265"/>
          </a:xfrm>
          <a:prstGeom prst="rect"/>
          <a:noFill/>
          <a:ln w="12700" cap="flat" cmpd="sng" algn="ctr">
            <a:noFill/>
            <a:prstDash val="solid"/>
            <a:headEnd type="none" w="med" len="med"/>
            <a:tailEnd type="none" w="med" len="med"/>
          </a:ln>
          <a:effectLst/>
        </p:spPr>
        <p:txBody>
          <a:bodyPr anchor="t" numCol="1" vert="horz" wrap="square">
            <a:prstTxWarp prst="textNoShape"/>
          </a:bodyPr>
          <a:lstStyle>
            <a:lvl1pPr algn="l" defTabSz="449580" indent="-285750" marL="285750" marR="0">
              <a:lnSpc>
                <a:spcPct val="100000"/>
              </a:lnSpc>
              <a:spcBef>
                <a:spcPts val="0"/>
              </a:spcBef>
              <a:spcAft>
                <a:spcPts val="0"/>
              </a:spcAft>
              <a:buClrTx/>
              <a:buSzTx/>
              <a:buFontTx/>
              <a:buChar char="•"/>
              <a:defRPr baseline="0" b="0" sz="3200" i="0" kern="1" spc="0" strike="noStrike" u="none">
                <a:solidFill>
                  <a:schemeClr val="tx1"/>
                </a:solidFill>
                <a:effectLst/>
                <a:latin typeface="Basic Sans" pitchFamily="1" charset="0"/>
                <a:ea typeface="Basic Roman" pitchFamily="1" charset="0"/>
                <a:cs typeface="Basic Roman" pitchFamily="1" charset="0"/>
              </a:defRPr>
            </a:lvl1pPr>
            <a:lvl2pPr algn="l" defTabSz="449580" indent="-285750" marL="619125" marR="0">
              <a:lnSpc>
                <a:spcPct val="100000"/>
              </a:lnSpc>
              <a:spcBef>
                <a:spcPts val="0"/>
              </a:spcBef>
              <a:spcAft>
                <a:spcPts val="0"/>
              </a:spcAft>
              <a:buClrTx/>
              <a:buSzTx/>
              <a:buFontTx/>
              <a:buChar char="–"/>
              <a:defRPr baseline="0" b="0" sz="2800" i="0" kern="1" spc="0" strike="noStrike" u="none">
                <a:solidFill>
                  <a:schemeClr val="tx1"/>
                </a:solidFill>
                <a:effectLst/>
                <a:latin typeface="Basic Sans" pitchFamily="1" charset="0"/>
                <a:ea typeface="Basic Roman" pitchFamily="1" charset="0"/>
                <a:cs typeface="Basic Roman" pitchFamily="1" charset="0"/>
              </a:defRPr>
            </a:lvl2pPr>
            <a:lvl3pPr algn="l" defTabSz="449580" indent="-285750" marL="952500" marR="0">
              <a:lnSpc>
                <a:spcPct val="100000"/>
              </a:lnSpc>
              <a:spcBef>
                <a:spcPts val="0"/>
              </a:spcBef>
              <a:spcAft>
                <a:spcPts val="0"/>
              </a:spcAft>
              <a:buClrTx/>
              <a:buSzTx/>
              <a:buFontTx/>
              <a:buChar char="•"/>
              <a:defRPr baseline="0" b="0" sz="2400" i="0" kern="1" spc="0" strike="noStrike" u="none">
                <a:solidFill>
                  <a:schemeClr val="tx1"/>
                </a:solidFill>
                <a:effectLst/>
                <a:latin typeface="Basic Sans" pitchFamily="1" charset="0"/>
                <a:ea typeface="Basic Roman" pitchFamily="1" charset="0"/>
                <a:cs typeface="Basic Roman" pitchFamily="1" charset="0"/>
              </a:defRPr>
            </a:lvl3pPr>
            <a:lvl4pPr algn="l" defTabSz="449580" indent="-285750" marL="1333500" marR="0">
              <a:lnSpc>
                <a:spcPct val="100000"/>
              </a:lnSpc>
              <a:spcBef>
                <a:spcPts val="0"/>
              </a:spcBef>
              <a:spcAft>
                <a:spcPts val="0"/>
              </a:spcAft>
              <a:buClrTx/>
              <a:buSzTx/>
              <a:buFontTx/>
              <a:buChar char="–"/>
              <a:defRPr baseline="0" b="0" sz="2000" i="0" kern="1" spc="0" strike="noStrike" u="none">
                <a:solidFill>
                  <a:schemeClr val="tx1"/>
                </a:solidFill>
                <a:effectLst/>
                <a:latin typeface="Basic Sans" pitchFamily="1" charset="0"/>
                <a:ea typeface="Basic Roman" pitchFamily="1" charset="0"/>
                <a:cs typeface="Basic Roman" pitchFamily="1" charset="0"/>
              </a:defRPr>
            </a:lvl4pPr>
            <a:lvl5pPr algn="l" defTabSz="449580" indent="-285750" marL="1714500" marR="0">
              <a:lnSpc>
                <a:spcPct val="100000"/>
              </a:lnSpc>
              <a:spcBef>
                <a:spcPts val="0"/>
              </a:spcBef>
              <a:spcAft>
                <a:spcPts val="0"/>
              </a:spcAft>
              <a:buClrTx/>
              <a:buSzTx/>
              <a:buFontTx/>
              <a:buChar char="»"/>
              <a:defRPr baseline="0" b="0" sz="2000" i="0" kern="1" spc="0" strike="noStrike" u="none">
                <a:solidFill>
                  <a:schemeClr val="tx1"/>
                </a:solidFill>
                <a:effectLst/>
                <a:latin typeface="Basic Sans" pitchFamily="1" charset="0"/>
                <a:ea typeface="Basic Roman" pitchFamily="1" charset="0"/>
                <a:cs typeface="Basic Roman" pitchFamily="1" charset="0"/>
              </a:defRPr>
            </a:lvl5pPr>
          </a:lstStyle>
          <a:p>
            <a:pPr algn="l" defTabSz="449580" indent="-285750" marL="285750" marR="0">
              <a:lnSpc>
                <a:spcPct val="100000"/>
              </a:lnSpc>
              <a:spcBef>
                <a:spcPts val="0"/>
              </a:spcBef>
              <a:spcAft>
                <a:spcPts val="0"/>
              </a:spcAft>
              <a:buClrTx/>
              <a:buSzTx/>
              <a:buFontTx/>
              <a:buChar char="•"/>
              <a:defRPr baseline="0" b="0" sz="3200" i="0" kern="1" spc="0" strike="noStrike" u="none">
                <a:solidFill>
                  <a:schemeClr val="tx1"/>
                </a:solidFill>
                <a:latin typeface="Basic Sans" pitchFamily="1" charset="0"/>
                <a:ea typeface="Basic Roman" pitchFamily="1" charset="0"/>
                <a:cs typeface="Basic Roman" pitchFamily="1" charset="0"/>
              </a:defRPr>
            </a:pPr>
            <a:r>
              <a:t>Click to edit Master text styles</a:t>
            </a:r>
          </a:p>
          <a:p>
            <a:pPr algn="l" defTabSz="449580" indent="-285750" lvl="1" marL="619125" marR="0">
              <a:lnSpc>
                <a:spcPct val="100000"/>
              </a:lnSpc>
              <a:spcBef>
                <a:spcPts val="0"/>
              </a:spcBef>
              <a:spcAft>
                <a:spcPts val="0"/>
              </a:spcAft>
              <a:buClrTx/>
              <a:buSzTx/>
              <a:buFontTx/>
              <a:buChar char="–"/>
              <a:defRPr baseline="0" b="0" sz="2800" i="0" kern="1" spc="0" strike="noStrike" u="none">
                <a:solidFill>
                  <a:schemeClr val="tx1"/>
                </a:solidFill>
                <a:latin typeface="Basic Sans" pitchFamily="1" charset="0"/>
                <a:ea typeface="Basic Roman" pitchFamily="1" charset="0"/>
                <a:cs typeface="Basic Roman" pitchFamily="1" charset="0"/>
              </a:defRPr>
            </a:pPr>
            <a:r>
              <a:t>Second level</a:t>
            </a:r>
          </a:p>
          <a:p>
            <a:pPr algn="l" defTabSz="449580" indent="-285750" lvl="2" marL="952500" marR="0">
              <a:lnSpc>
                <a:spcPct val="100000"/>
              </a:lnSpc>
              <a:spcBef>
                <a:spcPts val="0"/>
              </a:spcBef>
              <a:spcAft>
                <a:spcPts val="0"/>
              </a:spcAft>
              <a:buClrTx/>
              <a:buSzTx/>
              <a:buFontTx/>
              <a:buChar char="•"/>
              <a:defRPr baseline="0" b="0" sz="2400" i="0" kern="1" spc="0" strike="noStrike" u="none">
                <a:solidFill>
                  <a:schemeClr val="tx1"/>
                </a:solidFill>
                <a:latin typeface="Basic Sans" pitchFamily="1" charset="0"/>
                <a:ea typeface="Basic Roman" pitchFamily="1" charset="0"/>
                <a:cs typeface="Basic Roman" pitchFamily="1" charset="0"/>
              </a:defRPr>
            </a:pPr>
            <a:r>
              <a:t>Third level</a:t>
            </a:r>
          </a:p>
          <a:p>
            <a:pPr algn="l" defTabSz="449580" indent="-285750" lvl="3" marL="1333500" marR="0">
              <a:lnSpc>
                <a:spcPct val="100000"/>
              </a:lnSpc>
              <a:spcBef>
                <a:spcPts val="0"/>
              </a:spcBef>
              <a:spcAft>
                <a:spcPts val="0"/>
              </a:spcAft>
              <a:buClrTx/>
              <a:buSzTx/>
              <a:buFontTx/>
              <a:buChar char="–"/>
              <a:defRPr baseline="0" b="0" sz="2000" i="0" kern="1" spc="0" strike="noStrike" u="none">
                <a:solidFill>
                  <a:schemeClr val="tx1"/>
                </a:solidFill>
                <a:latin typeface="Basic Sans" pitchFamily="1" charset="0"/>
                <a:ea typeface="Basic Roman" pitchFamily="1" charset="0"/>
                <a:cs typeface="Basic Roman" pitchFamily="1" charset="0"/>
              </a:defRPr>
            </a:pPr>
            <a:r>
              <a:t>Fourth level</a:t>
            </a:r>
          </a:p>
          <a:p>
            <a:pPr algn="l" defTabSz="449580" indent="-285750" lvl="4" marL="1714500" marR="0">
              <a:lnSpc>
                <a:spcPct val="100000"/>
              </a:lnSpc>
              <a:spcBef>
                <a:spcPts val="0"/>
              </a:spcBef>
              <a:spcAft>
                <a:spcPts val="0"/>
              </a:spcAft>
              <a:buClrTx/>
              <a:buSzTx/>
              <a:buFontTx/>
              <a:buChar char="»"/>
              <a:defRPr baseline="0" b="0" sz="2000" i="0" kern="1" spc="0" strike="noStrike" u="none">
                <a:solidFill>
                  <a:schemeClr val="tx1"/>
                </a:solidFill>
                <a:latin typeface="Basic Sans" pitchFamily="1" charset="0"/>
                <a:ea typeface="Basic Roman" pitchFamily="1" charset="0"/>
                <a:cs typeface="Basic Roman" pitchFamily="1" charset="0"/>
              </a:defRPr>
            </a:pPr>
            <a:r>
              <a:t>Fifth level</a:t>
            </a:r>
          </a:p>
        </p:txBody>
      </p:sp>
    </p:spTree>
  </p:cSld>
  <p:clrMap accent1="accent1" accent2="accent2" accent3="accent3" accent4="accent4" accent5="accent5" accent6="accent6" bg1="lt1" bg2="lt2" tx1="dk1" tx2="dk2"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ransition spd="slow"/>
  <p:hf dt="0" ftr="0" hdr="0" sldNum="0"/>
  <p:txStyles>
    <p:titleStyle>
      <a:lvl1pPr algn="ctr" defTabSz="449580" indent="0" marL="0" marR="0">
        <a:lnSpc>
          <a:spcPct val="100000"/>
        </a:lnSpc>
        <a:spcBef>
          <a:spcPts val="0"/>
        </a:spcBef>
        <a:spcAft>
          <a:spcPts val="0"/>
        </a:spcAft>
        <a:buNone/>
        <a:defRPr baseline="0" b="0" sz="4400" i="0" kern="1" spc="0" strike="noStrike" u="none">
          <a:solidFill>
            <a:schemeClr val="tx2"/>
          </a:solidFill>
          <a:effectLst/>
          <a:latin typeface="Basic Sans" pitchFamily="1" charset="0"/>
          <a:ea typeface="Basic Roman" pitchFamily="1" charset="0"/>
          <a:cs typeface="Basic Roman" pitchFamily="1" charset="0"/>
        </a:defRPr>
      </a:lvl1pPr>
      <a:lvl2pPr algn="l" defTabSz="449580" indent="0" marL="381000" marR="0">
        <a:lnSpc>
          <a:spcPct val="100000"/>
        </a:lnSpc>
        <a:spcBef>
          <a:spcPts val="0"/>
        </a:spcBef>
        <a:spcAft>
          <a:spcPts val="0"/>
        </a:spcAft>
        <a:buNone/>
        <a:defRPr baseline="0" b="0" sz="1800" i="0" kern="1" spc="0" strike="noStrike" u="none">
          <a:solidFill>
            <a:schemeClr val="tx1"/>
          </a:solidFill>
          <a:effectLst/>
          <a:latin typeface="Basic Sans" pitchFamily="1" charset="0"/>
          <a:ea typeface="Basic Roman" pitchFamily="1" charset="0"/>
          <a:cs typeface="Basic Roman" pitchFamily="1" charset="0"/>
        </a:defRPr>
      </a:lvl2pPr>
      <a:lvl3pPr algn="l" defTabSz="449580" indent="0" marL="762000" marR="0">
        <a:lnSpc>
          <a:spcPct val="100000"/>
        </a:lnSpc>
        <a:spcBef>
          <a:spcPts val="0"/>
        </a:spcBef>
        <a:spcAft>
          <a:spcPts val="0"/>
        </a:spcAft>
        <a:buNone/>
        <a:defRPr baseline="0" b="0" sz="1800" i="0" kern="1" spc="0" strike="noStrike" u="none">
          <a:solidFill>
            <a:schemeClr val="tx1"/>
          </a:solidFill>
          <a:effectLst/>
          <a:latin typeface="Basic Sans" pitchFamily="1" charset="0"/>
          <a:ea typeface="Basic Roman" pitchFamily="1" charset="0"/>
          <a:cs typeface="Basic Roman" pitchFamily="1" charset="0"/>
        </a:defRPr>
      </a:lvl3pPr>
      <a:lvl4pPr algn="l" defTabSz="449580" indent="0" marL="1143000" marR="0">
        <a:lnSpc>
          <a:spcPct val="100000"/>
        </a:lnSpc>
        <a:spcBef>
          <a:spcPts val="0"/>
        </a:spcBef>
        <a:spcAft>
          <a:spcPts val="0"/>
        </a:spcAft>
        <a:buNone/>
        <a:defRPr baseline="0" b="0" sz="1800" i="0" kern="1" spc="0" strike="noStrike" u="none">
          <a:solidFill>
            <a:schemeClr val="tx1"/>
          </a:solidFill>
          <a:effectLst/>
          <a:latin typeface="Basic Sans" pitchFamily="1" charset="0"/>
          <a:ea typeface="Basic Roman" pitchFamily="1" charset="0"/>
          <a:cs typeface="Basic Roman" pitchFamily="1" charset="0"/>
        </a:defRPr>
      </a:lvl4pPr>
      <a:lvl5pPr algn="l" defTabSz="449580" indent="0" marL="1524000" marR="0">
        <a:lnSpc>
          <a:spcPct val="100000"/>
        </a:lnSpc>
        <a:spcBef>
          <a:spcPts val="0"/>
        </a:spcBef>
        <a:spcAft>
          <a:spcPts val="0"/>
        </a:spcAft>
        <a:buNone/>
        <a:defRPr baseline="0" b="0" sz="1800" i="0" kern="1" spc="0" strike="noStrike" u="none">
          <a:solidFill>
            <a:schemeClr val="tx1"/>
          </a:solidFill>
          <a:effectLst/>
          <a:latin typeface="Basic Sans" pitchFamily="1" charset="0"/>
          <a:ea typeface="Basic Roman" pitchFamily="1" charset="0"/>
          <a:cs typeface="Basic Roman" pitchFamily="1" charset="0"/>
        </a:defRPr>
      </a:lvl5pPr>
    </p:titleStyle>
    <p:bodyStyle>
      <a:lvl1pPr algn="l" defTabSz="449580" indent="-285750" marL="285750" marR="0">
        <a:lnSpc>
          <a:spcPct val="100000"/>
        </a:lnSpc>
        <a:spcBef>
          <a:spcPts val="0"/>
        </a:spcBef>
        <a:spcAft>
          <a:spcPts val="0"/>
        </a:spcAft>
        <a:buClrTx/>
        <a:buSzTx/>
        <a:buFontTx/>
        <a:buChar char="•"/>
        <a:defRPr baseline="0" b="0" sz="3200" i="0" kern="1" spc="0" strike="noStrike" u="none">
          <a:solidFill>
            <a:schemeClr val="tx1"/>
          </a:solidFill>
          <a:effectLst/>
          <a:latin typeface="Basic Sans" pitchFamily="1" charset="0"/>
          <a:ea typeface="Basic Roman" pitchFamily="1" charset="0"/>
          <a:cs typeface="Basic Roman" pitchFamily="1" charset="0"/>
        </a:defRPr>
      </a:lvl1pPr>
      <a:lvl2pPr algn="l" defTabSz="449580" indent="-285750" marL="619125" marR="0">
        <a:lnSpc>
          <a:spcPct val="100000"/>
        </a:lnSpc>
        <a:spcBef>
          <a:spcPts val="0"/>
        </a:spcBef>
        <a:spcAft>
          <a:spcPts val="0"/>
        </a:spcAft>
        <a:buClrTx/>
        <a:buSzTx/>
        <a:buFontTx/>
        <a:buChar char="–"/>
        <a:defRPr baseline="0" b="0" sz="2800" i="0" kern="1" spc="0" strike="noStrike" u="none">
          <a:solidFill>
            <a:schemeClr val="tx1"/>
          </a:solidFill>
          <a:effectLst/>
          <a:latin typeface="Basic Sans" pitchFamily="1" charset="0"/>
          <a:ea typeface="Basic Roman" pitchFamily="1" charset="0"/>
          <a:cs typeface="Basic Roman" pitchFamily="1" charset="0"/>
        </a:defRPr>
      </a:lvl2pPr>
      <a:lvl3pPr algn="l" defTabSz="449580" indent="-285750" marL="952500" marR="0">
        <a:lnSpc>
          <a:spcPct val="100000"/>
        </a:lnSpc>
        <a:spcBef>
          <a:spcPts val="0"/>
        </a:spcBef>
        <a:spcAft>
          <a:spcPts val="0"/>
        </a:spcAft>
        <a:buClrTx/>
        <a:buSzTx/>
        <a:buFontTx/>
        <a:buChar char="•"/>
        <a:defRPr baseline="0" b="0" sz="2400" i="0" kern="1" spc="0" strike="noStrike" u="none">
          <a:solidFill>
            <a:schemeClr val="tx1"/>
          </a:solidFill>
          <a:effectLst/>
          <a:latin typeface="Basic Sans" pitchFamily="1" charset="0"/>
          <a:ea typeface="Basic Roman" pitchFamily="1" charset="0"/>
          <a:cs typeface="Basic Roman" pitchFamily="1" charset="0"/>
        </a:defRPr>
      </a:lvl3pPr>
      <a:lvl4pPr algn="l" defTabSz="449580" indent="-285750" marL="1333500" marR="0">
        <a:lnSpc>
          <a:spcPct val="100000"/>
        </a:lnSpc>
        <a:spcBef>
          <a:spcPts val="0"/>
        </a:spcBef>
        <a:spcAft>
          <a:spcPts val="0"/>
        </a:spcAft>
        <a:buClrTx/>
        <a:buSzTx/>
        <a:buFontTx/>
        <a:buChar char="–"/>
        <a:defRPr baseline="0" b="0" sz="2000" i="0" kern="1" spc="0" strike="noStrike" u="none">
          <a:solidFill>
            <a:schemeClr val="tx1"/>
          </a:solidFill>
          <a:effectLst/>
          <a:latin typeface="Basic Sans" pitchFamily="1" charset="0"/>
          <a:ea typeface="Basic Roman" pitchFamily="1" charset="0"/>
          <a:cs typeface="Basic Roman" pitchFamily="1" charset="0"/>
        </a:defRPr>
      </a:lvl4pPr>
      <a:lvl5pPr algn="l" defTabSz="449580" indent="-285750" marL="1714500" marR="0">
        <a:lnSpc>
          <a:spcPct val="100000"/>
        </a:lnSpc>
        <a:spcBef>
          <a:spcPts val="0"/>
        </a:spcBef>
        <a:spcAft>
          <a:spcPts val="0"/>
        </a:spcAft>
        <a:buClrTx/>
        <a:buSzTx/>
        <a:buFontTx/>
        <a:buChar char="»"/>
        <a:defRPr baseline="0" b="0" sz="2000" i="0" kern="1" spc="0" strike="noStrike" u="none">
          <a:solidFill>
            <a:schemeClr val="tx1"/>
          </a:solidFill>
          <a:effectLst/>
          <a:latin typeface="Basic Sans" pitchFamily="1" charset="0"/>
          <a:ea typeface="Basic Roman" pitchFamily="1" charset="0"/>
          <a:cs typeface="Basic Roman" pitchFamily="1" charset="0"/>
        </a:defRPr>
      </a:lvl5pPr>
    </p:body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Blue sky">
    <p:bg>
      <p:bgPr>
        <a:blipFill>
          <a:blip xmlns:r="http://schemas.openxmlformats.org/officeDocument/2006/relationships" r:embed="rId13"/>
          <a:srcRect/>
          <a:stretch>
            <a:fillRect/>
          </a:stretch>
        </a:blipFill>
      </p:bgPr>
    </p:bg>
    <p:spTree>
      <p:nvGrpSpPr>
        <p:cNvPr id="59" name=""/>
        <p:cNvGrpSpPr/>
        <p:nvPr/>
      </p:nvGrpSpPr>
      <p:grpSpPr>
        <a:xfrm>
          <a:off x="0" y="0"/>
          <a:ext cx="0" cy="0"/>
          <a:chOff x="0" y="0"/>
          <a:chExt cx="0" cy="0"/>
        </a:xfrm>
      </p:grpSpPr>
      <p:sp>
        <p:nvSpPr>
          <p:cNvPr id="1048618" name="ZeitstempelBereich1"/>
          <p:cNvSpPr>
            <a:spLocks noGrp="1" noChangeArrowheads="1"/>
          </p:cNvSpPr>
          <p:nvPr>
            <p:ph type="dt" sz="quarter"/>
          </p:nvPr>
        </p:nvSpPr>
        <p:spPr>
          <a:xfrm>
            <a:off x="430530" y="6242050"/>
            <a:ext cx="2439670" cy="503555"/>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914400" indent="0" marL="0" marR="0">
              <a:lnSpc>
                <a:spcPct val="100000"/>
              </a:lnSpc>
              <a:spcBef>
                <a:spcPts val="0"/>
              </a:spcBef>
              <a:spcAft>
                <a:spcPts val="0"/>
              </a:spcAft>
              <a:buNone/>
              <a:defRPr baseline="0" b="0" sz="1400" i="0" kern="1" spc="0" strike="noStrike" u="none">
                <a:solidFill>
                  <a:schemeClr val="tx1"/>
                </a:solidFill>
                <a:effectLst/>
                <a:latin typeface="Arial" pitchFamily="1" charset="0"/>
                <a:ea typeface="Arial" pitchFamily="1" charset="0"/>
                <a:cs typeface="Arial" pitchFamily="1" charset="0"/>
              </a:defRPr>
            </a:pPr>
            <a:fld id="{8F3F48B5-FB62-6ABE-2C87-0DEB06C9DA58}" type="datetime1"/>
          </a:p>
        </p:txBody>
      </p:sp>
      <p:sp>
        <p:nvSpPr>
          <p:cNvPr id="1048619" name="FußzeilenBereich1"/>
          <p:cNvSpPr>
            <a:spLocks noGrp="1" noChangeArrowheads="1"/>
          </p:cNvSpPr>
          <p:nvPr>
            <p:ph type="ftr" sz="quarter" idx="1"/>
          </p:nvPr>
        </p:nvSpPr>
        <p:spPr>
          <a:xfrm>
            <a:off x="3371850" y="6242050"/>
            <a:ext cx="2440305" cy="503555"/>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914400" indent="0" marL="0" marR="0">
              <a:lnSpc>
                <a:spcPct val="100000"/>
              </a:lnSpc>
              <a:spcBef>
                <a:spcPts val="0"/>
              </a:spcBef>
              <a:spcAft>
                <a:spcPts val="0"/>
              </a:spcAft>
              <a:buNone/>
              <a:defRPr baseline="0" b="0" sz="1400" i="0" kern="1" spc="0" strike="noStrike" u="none">
                <a:solidFill>
                  <a:schemeClr val="tx1"/>
                </a:solidFill>
                <a:effectLst/>
                <a:latin typeface="Arial" pitchFamily="1" charset="0"/>
                <a:ea typeface="Arial" pitchFamily="1" charset="0"/>
                <a:cs typeface="Arial" pitchFamily="1" charset="0"/>
              </a:defRPr>
            </a:pPr>
          </a:p>
        </p:txBody>
      </p:sp>
      <p:sp>
        <p:nvSpPr>
          <p:cNvPr id="1048620" name="FoliennummerBereich1"/>
          <p:cNvSpPr>
            <a:spLocks noGrp="1" noChangeArrowheads="1"/>
          </p:cNvSpPr>
          <p:nvPr>
            <p:ph type="sldNum" sz="quarter" idx="2"/>
          </p:nvPr>
        </p:nvSpPr>
        <p:spPr>
          <a:xfrm>
            <a:off x="6242050" y="6242050"/>
            <a:ext cx="2440305" cy="503555"/>
          </a:xfrm>
          <a:prstGeom prst="rect"/>
          <a:noFill/>
          <a:ln w="12700" cap="flat" cmpd="sng" algn="ctr">
            <a:noFill/>
            <a:prstDash val="solid"/>
            <a:headEnd type="none" w="med" len="med"/>
            <a:tailEnd type="none" w="med" len="med"/>
          </a:ln>
          <a:effectLst/>
        </p:spPr>
        <p:txBody>
          <a:bodyPr anchor="t" numCol="1" vert="horz" wrap="square">
            <a:prstTxWarp prst="textNoShape"/>
          </a:bodyPr>
          <a:p>
            <a:pPr algn="r" defTabSz="914400" indent="0" marL="0" marR="0">
              <a:lnSpc>
                <a:spcPct val="100000"/>
              </a:lnSpc>
              <a:spcBef>
                <a:spcPts val="0"/>
              </a:spcBef>
              <a:spcAft>
                <a:spcPts val="0"/>
              </a:spcAft>
              <a:buNone/>
              <a:defRPr baseline="0" b="0" sz="1400" i="0" kern="1" spc="0" strike="noStrike" u="none">
                <a:solidFill>
                  <a:schemeClr val="tx1"/>
                </a:solidFill>
                <a:effectLst/>
                <a:latin typeface="Arial" pitchFamily="1" charset="0"/>
                <a:ea typeface="Arial" pitchFamily="1" charset="0"/>
                <a:cs typeface="Arial" pitchFamily="1" charset="0"/>
              </a:defRPr>
            </a:pPr>
            <a:fld id="{C5573FAA-E428-02C9-66EF-129C71A19047}" type="slidenum"/>
          </a:p>
        </p:txBody>
      </p:sp>
      <p:sp>
        <p:nvSpPr>
          <p:cNvPr id="1048621" name="TitelPlatzhalterBereich1"/>
          <p:cNvSpPr>
            <a:spLocks noGrp="1" noChangeArrowheads="1"/>
          </p:cNvSpPr>
          <p:nvPr>
            <p:ph type="title" idx="3"/>
          </p:nvPr>
        </p:nvSpPr>
        <p:spPr>
          <a:xfrm>
            <a:off x="430530" y="287655"/>
            <a:ext cx="8251825" cy="1147445"/>
          </a:xfrm>
          <a:prstGeom prst="rect"/>
          <a:solidFill>
            <a:schemeClr val="accent1">
              <a:alpha val="20000"/>
            </a:schemeClr>
          </a:solidFill>
          <a:ln w="12700" cap="flat" cmpd="sng" algn="ctr">
            <a:noFill/>
            <a:prstDash val="solid"/>
            <a:headEnd type="none" w="med" len="med"/>
            <a:tailEnd type="none" w="med" len="med"/>
          </a:ln>
          <a:effectLst/>
        </p:spPr>
        <p:txBody>
          <a:bodyPr anchor="ctr" numCol="1" vert="horz" wrap="square">
            <a:prstTxWarp prst="textNoShape"/>
          </a:bodyPr>
          <a:lstStyle>
            <a:lvl1pPr algn="ctr" defTabSz="914400" indent="0" marL="0" marR="0">
              <a:lnSpc>
                <a:spcPct val="100000"/>
              </a:lnSpc>
              <a:spcBef>
                <a:spcPts val="0"/>
              </a:spcBef>
              <a:spcAft>
                <a:spcPts val="0"/>
              </a:spcAft>
              <a:buNone/>
              <a:defRPr baseline="0" b="0" sz="4400" i="0" kern="1" spc="0" strike="noStrike" u="none">
                <a:solidFill>
                  <a:schemeClr val="tx2"/>
                </a:solidFill>
                <a:effectLst/>
                <a:latin typeface="Arial" pitchFamily="1" charset="0"/>
                <a:ea typeface="Arial" pitchFamily="1" charset="0"/>
                <a:cs typeface="Arial" pitchFamily="1" charset="0"/>
              </a:defRPr>
            </a:lvl1pPr>
            <a:lvl2pPr algn="l" defTabSz="914400" indent="0" marL="0" marR="0">
              <a:lnSpc>
                <a:spcPct val="100000"/>
              </a:lnSpc>
              <a:spcBef>
                <a:spcPts val="0"/>
              </a:spcBef>
              <a:spcAft>
                <a:spcPts val="0"/>
              </a:spcAft>
              <a:buNone/>
              <a:defRPr baseline="0" b="0" sz="1800" i="0" kern="1" spc="0" strike="noStrike" u="none">
                <a:solidFill>
                  <a:schemeClr val="tx1"/>
                </a:solidFill>
                <a:effectLst/>
                <a:latin typeface="Basic Sans" pitchFamily="1" charset="0"/>
                <a:ea typeface="Basic Roman" pitchFamily="1" charset="0"/>
                <a:cs typeface="Basic Roman" pitchFamily="1" charset="0"/>
              </a:defRPr>
            </a:lvl2pPr>
            <a:lvl3pPr algn="l" defTabSz="914400" indent="0" marL="0" marR="0">
              <a:lnSpc>
                <a:spcPct val="100000"/>
              </a:lnSpc>
              <a:spcBef>
                <a:spcPts val="0"/>
              </a:spcBef>
              <a:spcAft>
                <a:spcPts val="0"/>
              </a:spcAft>
              <a:buNone/>
              <a:defRPr baseline="0" b="0" sz="1800" i="0" kern="1" spc="0" strike="noStrike" u="none">
                <a:solidFill>
                  <a:schemeClr val="tx1"/>
                </a:solidFill>
                <a:effectLst/>
                <a:latin typeface="Basic Sans" pitchFamily="1" charset="0"/>
                <a:ea typeface="Basic Roman" pitchFamily="1" charset="0"/>
                <a:cs typeface="Basic Roman" pitchFamily="1" charset="0"/>
              </a:defRPr>
            </a:lvl3pPr>
            <a:lvl4pPr algn="l" defTabSz="914400" indent="0" marL="0" marR="0">
              <a:lnSpc>
                <a:spcPct val="100000"/>
              </a:lnSpc>
              <a:spcBef>
                <a:spcPts val="0"/>
              </a:spcBef>
              <a:spcAft>
                <a:spcPts val="0"/>
              </a:spcAft>
              <a:buNone/>
              <a:defRPr baseline="0" b="0" sz="1800" i="0" kern="1" spc="0" strike="noStrike" u="none">
                <a:solidFill>
                  <a:schemeClr val="tx1"/>
                </a:solidFill>
                <a:effectLst/>
                <a:latin typeface="Basic Sans" pitchFamily="1" charset="0"/>
                <a:ea typeface="Basic Roman" pitchFamily="1" charset="0"/>
                <a:cs typeface="Basic Roman" pitchFamily="1" charset="0"/>
              </a:defRPr>
            </a:lvl4pPr>
            <a:lvl5pPr algn="l" defTabSz="914400" indent="0" marL="0" marR="0">
              <a:lnSpc>
                <a:spcPct val="100000"/>
              </a:lnSpc>
              <a:spcBef>
                <a:spcPts val="0"/>
              </a:spcBef>
              <a:spcAft>
                <a:spcPts val="0"/>
              </a:spcAft>
              <a:buNone/>
              <a:defRPr baseline="0" b="0" sz="1800" i="0" kern="1" spc="0" strike="noStrike" u="none">
                <a:solidFill>
                  <a:schemeClr val="tx1"/>
                </a:solidFill>
                <a:effectLst/>
                <a:latin typeface="Basic Sans" pitchFamily="1" charset="0"/>
                <a:ea typeface="Basic Roman" pitchFamily="1" charset="0"/>
                <a:cs typeface="Basic Roman" pitchFamily="1" charset="0"/>
              </a:defRPr>
            </a:lvl5pPr>
          </a:lstStyle>
          <a:p>
            <a:pPr algn="ctr" defTabSz="914400" indent="0" marL="0" marR="0">
              <a:lnSpc>
                <a:spcPct val="100000"/>
              </a:lnSpc>
              <a:spcBef>
                <a:spcPts val="0"/>
              </a:spcBef>
              <a:spcAft>
                <a:spcPts val="0"/>
              </a:spcAft>
              <a:buNone/>
              <a:defRPr baseline="0" b="0" sz="4400" i="0" kern="1" spc="0" strike="noStrike" u="none">
                <a:solidFill>
                  <a:schemeClr val="tx2"/>
                </a:solidFill>
                <a:latin typeface="Arial" pitchFamily="1" charset="0"/>
                <a:ea typeface="Arial" pitchFamily="1" charset="0"/>
                <a:cs typeface="Arial" pitchFamily="1" charset="0"/>
              </a:defRPr>
            </a:pPr>
            <a:r>
              <a:t>Click to edit Master title style</a:t>
            </a:r>
          </a:p>
        </p:txBody>
      </p:sp>
      <p:sp>
        <p:nvSpPr>
          <p:cNvPr id="1048622" name="TextPlatzhalterBereich1"/>
          <p:cNvSpPr>
            <a:spLocks noGrp="1" noChangeArrowheads="1"/>
          </p:cNvSpPr>
          <p:nvPr>
            <p:ph type="body" idx="4"/>
          </p:nvPr>
        </p:nvSpPr>
        <p:spPr>
          <a:xfrm>
            <a:off x="430530" y="1577975"/>
            <a:ext cx="8251825" cy="4521200"/>
          </a:xfrm>
          <a:prstGeom prst="rect"/>
          <a:solidFill>
            <a:schemeClr val="accent1">
              <a:alpha val="20000"/>
            </a:schemeClr>
          </a:solidFill>
          <a:ln w="12700" cap="flat" cmpd="sng" algn="ctr">
            <a:noFill/>
            <a:prstDash val="solid"/>
            <a:headEnd type="none" w="med" len="med"/>
            <a:tailEnd type="none" w="med" len="med"/>
          </a:ln>
          <a:effectLst/>
        </p:spPr>
        <p:txBody>
          <a:bodyPr anchor="t" numCol="1" vert="horz" wrap="square">
            <a:prstTxWarp prst="textNoShape"/>
          </a:bodyPr>
          <a:lstStyle>
            <a:lvl1pPr algn="l" defTabSz="914400" indent="-285750" marL="285750" marR="0">
              <a:lnSpc>
                <a:spcPct val="100000"/>
              </a:lnSpc>
              <a:spcBef>
                <a:spcPts val="0"/>
              </a:spcBef>
              <a:spcAft>
                <a:spcPts val="0"/>
              </a:spcAft>
              <a:buClrTx/>
              <a:buSzTx/>
              <a:buFontTx/>
              <a:buChar char="•"/>
              <a:defRPr baseline="0" b="0" sz="3200" i="0" kern="1" spc="0" strike="noStrike" u="none">
                <a:solidFill>
                  <a:schemeClr val="tx1"/>
                </a:solidFill>
                <a:effectLst/>
                <a:latin typeface="Arial" pitchFamily="1" charset="0"/>
                <a:ea typeface="Arial" pitchFamily="1" charset="0"/>
                <a:cs typeface="Arial" pitchFamily="1" charset="0"/>
              </a:defRPr>
            </a:lvl1pPr>
            <a:lvl2pPr algn="l" defTabSz="914400" indent="-285750" marL="619125" marR="0">
              <a:lnSpc>
                <a:spcPct val="100000"/>
              </a:lnSpc>
              <a:spcBef>
                <a:spcPts val="0"/>
              </a:spcBef>
              <a:spcAft>
                <a:spcPts val="0"/>
              </a:spcAft>
              <a:buClrTx/>
              <a:buSzTx/>
              <a:buFontTx/>
              <a:buChar char="–"/>
              <a:defRPr baseline="0" b="0" sz="2800" i="0" kern="1" spc="0" strike="noStrike" u="none">
                <a:solidFill>
                  <a:schemeClr val="tx1"/>
                </a:solidFill>
                <a:effectLst/>
                <a:latin typeface="Arial" pitchFamily="1" charset="0"/>
                <a:ea typeface="Arial" pitchFamily="1" charset="0"/>
                <a:cs typeface="Arial" pitchFamily="1" charset="0"/>
              </a:defRPr>
            </a:lvl2pPr>
            <a:lvl3pPr algn="l" defTabSz="914400" indent="-285750" marL="952500" marR="0">
              <a:lnSpc>
                <a:spcPct val="100000"/>
              </a:lnSpc>
              <a:spcBef>
                <a:spcPts val="0"/>
              </a:spcBef>
              <a:spcAft>
                <a:spcPts val="0"/>
              </a:spcAft>
              <a:buClrTx/>
              <a:buSzTx/>
              <a:buFontTx/>
              <a:buChar char="•"/>
              <a:defRPr baseline="0" b="0" sz="2400" i="0" kern="1" spc="0" strike="noStrike" u="none">
                <a:solidFill>
                  <a:schemeClr val="tx1"/>
                </a:solidFill>
                <a:effectLst/>
                <a:latin typeface="Arial" pitchFamily="1" charset="0"/>
                <a:ea typeface="Arial" pitchFamily="1" charset="0"/>
                <a:cs typeface="Arial" pitchFamily="1" charset="0"/>
              </a:defRPr>
            </a:lvl3pPr>
            <a:lvl4pPr algn="l" defTabSz="914400" indent="-285750" marL="1333500" marR="0">
              <a:lnSpc>
                <a:spcPct val="100000"/>
              </a:lnSpc>
              <a:spcBef>
                <a:spcPts val="0"/>
              </a:spcBef>
              <a:spcAft>
                <a:spcPts val="0"/>
              </a:spcAft>
              <a:buClrTx/>
              <a:buSzTx/>
              <a:buFontTx/>
              <a:buChar char="–"/>
              <a:defRPr baseline="0" b="0" sz="2000" i="0" kern="1" spc="0" strike="noStrike" u="none">
                <a:solidFill>
                  <a:schemeClr val="tx1"/>
                </a:solidFill>
                <a:effectLst/>
                <a:latin typeface="Arial" pitchFamily="1" charset="0"/>
                <a:ea typeface="Arial" pitchFamily="1" charset="0"/>
                <a:cs typeface="Arial" pitchFamily="1" charset="0"/>
              </a:defRPr>
            </a:lvl4pPr>
            <a:lvl5pPr algn="l" defTabSz="914400" indent="-285750" marL="1714500" marR="0">
              <a:lnSpc>
                <a:spcPct val="100000"/>
              </a:lnSpc>
              <a:spcBef>
                <a:spcPts val="0"/>
              </a:spcBef>
              <a:spcAft>
                <a:spcPts val="0"/>
              </a:spcAft>
              <a:buClrTx/>
              <a:buSzTx/>
              <a:buFontTx/>
              <a:buChar char="»"/>
              <a:defRPr baseline="0" b="0" sz="2000" i="0" kern="1" spc="0" strike="noStrike" u="none">
                <a:solidFill>
                  <a:schemeClr val="tx1"/>
                </a:solidFill>
                <a:effectLst/>
                <a:latin typeface="Arial" pitchFamily="1" charset="0"/>
                <a:ea typeface="Arial" pitchFamily="1" charset="0"/>
                <a:cs typeface="Arial" pitchFamily="1" charset="0"/>
              </a:defRPr>
            </a:lvl5pPr>
          </a:lstStyle>
          <a:p>
            <a:pPr algn="l" defTabSz="914400" indent="-285750" marL="285750" marR="0">
              <a:lnSpc>
                <a:spcPct val="100000"/>
              </a:lnSpc>
              <a:spcBef>
                <a:spcPts val="0"/>
              </a:spcBef>
              <a:spcAft>
                <a:spcPts val="0"/>
              </a:spcAft>
              <a:buClrTx/>
              <a:buSzTx/>
              <a:buFontTx/>
              <a:buChar char="•"/>
              <a:defRPr baseline="0" b="0" sz="3200" i="0" kern="1" spc="0" strike="noStrike" u="none">
                <a:solidFill>
                  <a:schemeClr val="tx1"/>
                </a:solidFill>
                <a:latin typeface="Arial" pitchFamily="1" charset="0"/>
                <a:ea typeface="Arial" pitchFamily="1" charset="0"/>
                <a:cs typeface="Arial" pitchFamily="1" charset="0"/>
              </a:defRPr>
            </a:pPr>
            <a:r>
              <a:t>Click to edit Master text styles</a:t>
            </a:r>
          </a:p>
          <a:p>
            <a:pPr algn="l" defTabSz="914400" indent="-285750" lvl="1" marL="619125" marR="0">
              <a:lnSpc>
                <a:spcPct val="100000"/>
              </a:lnSpc>
              <a:spcBef>
                <a:spcPts val="0"/>
              </a:spcBef>
              <a:spcAft>
                <a:spcPts val="0"/>
              </a:spcAft>
              <a:buClrTx/>
              <a:buSzTx/>
              <a:buFontTx/>
              <a:buChar char="–"/>
              <a:defRPr baseline="0" b="0" sz="2800" i="0" kern="1" spc="0" strike="noStrike" u="none">
                <a:solidFill>
                  <a:schemeClr val="tx1"/>
                </a:solidFill>
                <a:latin typeface="Arial" pitchFamily="1" charset="0"/>
                <a:ea typeface="Arial" pitchFamily="1" charset="0"/>
                <a:cs typeface="Arial" pitchFamily="1" charset="0"/>
              </a:defRPr>
            </a:pPr>
            <a:r>
              <a:t>Second level</a:t>
            </a:r>
          </a:p>
          <a:p>
            <a:pPr algn="l" defTabSz="914400" indent="-285750" lvl="2" marL="952500" marR="0">
              <a:lnSpc>
                <a:spcPct val="100000"/>
              </a:lnSpc>
              <a:spcBef>
                <a:spcPts val="0"/>
              </a:spcBef>
              <a:spcAft>
                <a:spcPts val="0"/>
              </a:spcAft>
              <a:buClrTx/>
              <a:buSzTx/>
              <a:buFontTx/>
              <a:buChar char="•"/>
              <a:defRPr baseline="0" b="0" sz="2400" i="0" kern="1" spc="0" strike="noStrike" u="none">
                <a:solidFill>
                  <a:schemeClr val="tx1"/>
                </a:solidFill>
                <a:latin typeface="Arial" pitchFamily="1" charset="0"/>
                <a:ea typeface="Arial" pitchFamily="1" charset="0"/>
                <a:cs typeface="Arial" pitchFamily="1" charset="0"/>
              </a:defRPr>
            </a:pPr>
            <a:r>
              <a:t>Third level</a:t>
            </a:r>
          </a:p>
          <a:p>
            <a:pPr algn="l" defTabSz="914400" indent="-285750" lvl="3" marL="1333500" marR="0">
              <a:lnSpc>
                <a:spcPct val="100000"/>
              </a:lnSpc>
              <a:spcBef>
                <a:spcPts val="0"/>
              </a:spcBef>
              <a:spcAft>
                <a:spcPts val="0"/>
              </a:spcAft>
              <a:buClrTx/>
              <a:buSzTx/>
              <a:buFontTx/>
              <a:buChar char="–"/>
              <a:defRPr baseline="0" b="0" sz="2000" i="0" kern="1" spc="0" strike="noStrike" u="none">
                <a:solidFill>
                  <a:schemeClr val="tx1"/>
                </a:solidFill>
                <a:latin typeface="Arial" pitchFamily="1" charset="0"/>
                <a:ea typeface="Arial" pitchFamily="1" charset="0"/>
                <a:cs typeface="Arial" pitchFamily="1" charset="0"/>
              </a:defRPr>
            </a:pPr>
            <a:r>
              <a:t>Fourth level</a:t>
            </a:r>
          </a:p>
          <a:p>
            <a:pPr algn="l" defTabSz="914400" indent="-285750" lvl="4" marL="1714500" marR="0">
              <a:lnSpc>
                <a:spcPct val="100000"/>
              </a:lnSpc>
              <a:spcBef>
                <a:spcPts val="0"/>
              </a:spcBef>
              <a:spcAft>
                <a:spcPts val="0"/>
              </a:spcAft>
              <a:buClrTx/>
              <a:buSzTx/>
              <a:buFontTx/>
              <a:buChar char="»"/>
              <a:defRPr baseline="0" b="0" sz="2000" i="0" kern="1" spc="0" strike="noStrike" u="none">
                <a:solidFill>
                  <a:schemeClr val="tx1"/>
                </a:solidFill>
                <a:latin typeface="Arial" pitchFamily="1" charset="0"/>
                <a:ea typeface="Arial" pitchFamily="1" charset="0"/>
                <a:cs typeface="Arial" pitchFamily="1" charset="0"/>
              </a:defRPr>
            </a:pPr>
            <a:r>
              <a:t>Fifth level</a:t>
            </a:r>
          </a:p>
        </p:txBody>
      </p:sp>
    </p:spTree>
  </p:cSld>
  <p:clrMap accent1="accent1" accent2="accent2" accent3="accent3" accent4="accent4" accent5="accent5" accent6="accent6" bg1="lt1" bg2="lt2" tx1="dk1" tx2="dk2"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transition spd="slow"/>
  <p:hf dt="0" ftr="0" hdr="0" sldNum="0"/>
  <p:txStyles>
    <p:titleStyle>
      <a:lvl1pPr algn="ctr" defTabSz="914400" indent="0" marL="0" marR="0">
        <a:lnSpc>
          <a:spcPct val="100000"/>
        </a:lnSpc>
        <a:spcBef>
          <a:spcPts val="0"/>
        </a:spcBef>
        <a:spcAft>
          <a:spcPts val="0"/>
        </a:spcAft>
        <a:buNone/>
        <a:defRPr baseline="0" b="0" sz="4400" i="0" kern="1" spc="0" strike="noStrike" u="none">
          <a:solidFill>
            <a:schemeClr val="tx2"/>
          </a:solidFill>
          <a:effectLst/>
          <a:latin typeface="Arial" pitchFamily="1" charset="0"/>
          <a:ea typeface="Arial" pitchFamily="1" charset="0"/>
          <a:cs typeface="Arial" pitchFamily="1" charset="0"/>
        </a:defRPr>
      </a:lvl1pPr>
      <a:lvl2pPr algn="l" defTabSz="914400" indent="0" marL="0" marR="0">
        <a:lnSpc>
          <a:spcPct val="100000"/>
        </a:lnSpc>
        <a:spcBef>
          <a:spcPts val="0"/>
        </a:spcBef>
        <a:spcAft>
          <a:spcPts val="0"/>
        </a:spcAft>
        <a:buNone/>
        <a:defRPr baseline="0" b="0" sz="1800" i="0" kern="1" spc="0" strike="noStrike" u="none">
          <a:solidFill>
            <a:schemeClr val="tx1"/>
          </a:solidFill>
          <a:effectLst/>
          <a:latin typeface="Basic Sans" pitchFamily="1" charset="0"/>
          <a:ea typeface="Basic Roman" pitchFamily="1" charset="0"/>
          <a:cs typeface="Basic Roman" pitchFamily="1" charset="0"/>
        </a:defRPr>
      </a:lvl2pPr>
      <a:lvl3pPr algn="l" defTabSz="914400" indent="0" marL="0" marR="0">
        <a:lnSpc>
          <a:spcPct val="100000"/>
        </a:lnSpc>
        <a:spcBef>
          <a:spcPts val="0"/>
        </a:spcBef>
        <a:spcAft>
          <a:spcPts val="0"/>
        </a:spcAft>
        <a:buNone/>
        <a:defRPr baseline="0" b="0" sz="1800" i="0" kern="1" spc="0" strike="noStrike" u="none">
          <a:solidFill>
            <a:schemeClr val="tx1"/>
          </a:solidFill>
          <a:effectLst/>
          <a:latin typeface="Basic Sans" pitchFamily="1" charset="0"/>
          <a:ea typeface="Basic Roman" pitchFamily="1" charset="0"/>
          <a:cs typeface="Basic Roman" pitchFamily="1" charset="0"/>
        </a:defRPr>
      </a:lvl3pPr>
      <a:lvl4pPr algn="l" defTabSz="914400" indent="0" marL="0" marR="0">
        <a:lnSpc>
          <a:spcPct val="100000"/>
        </a:lnSpc>
        <a:spcBef>
          <a:spcPts val="0"/>
        </a:spcBef>
        <a:spcAft>
          <a:spcPts val="0"/>
        </a:spcAft>
        <a:buNone/>
        <a:defRPr baseline="0" b="0" sz="1800" i="0" kern="1" spc="0" strike="noStrike" u="none">
          <a:solidFill>
            <a:schemeClr val="tx1"/>
          </a:solidFill>
          <a:effectLst/>
          <a:latin typeface="Basic Sans" pitchFamily="1" charset="0"/>
          <a:ea typeface="Basic Roman" pitchFamily="1" charset="0"/>
          <a:cs typeface="Basic Roman" pitchFamily="1" charset="0"/>
        </a:defRPr>
      </a:lvl4pPr>
      <a:lvl5pPr algn="l" defTabSz="914400" indent="0" marL="0" marR="0">
        <a:lnSpc>
          <a:spcPct val="100000"/>
        </a:lnSpc>
        <a:spcBef>
          <a:spcPts val="0"/>
        </a:spcBef>
        <a:spcAft>
          <a:spcPts val="0"/>
        </a:spcAft>
        <a:buNone/>
        <a:defRPr baseline="0" b="0" sz="1800" i="0" kern="1" spc="0" strike="noStrike" u="none">
          <a:solidFill>
            <a:schemeClr val="tx1"/>
          </a:solidFill>
          <a:effectLst/>
          <a:latin typeface="Basic Sans" pitchFamily="1" charset="0"/>
          <a:ea typeface="Basic Roman" pitchFamily="1" charset="0"/>
          <a:cs typeface="Basic Roman" pitchFamily="1" charset="0"/>
        </a:defRPr>
      </a:lvl5pPr>
    </p:titleStyle>
    <p:bodyStyle>
      <a:lvl1pPr algn="l" defTabSz="914400" indent="-285750" marL="285750" marR="0">
        <a:lnSpc>
          <a:spcPct val="100000"/>
        </a:lnSpc>
        <a:spcBef>
          <a:spcPts val="0"/>
        </a:spcBef>
        <a:spcAft>
          <a:spcPts val="0"/>
        </a:spcAft>
        <a:buClrTx/>
        <a:buSzTx/>
        <a:buFontTx/>
        <a:buChar char="•"/>
        <a:defRPr baseline="0" b="0" sz="3200" i="0" kern="1" spc="0" strike="noStrike" u="none">
          <a:solidFill>
            <a:schemeClr val="tx1"/>
          </a:solidFill>
          <a:effectLst/>
          <a:latin typeface="Arial" pitchFamily="1" charset="0"/>
          <a:ea typeface="Arial" pitchFamily="1" charset="0"/>
          <a:cs typeface="Arial" pitchFamily="1" charset="0"/>
        </a:defRPr>
      </a:lvl1pPr>
      <a:lvl2pPr algn="l" defTabSz="914400" indent="-285750" marL="619125" marR="0">
        <a:lnSpc>
          <a:spcPct val="100000"/>
        </a:lnSpc>
        <a:spcBef>
          <a:spcPts val="0"/>
        </a:spcBef>
        <a:spcAft>
          <a:spcPts val="0"/>
        </a:spcAft>
        <a:buClrTx/>
        <a:buSzTx/>
        <a:buFontTx/>
        <a:buChar char="–"/>
        <a:defRPr baseline="0" b="0" sz="2800" i="0" kern="1" spc="0" strike="noStrike" u="none">
          <a:solidFill>
            <a:schemeClr val="tx1"/>
          </a:solidFill>
          <a:effectLst/>
          <a:latin typeface="Arial" pitchFamily="1" charset="0"/>
          <a:ea typeface="Arial" pitchFamily="1" charset="0"/>
          <a:cs typeface="Arial" pitchFamily="1" charset="0"/>
        </a:defRPr>
      </a:lvl2pPr>
      <a:lvl3pPr algn="l" defTabSz="914400" indent="-285750" marL="952500" marR="0">
        <a:lnSpc>
          <a:spcPct val="100000"/>
        </a:lnSpc>
        <a:spcBef>
          <a:spcPts val="0"/>
        </a:spcBef>
        <a:spcAft>
          <a:spcPts val="0"/>
        </a:spcAft>
        <a:buClrTx/>
        <a:buSzTx/>
        <a:buFontTx/>
        <a:buChar char="•"/>
        <a:defRPr baseline="0" b="0" sz="2400" i="0" kern="1" spc="0" strike="noStrike" u="none">
          <a:solidFill>
            <a:schemeClr val="tx1"/>
          </a:solidFill>
          <a:effectLst/>
          <a:latin typeface="Arial" pitchFamily="1" charset="0"/>
          <a:ea typeface="Arial" pitchFamily="1" charset="0"/>
          <a:cs typeface="Arial" pitchFamily="1" charset="0"/>
        </a:defRPr>
      </a:lvl3pPr>
      <a:lvl4pPr algn="l" defTabSz="914400" indent="-285750" marL="1333500" marR="0">
        <a:lnSpc>
          <a:spcPct val="100000"/>
        </a:lnSpc>
        <a:spcBef>
          <a:spcPts val="0"/>
        </a:spcBef>
        <a:spcAft>
          <a:spcPts val="0"/>
        </a:spcAft>
        <a:buClrTx/>
        <a:buSzTx/>
        <a:buFontTx/>
        <a:buChar char="–"/>
        <a:defRPr baseline="0" b="0" sz="2000" i="0" kern="1" spc="0" strike="noStrike" u="none">
          <a:solidFill>
            <a:schemeClr val="tx1"/>
          </a:solidFill>
          <a:effectLst/>
          <a:latin typeface="Arial" pitchFamily="1" charset="0"/>
          <a:ea typeface="Arial" pitchFamily="1" charset="0"/>
          <a:cs typeface="Arial" pitchFamily="1" charset="0"/>
        </a:defRPr>
      </a:lvl4pPr>
      <a:lvl5pPr algn="l" defTabSz="914400" indent="-285750" marL="1714500" marR="0">
        <a:lnSpc>
          <a:spcPct val="100000"/>
        </a:lnSpc>
        <a:spcBef>
          <a:spcPts val="0"/>
        </a:spcBef>
        <a:spcAft>
          <a:spcPts val="0"/>
        </a:spcAft>
        <a:buClrTx/>
        <a:buSzTx/>
        <a:buFontTx/>
        <a:buChar char="»"/>
        <a:defRPr baseline="0" b="0" sz="2000" i="0" kern="1" spc="0" strike="noStrike" u="none">
          <a:solidFill>
            <a:schemeClr val="tx1"/>
          </a:solidFill>
          <a:effectLst/>
          <a:latin typeface="Arial" pitchFamily="1" charset="0"/>
          <a:ea typeface="Arial" pitchFamily="1" charset="0"/>
          <a:cs typeface="Arial" pitchFamily="1" charset="0"/>
        </a:defRPr>
      </a:lvl5pPr>
    </p:body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hyperlink" Target="mailto:ummemansura0011@gmail.com" TargetMode="External"/><Relationship Id="rId2" Type="http://schemas.openxmlformats.org/officeDocument/2006/relationships/image" Target="../media/image3.jpeg"/><Relationship Id="rId3"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58" name=""/>
        <p:cNvGrpSpPr/>
        <p:nvPr/>
      </p:nvGrpSpPr>
      <p:grpSpPr>
        <a:xfrm>
          <a:off x="0" y="0"/>
          <a:ext cx="0" cy="0"/>
          <a:chOff x="0" y="0"/>
          <a:chExt cx="0" cy="0"/>
        </a:xfrm>
      </p:grpSpPr>
      <p:sp>
        <p:nvSpPr>
          <p:cNvPr id="1048614" name="SlideTitle1"/>
          <p:cNvSpPr>
            <a:spLocks noGrp="1" noChangeArrowheads="1"/>
          </p:cNvSpPr>
          <p:nvPr>
            <p:ph type="ctrTitle"/>
          </p:nvPr>
        </p:nvSpPr>
        <p:spPr>
          <a:xfrm>
            <a:off x="685800" y="2132330"/>
            <a:ext cx="7772400" cy="1385570"/>
          </a:xfrm>
          <a:prstGeom prst="rect"/>
          <a:noFill/>
          <a:ln w="12700" cap="flat" cmpd="sng" algn="ctr">
            <a:noFill/>
            <a:prstDash val="solid"/>
            <a:headEnd type="none" w="med" len="med"/>
            <a:tailEnd type="none" w="med" len="med"/>
          </a:ln>
          <a:effectLst/>
        </p:spPr>
        <p:txBody>
          <a:bodyPr anchor="ctr" numCol="1" vert="horz" wrap="square">
            <a:prstTxWarp prst="textNoShape"/>
          </a:bodyPr>
          <a:p/>
        </p:txBody>
      </p:sp>
      <p:sp>
        <p:nvSpPr>
          <p:cNvPr id="1048615" name="SlideSubtitle1"/>
          <p:cNvSpPr>
            <a:spLocks noGrp="1" noChangeArrowheads="1"/>
          </p:cNvSpPr>
          <p:nvPr>
            <p:ph type="subTitle" idx="1"/>
          </p:nvPr>
        </p:nvSpPr>
        <p:spPr>
          <a:xfrm>
            <a:off x="1371600" y="3881120"/>
            <a:ext cx="6400800" cy="1762760"/>
          </a:xfrm>
          <a:prstGeom prst="rect"/>
          <a:noFill/>
          <a:ln w="12700" cap="flat" cmpd="sng" algn="ctr">
            <a:noFill/>
            <a:prstDash val="solid"/>
            <a:headEnd type="none" w="med" len="med"/>
            <a:tailEnd type="none" w="med" len="med"/>
          </a:ln>
          <a:effectLst/>
        </p:spPr>
        <p:txBody>
          <a:bodyPr anchor="t" numCol="1" vert="horz" wrap="square">
            <a:prstTxWarp prst="textNoShape"/>
          </a:bodyPr>
          <a:lstStyle>
            <a:lvl1pPr algn="ctr" defTabSz="449580" indent="0" marL="0" marR="0">
              <a:lnSpc>
                <a:spcPct val="100000"/>
              </a:lnSpc>
              <a:spcBef>
                <a:spcPts val="0"/>
              </a:spcBef>
              <a:spcAft>
                <a:spcPts val="0"/>
              </a:spcAft>
              <a:buNone/>
              <a:defRPr baseline="0" b="0" sz="3200" i="0" kern="1" spc="0" strike="noStrike" u="none">
                <a:solidFill>
                  <a:schemeClr val="tx1"/>
                </a:solidFill>
                <a:effectLst/>
                <a:latin typeface="Basic Sans" pitchFamily="1" charset="0"/>
                <a:ea typeface="Basic Roman" pitchFamily="1" charset="0"/>
                <a:cs typeface="Basic Roman" pitchFamily="1" charset="0"/>
              </a:defRPr>
            </a:lvl1pPr>
            <a:lvl2pPr algn="ctr" defTabSz="449580" indent="0" marL="381000" marR="0">
              <a:lnSpc>
                <a:spcPct val="100000"/>
              </a:lnSpc>
              <a:spcBef>
                <a:spcPts val="0"/>
              </a:spcBef>
              <a:spcAft>
                <a:spcPts val="0"/>
              </a:spcAft>
              <a:buNone/>
              <a:defRPr baseline="0" b="0" sz="2800" i="0" kern="1" spc="0" strike="noStrike" u="none">
                <a:solidFill>
                  <a:schemeClr val="tx1"/>
                </a:solidFill>
                <a:effectLst/>
                <a:latin typeface="Basic Sans" pitchFamily="1" charset="0"/>
                <a:ea typeface="Basic Roman" pitchFamily="1" charset="0"/>
                <a:cs typeface="Basic Roman" pitchFamily="1" charset="0"/>
              </a:defRPr>
            </a:lvl2pPr>
            <a:lvl3pPr algn="ctr" defTabSz="449580" indent="0" marL="762000" marR="0">
              <a:lnSpc>
                <a:spcPct val="100000"/>
              </a:lnSpc>
              <a:spcBef>
                <a:spcPts val="0"/>
              </a:spcBef>
              <a:spcAft>
                <a:spcPts val="0"/>
              </a:spcAft>
              <a:buNone/>
              <a:defRPr baseline="0" b="0" sz="2400" i="0" kern="1" spc="0" strike="noStrike" u="none">
                <a:solidFill>
                  <a:schemeClr val="tx1"/>
                </a:solidFill>
                <a:effectLst/>
                <a:latin typeface="Basic Sans" pitchFamily="1" charset="0"/>
                <a:ea typeface="Basic Roman" pitchFamily="1" charset="0"/>
                <a:cs typeface="Basic Roman" pitchFamily="1" charset="0"/>
              </a:defRPr>
            </a:lvl3pPr>
            <a:lvl4pPr algn="ctr" defTabSz="449580" indent="0" marL="1143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4pPr>
            <a:lvl5pPr algn="ctr" defTabSz="449580" indent="0" marL="1524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5pPr>
          </a:lstStyle>
          <a:p>
            <a:pPr algn="ctr" defTabSz="449580" indent="0" marL="0" marR="0">
              <a:lnSpc>
                <a:spcPct val="100000"/>
              </a:lnSpc>
              <a:spcBef>
                <a:spcPts val="0"/>
              </a:spcBef>
              <a:spcAft>
                <a:spcPts val="0"/>
              </a:spcAft>
              <a:buNone/>
              <a:defRPr baseline="0" b="0" sz="3200" i="0" kern="1" spc="0" strike="noStrike" u="none">
                <a:solidFill>
                  <a:schemeClr val="tx1"/>
                </a:solidFill>
                <a:latin typeface="Basic Sans" pitchFamily="1" charset="0"/>
                <a:ea typeface="Basic Sans" pitchFamily="1" charset="0"/>
                <a:cs typeface="Basic Sans" pitchFamily="1" charset="0"/>
              </a:defRPr>
            </a:pPr>
          </a:p>
        </p:txBody>
      </p:sp>
      <p:pic>
        <p:nvPicPr>
          <p:cNvPr id="2097152" name="Picture1"/>
          <p:cNvPicPr>
            <a:picLocks noChangeAspect="1"/>
          </p:cNvPicPr>
          <p:nvPr/>
        </p:nvPicPr>
        <p:blipFill>
          <a:blip xmlns:r="http://schemas.openxmlformats.org/officeDocument/2006/relationships" r:embed="rId1"/>
          <a:stretch>
            <a:fillRect/>
          </a:stretch>
        </p:blipFill>
        <p:spPr>
          <a:xfrm>
            <a:off x="-17780" y="969010"/>
            <a:ext cx="9161780" cy="5130165"/>
          </a:xfrm>
          <a:prstGeom prst="rect"/>
          <a:noFill/>
          <a:ln w="88900" cap="flat" cmpd="sng" algn="ctr">
            <a:solidFill>
              <a:srgbClr val="FFFFFF"/>
            </a:solidFill>
            <a:prstDash val="solid"/>
            <a:headEnd type="none" w="med" len="med"/>
            <a:tailEnd type="none" w="med" len="med"/>
          </a:ln>
          <a:effectLst>
            <a:outerShdw algn="tl" blurRad="55245" dir="5400000" dist="17780">
              <a:srgbClr val="000000">
                <a:alpha val="40000"/>
              </a:srgbClr>
            </a:outerShdw>
          </a:effectLst>
          <a:scene3d>
            <a:camera prst="legacyObliqueFront"/>
            <a:lightRig dir="t" rig="legacyFlat1"/>
          </a:scene3d>
          <a:sp3d prstMaterial="legacyMatte"/>
        </p:spPr>
      </p:pic>
      <p:sp>
        <p:nvSpPr>
          <p:cNvPr id="1048616" name="DateTimeArea1"/>
          <p:cNvSpPr>
            <a:spLocks noGrp="1" noChangeArrowheads="1"/>
          </p:cNvSpPr>
          <p:nvPr>
            <p:ph type="dt" sz="quarter" idx="4294967295"/>
          </p:nvPr>
        </p:nvSpPr>
        <p:spPr>
          <a:xfrm>
            <a:off x="457200" y="6247130"/>
            <a:ext cx="2440940"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449580" indent="0" marL="0" marR="0">
              <a:lnSpc>
                <a:spcPct val="100000"/>
              </a:lnSpc>
              <a:spcBef>
                <a:spcPts val="0"/>
              </a:spcBef>
              <a:spcAft>
                <a:spcPts val="0"/>
              </a:spcAft>
              <a:buNone/>
              <a:defRPr sz="1400"/>
            </a:pPr>
          </a:p>
        </p:txBody>
      </p:sp>
      <p:sp>
        <p:nvSpPr>
          <p:cNvPr id="1048617" name="FooterArea1"/>
          <p:cNvSpPr>
            <a:spLocks noGrp="1" noChangeArrowheads="1"/>
          </p:cNvSpPr>
          <p:nvPr>
            <p:ph type="ftr" sz="quarter" idx="4294967295"/>
          </p:nvPr>
        </p:nvSpPr>
        <p:spPr>
          <a:xfrm>
            <a:off x="3346450" y="6247130"/>
            <a:ext cx="245046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449580" indent="0" marL="0" marR="0">
              <a:lnSpc>
                <a:spcPct val="100000"/>
              </a:lnSpc>
              <a:spcBef>
                <a:spcPts val="0"/>
              </a:spcBef>
              <a:spcAft>
                <a:spcPts val="0"/>
              </a:spcAft>
              <a:buNone/>
              <a:defRPr sz="1400"/>
            </a:p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invX="0"/>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81" name=""/>
        <p:cNvGrpSpPr/>
        <p:nvPr/>
      </p:nvGrpSpPr>
      <p:grpSpPr>
        <a:xfrm>
          <a:off x="0" y="0"/>
          <a:ext cx="0" cy="0"/>
          <a:chOff x="0" y="0"/>
          <a:chExt cx="0" cy="0"/>
        </a:xfrm>
      </p:grpSpPr>
      <p:sp>
        <p:nvSpPr>
          <p:cNvPr id="1048659" name="SlideTitle1"/>
          <p:cNvSpPr>
            <a:spLocks noGrp="1" noChangeArrowheads="1"/>
          </p:cNvSpPr>
          <p:nvPr>
            <p:ph type="ctrTitle"/>
          </p:nvPr>
        </p:nvSpPr>
        <p:spPr>
          <a:xfrm>
            <a:off x="685800" y="143510"/>
            <a:ext cx="7772400" cy="717550"/>
          </a:xfrm>
          <a:prstGeom prst="rect"/>
          <a:solidFill>
            <a:srgbClr val="02A5E3"/>
          </a:solidFill>
          <a:ln w="12700" cap="flat" cmpd="sng" algn="ctr">
            <a:noFill/>
            <a:prstDash val="solid"/>
            <a:headEnd type="none" w="med" len="med"/>
            <a:tailEnd type="none" w="med" len="med"/>
          </a:ln>
          <a:effectLst/>
        </p:spPr>
        <p:txBody>
          <a:bodyPr anchor="ctr" numCol="1" vert="horz" wrap="square">
            <a:prstTxWarp prst="textNoShape"/>
          </a:bodyPr>
          <a:p>
            <a:r>
              <a:rPr b="1" i="1" u="sng"/>
              <a:t>আয়াত নং ১৪</a:t>
            </a:r>
            <a:endParaRPr b="1" i="1" u="sng"/>
          </a:p>
        </p:txBody>
      </p:sp>
      <p:sp>
        <p:nvSpPr>
          <p:cNvPr id="1048660" name="SlideSubtitle1"/>
          <p:cNvSpPr>
            <a:spLocks noGrp="1" noChangeArrowheads="1"/>
          </p:cNvSpPr>
          <p:nvPr>
            <p:ph type="subTitle" idx="1"/>
          </p:nvPr>
        </p:nvSpPr>
        <p:spPr>
          <a:xfrm>
            <a:off x="0" y="1015505"/>
            <a:ext cx="9018884" cy="5842495"/>
          </a:xfrm>
          <a:prstGeom prst="rect"/>
          <a:solidFill>
            <a:srgbClr val="00B050"/>
          </a:solidFill>
          <a:ln w="12700" cap="flat" cmpd="sng" algn="ctr">
            <a:noFill/>
            <a:prstDash val="solid"/>
            <a:headEnd type="none" w="med" len="med"/>
            <a:tailEnd type="none" w="med" len="med"/>
          </a:ln>
          <a:effectLst/>
        </p:spPr>
        <p:txBody>
          <a:bodyPr anchor="t" numCol="1" vert="horz" wrap="square">
            <a:prstTxWarp prst="textNoShape"/>
          </a:bodyPr>
          <a:lstStyle>
            <a:lvl1pPr algn="ctr" defTabSz="449580" indent="0" marL="0" marR="0">
              <a:lnSpc>
                <a:spcPct val="100000"/>
              </a:lnSpc>
              <a:spcBef>
                <a:spcPts val="0"/>
              </a:spcBef>
              <a:spcAft>
                <a:spcPts val="0"/>
              </a:spcAft>
              <a:buNone/>
              <a:defRPr baseline="0" b="0" sz="3200" i="0" kern="1" spc="0" strike="noStrike" u="none">
                <a:solidFill>
                  <a:schemeClr val="tx1"/>
                </a:solidFill>
                <a:effectLst/>
                <a:latin typeface="Basic Sans" pitchFamily="1" charset="0"/>
                <a:ea typeface="Basic Roman" pitchFamily="1" charset="0"/>
                <a:cs typeface="Basic Roman" pitchFamily="1" charset="0"/>
              </a:defRPr>
            </a:lvl1pPr>
            <a:lvl2pPr algn="ctr" defTabSz="449580" indent="0" marL="381000" marR="0">
              <a:lnSpc>
                <a:spcPct val="100000"/>
              </a:lnSpc>
              <a:spcBef>
                <a:spcPts val="0"/>
              </a:spcBef>
              <a:spcAft>
                <a:spcPts val="0"/>
              </a:spcAft>
              <a:buNone/>
              <a:defRPr baseline="0" b="0" sz="2800" i="0" kern="1" spc="0" strike="noStrike" u="none">
                <a:solidFill>
                  <a:schemeClr val="tx1"/>
                </a:solidFill>
                <a:effectLst/>
                <a:latin typeface="Basic Sans" pitchFamily="1" charset="0"/>
                <a:ea typeface="Basic Roman" pitchFamily="1" charset="0"/>
                <a:cs typeface="Basic Roman" pitchFamily="1" charset="0"/>
              </a:defRPr>
            </a:lvl2pPr>
            <a:lvl3pPr algn="ctr" defTabSz="449580" indent="0" marL="762000" marR="0">
              <a:lnSpc>
                <a:spcPct val="100000"/>
              </a:lnSpc>
              <a:spcBef>
                <a:spcPts val="0"/>
              </a:spcBef>
              <a:spcAft>
                <a:spcPts val="0"/>
              </a:spcAft>
              <a:buNone/>
              <a:defRPr baseline="0" b="0" sz="2400" i="0" kern="1" spc="0" strike="noStrike" u="none">
                <a:solidFill>
                  <a:schemeClr val="tx1"/>
                </a:solidFill>
                <a:effectLst/>
                <a:latin typeface="Basic Sans" pitchFamily="1" charset="0"/>
                <a:ea typeface="Basic Roman" pitchFamily="1" charset="0"/>
                <a:cs typeface="Basic Roman" pitchFamily="1" charset="0"/>
              </a:defRPr>
            </a:lvl3pPr>
            <a:lvl4pPr algn="ctr" defTabSz="449580" indent="0" marL="1143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4pPr>
            <a:lvl5pPr algn="ctr" defTabSz="449580" indent="0" marL="1524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5pPr>
          </a:lstStyle>
          <a:p>
            <a:pPr algn="r" defTabSz="449580" indent="0" marL="0" marR="0">
              <a:lnSpc>
                <a:spcPct val="100000"/>
              </a:lnSpc>
              <a:spcBef>
                <a:spcPts val="0"/>
              </a:spcBef>
              <a:spcAft>
                <a:spcPts val="0"/>
              </a:spcAft>
              <a:buNone/>
              <a:defRPr baseline="0" b="1" sz="3200" i="0" kern="1" spc="0" strike="noStrike" u="none">
                <a:solidFill>
                  <a:schemeClr val="tx1"/>
                </a:solidFill>
                <a:latin typeface="Noto Naskh Arabic UI" pitchFamily="1" charset="0"/>
                <a:ea typeface="Noto Naskh Arabic UI" pitchFamily="1" charset="0"/>
                <a:cs typeface="Noto Naskh Arabic UI" pitchFamily="1" charset="0"/>
              </a:defRPr>
            </a:pPr>
            <a:r>
              <a:t>وإذا لقوا الذين آمنوا قالوا أمنا   وإذا خلوا إلى شياطينهم  قالوا انا معكم   إنما نحن مستهزءون </a:t>
            </a:r>
          </a:p>
          <a:p>
            <a:pPr algn="l" defTabSz="449580" indent="0" marL="0" marR="0">
              <a:lnSpc>
                <a:spcPct val="100000"/>
              </a:lnSpc>
              <a:spcBef>
                <a:spcPts val="0"/>
              </a:spcBef>
              <a:spcAft>
                <a:spcPts val="0"/>
              </a:spcAft>
              <a:buNone/>
              <a:defRPr baseline="0" b="1" sz="3200" i="0" kern="1" spc="0" strike="noStrike" u="none">
                <a:solidFill>
                  <a:schemeClr val="tx1"/>
                </a:solidFill>
                <a:latin typeface="Noto Naskh Arabic UI" pitchFamily="1" charset="0"/>
                <a:ea typeface="Noto Naskh Arabic UI" pitchFamily="1" charset="0"/>
                <a:cs typeface="Noto Naskh Arabic UI" pitchFamily="1" charset="0"/>
              </a:defRPr>
            </a:pPr>
          </a:p>
          <a:p>
            <a:pPr algn="l" defTabSz="449580" indent="0" marL="0" marR="0">
              <a:lnSpc>
                <a:spcPct val="100000"/>
              </a:lnSpc>
              <a:spcBef>
                <a:spcPts val="0"/>
              </a:spcBef>
              <a:spcAft>
                <a:spcPts val="0"/>
              </a:spcAft>
              <a:buNone/>
              <a:defRPr baseline="0" b="1" sz="3200" i="0" kern="1" spc="0" strike="noStrike" u="none">
                <a:solidFill>
                  <a:schemeClr val="tx1"/>
                </a:solidFill>
                <a:latin typeface="Noto Naskh Arabic UI" pitchFamily="1" charset="0"/>
                <a:ea typeface="Noto Naskh Arabic UI" pitchFamily="1" charset="0"/>
                <a:cs typeface="Noto Naskh Arabic UI" pitchFamily="1" charset="0"/>
              </a:defRPr>
            </a:pPr>
            <a:r>
              <a:t>যখন তারা মুমিনগণের সাথে মিলিত হয়, তখন তারা বলে, "আমরা ইমান এনেছি," আর যখন তারা তাদের  (শয়তান) দলপতির সাথে নির্জনে মিলিত হয়, তখন তারা বলে,"আমরা শুধু তাদের সাথে ঠাট্টা বিদ্রুপ করিয়া মাত্র।"</a:t>
            </a:r>
          </a:p>
        </p:txBody>
      </p:sp>
      <p:sp>
        <p:nvSpPr>
          <p:cNvPr id="1048661" name="DateTimeArea1"/>
          <p:cNvSpPr>
            <a:spLocks noGrp="1" noChangeArrowheads="1"/>
          </p:cNvSpPr>
          <p:nvPr>
            <p:ph type="dt" sz="quarter" idx="4294967295"/>
          </p:nvPr>
        </p:nvSpPr>
        <p:spPr>
          <a:xfrm>
            <a:off x="457200" y="6247130"/>
            <a:ext cx="2440940"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449580" indent="0" marL="0" marR="0">
              <a:lnSpc>
                <a:spcPct val="100000"/>
              </a:lnSpc>
              <a:spcBef>
                <a:spcPts val="0"/>
              </a:spcBef>
              <a:spcAft>
                <a:spcPts val="0"/>
              </a:spcAft>
              <a:buNone/>
              <a:defRPr sz="1400"/>
            </a:pPr>
          </a:p>
        </p:txBody>
      </p:sp>
      <p:sp>
        <p:nvSpPr>
          <p:cNvPr id="1048662" name="FooterArea1"/>
          <p:cNvSpPr>
            <a:spLocks noGrp="1" noChangeArrowheads="1"/>
          </p:cNvSpPr>
          <p:nvPr>
            <p:ph type="ftr" sz="quarter" idx="4294967295"/>
          </p:nvPr>
        </p:nvSpPr>
        <p:spPr>
          <a:xfrm>
            <a:off x="3346450" y="6247130"/>
            <a:ext cx="245046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449580" indent="0" marL="0" marR="0">
              <a:lnSpc>
                <a:spcPct val="100000"/>
              </a:lnSpc>
              <a:spcBef>
                <a:spcPts val="0"/>
              </a:spcBef>
              <a:spcAft>
                <a:spcPts val="0"/>
              </a:spcAft>
              <a:buNone/>
              <a:defRPr sz="1400"/>
            </a:pPr>
          </a:p>
        </p:txBody>
      </p:sp>
    </p:spTree>
  </p:cSld>
  <p:clrMapOvr>
    <a:masterClrMapping/>
  </p:clrMapOvr>
  <mc:AlternateContent xmlns:mc="http://schemas.openxmlformats.org/markup-compatibility/2006">
    <mc:Choice xmlns:p14="http://schemas.microsoft.com/office/powerpoint/2010/main" Requires="p14">
      <p:transition xmlns:p14="http://schemas.microsoft.com/office/powerpoint/2010/main" spd="slow" p14:dur="1500">
        <p14:window dir="ver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82" name=""/>
        <p:cNvGrpSpPr/>
        <p:nvPr/>
      </p:nvGrpSpPr>
      <p:grpSpPr>
        <a:xfrm>
          <a:off x="0" y="0"/>
          <a:ext cx="0" cy="0"/>
          <a:chOff x="0" y="0"/>
          <a:chExt cx="0" cy="0"/>
        </a:xfrm>
      </p:grpSpPr>
      <p:sp>
        <p:nvSpPr>
          <p:cNvPr id="1048663" name="SlideTitle1"/>
          <p:cNvSpPr>
            <a:spLocks noGrp="1" noChangeArrowheads="1"/>
          </p:cNvSpPr>
          <p:nvPr>
            <p:ph type="ctrTitle"/>
          </p:nvPr>
        </p:nvSpPr>
        <p:spPr>
          <a:xfrm>
            <a:off x="685800" y="430530"/>
            <a:ext cx="7422515" cy="932815"/>
          </a:xfrm>
          <a:prstGeom prst="rect"/>
          <a:solidFill>
            <a:srgbClr val="D66565"/>
          </a:solidFill>
          <a:ln w="12700" cap="flat" cmpd="sng" algn="ctr">
            <a:noFill/>
            <a:prstDash val="solid"/>
            <a:headEnd type="none" w="med" len="med"/>
            <a:tailEnd type="none" w="med" len="med"/>
          </a:ln>
          <a:effectLst/>
        </p:spPr>
        <p:txBody>
          <a:bodyPr anchor="ctr" numCol="1" vert="horz" wrap="square">
            <a:prstTxWarp prst="textNoShape"/>
          </a:bodyPr>
          <a:p>
            <a:pPr>
              <a:defRPr b="1"/>
            </a:pPr>
            <a:r>
              <a:t>আয়াত নং ১৫</a:t>
            </a:r>
          </a:p>
        </p:txBody>
      </p:sp>
      <p:sp>
        <p:nvSpPr>
          <p:cNvPr id="1048664" name="SlideSubtitle1"/>
          <p:cNvSpPr>
            <a:spLocks noGrp="1" noChangeArrowheads="1"/>
          </p:cNvSpPr>
          <p:nvPr>
            <p:ph type="subTitle" idx="1"/>
          </p:nvPr>
        </p:nvSpPr>
        <p:spPr>
          <a:xfrm>
            <a:off x="287020" y="2511425"/>
            <a:ext cx="8323580" cy="3615787"/>
          </a:xfrm>
          <a:prstGeom prst="rect"/>
          <a:solidFill>
            <a:srgbClr val="00B0F0"/>
          </a:solidFill>
          <a:ln w="12700" cap="flat" cmpd="sng" algn="ctr">
            <a:noFill/>
            <a:prstDash val="solid"/>
            <a:headEnd type="none" w="med" len="med"/>
            <a:tailEnd type="none" w="med" len="med"/>
          </a:ln>
          <a:effectLst/>
        </p:spPr>
        <p:txBody>
          <a:bodyPr anchor="t" numCol="1" vert="horz" wrap="square">
            <a:prstTxWarp prst="textNoShape"/>
          </a:bodyPr>
          <a:lstStyle>
            <a:lvl1pPr algn="ctr" defTabSz="449580" indent="0" marL="0" marR="0">
              <a:lnSpc>
                <a:spcPct val="100000"/>
              </a:lnSpc>
              <a:spcBef>
                <a:spcPts val="0"/>
              </a:spcBef>
              <a:spcAft>
                <a:spcPts val="0"/>
              </a:spcAft>
              <a:buNone/>
              <a:defRPr baseline="0" b="0" sz="3200" i="0" kern="1" spc="0" strike="noStrike" u="none">
                <a:solidFill>
                  <a:schemeClr val="tx1"/>
                </a:solidFill>
                <a:effectLst/>
                <a:latin typeface="Basic Sans" pitchFamily="1" charset="0"/>
                <a:ea typeface="Basic Roman" pitchFamily="1" charset="0"/>
                <a:cs typeface="Basic Roman" pitchFamily="1" charset="0"/>
              </a:defRPr>
            </a:lvl1pPr>
            <a:lvl2pPr algn="ctr" defTabSz="449580" indent="0" marL="381000" marR="0">
              <a:lnSpc>
                <a:spcPct val="100000"/>
              </a:lnSpc>
              <a:spcBef>
                <a:spcPts val="0"/>
              </a:spcBef>
              <a:spcAft>
                <a:spcPts val="0"/>
              </a:spcAft>
              <a:buNone/>
              <a:defRPr baseline="0" b="0" sz="2800" i="0" kern="1" spc="0" strike="noStrike" u="none">
                <a:solidFill>
                  <a:schemeClr val="tx1"/>
                </a:solidFill>
                <a:effectLst/>
                <a:latin typeface="Basic Sans" pitchFamily="1" charset="0"/>
                <a:ea typeface="Basic Roman" pitchFamily="1" charset="0"/>
                <a:cs typeface="Basic Roman" pitchFamily="1" charset="0"/>
              </a:defRPr>
            </a:lvl2pPr>
            <a:lvl3pPr algn="ctr" defTabSz="449580" indent="0" marL="762000" marR="0">
              <a:lnSpc>
                <a:spcPct val="100000"/>
              </a:lnSpc>
              <a:spcBef>
                <a:spcPts val="0"/>
              </a:spcBef>
              <a:spcAft>
                <a:spcPts val="0"/>
              </a:spcAft>
              <a:buNone/>
              <a:defRPr baseline="0" b="0" sz="2400" i="0" kern="1" spc="0" strike="noStrike" u="none">
                <a:solidFill>
                  <a:schemeClr val="tx1"/>
                </a:solidFill>
                <a:effectLst/>
                <a:latin typeface="Basic Sans" pitchFamily="1" charset="0"/>
                <a:ea typeface="Basic Roman" pitchFamily="1" charset="0"/>
                <a:cs typeface="Basic Roman" pitchFamily="1" charset="0"/>
              </a:defRPr>
            </a:lvl3pPr>
            <a:lvl4pPr algn="ctr" defTabSz="449580" indent="0" marL="1143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4pPr>
            <a:lvl5pPr algn="ctr" defTabSz="449580" indent="0" marL="1524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5pPr>
          </a:lstStyle>
          <a:p>
            <a:pPr algn="r" defTabSz="449580" indent="0" marL="0" marR="0">
              <a:lnSpc>
                <a:spcPct val="100000"/>
              </a:lnSpc>
              <a:spcBef>
                <a:spcPts val="0"/>
              </a:spcBef>
              <a:spcAft>
                <a:spcPts val="0"/>
              </a:spcAft>
              <a:buNone/>
              <a:defRPr baseline="0" b="1" sz="3200" i="0" kern="1" spc="0" strike="noStrike" u="none">
                <a:solidFill>
                  <a:schemeClr val="tx1"/>
                </a:solidFill>
                <a:latin typeface="Noto Naskh Arabic UI" pitchFamily="1" charset="0"/>
                <a:ea typeface="Noto Naskh Arabic UI" pitchFamily="1" charset="0"/>
                <a:cs typeface="Noto Naskh Arabic UI" pitchFamily="1" charset="0"/>
              </a:defRPr>
            </a:pPr>
            <a:r>
              <a:t>الله يستهزئ بهم ويمدهم فى تغيانهم يعمهون </a:t>
            </a:r>
          </a:p>
          <a:p>
            <a:pPr algn="r" defTabSz="449580" indent="0" marL="0" marR="0">
              <a:lnSpc>
                <a:spcPct val="100000"/>
              </a:lnSpc>
              <a:spcBef>
                <a:spcPts val="0"/>
              </a:spcBef>
              <a:spcAft>
                <a:spcPts val="0"/>
              </a:spcAft>
              <a:buNone/>
              <a:defRPr baseline="0" b="1" sz="3200" i="0" kern="1" spc="0" strike="noStrike" u="none">
                <a:solidFill>
                  <a:schemeClr val="tx1"/>
                </a:solidFill>
                <a:latin typeface="Noto Naskh Arabic UI" pitchFamily="1" charset="0"/>
                <a:ea typeface="Noto Naskh Arabic UI" pitchFamily="1" charset="0"/>
                <a:cs typeface="Noto Naskh Arabic UI" pitchFamily="1" charset="0"/>
              </a:defRPr>
            </a:pPr>
          </a:p>
          <a:p>
            <a:pPr algn="l" defTabSz="449580" indent="0" marL="0" marR="0">
              <a:lnSpc>
                <a:spcPct val="100000"/>
              </a:lnSpc>
              <a:spcBef>
                <a:spcPts val="0"/>
              </a:spcBef>
              <a:spcAft>
                <a:spcPts val="0"/>
              </a:spcAft>
              <a:buNone/>
              <a:defRPr baseline="0" b="1" sz="3200" i="0" kern="1" spc="0" strike="noStrike" u="none">
                <a:solidFill>
                  <a:schemeClr val="tx1"/>
                </a:solidFill>
                <a:latin typeface="Noto Naskh Arabic UI" pitchFamily="1" charset="0"/>
                <a:ea typeface="Noto Naskh Arabic UI" pitchFamily="1" charset="0"/>
                <a:cs typeface="Noto Naskh Arabic UI" pitchFamily="1" charset="0"/>
              </a:defRPr>
            </a:pPr>
            <a:r>
              <a:t>আল্লাহ তাদের সাথে ঠাট্টা বিদ্রুপ করেন এবং তিনি তাদেরকে তাদের অবাধ্যতার মধ্যে বিভ্রান্ত হয়ে ঘুরে বেড়ানোর সুযোগ দেন।</a:t>
            </a:r>
          </a:p>
        </p:txBody>
      </p:sp>
      <p:sp>
        <p:nvSpPr>
          <p:cNvPr id="1048665" name="DateTimeArea1"/>
          <p:cNvSpPr>
            <a:spLocks noGrp="1" noChangeArrowheads="1"/>
          </p:cNvSpPr>
          <p:nvPr>
            <p:ph type="dt" sz="quarter" idx="4294967295"/>
          </p:nvPr>
        </p:nvSpPr>
        <p:spPr>
          <a:xfrm>
            <a:off x="457200" y="6247130"/>
            <a:ext cx="2440940"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449580" indent="0" marL="0" marR="0">
              <a:lnSpc>
                <a:spcPct val="100000"/>
              </a:lnSpc>
              <a:spcBef>
                <a:spcPts val="0"/>
              </a:spcBef>
              <a:spcAft>
                <a:spcPts val="0"/>
              </a:spcAft>
              <a:buNone/>
              <a:defRPr sz="1400"/>
            </a:pPr>
          </a:p>
        </p:txBody>
      </p:sp>
      <p:sp>
        <p:nvSpPr>
          <p:cNvPr id="1048666" name="FooterArea1"/>
          <p:cNvSpPr>
            <a:spLocks noGrp="1" noChangeArrowheads="1"/>
          </p:cNvSpPr>
          <p:nvPr>
            <p:ph type="ftr" sz="quarter" idx="4294967295"/>
          </p:nvPr>
        </p:nvSpPr>
        <p:spPr>
          <a:xfrm>
            <a:off x="3346450" y="6247130"/>
            <a:ext cx="245046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449580" indent="0" marL="0" marR="0">
              <a:lnSpc>
                <a:spcPct val="100000"/>
              </a:lnSpc>
              <a:spcBef>
                <a:spcPts val="0"/>
              </a:spcBef>
              <a:spcAft>
                <a:spcPts val="0"/>
              </a:spcAft>
              <a:buNone/>
              <a:defRPr sz="1400"/>
            </a:p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invX="0"/>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83" name=""/>
        <p:cNvGrpSpPr/>
        <p:nvPr/>
      </p:nvGrpSpPr>
      <p:grpSpPr>
        <a:xfrm>
          <a:off x="0" y="0"/>
          <a:ext cx="0" cy="0"/>
          <a:chOff x="0" y="0"/>
          <a:chExt cx="0" cy="0"/>
        </a:xfrm>
      </p:grpSpPr>
      <p:sp>
        <p:nvSpPr>
          <p:cNvPr id="1048667" name="SlideTitle1"/>
          <p:cNvSpPr>
            <a:spLocks noGrp="1" noChangeArrowheads="1"/>
          </p:cNvSpPr>
          <p:nvPr>
            <p:ph type="ctrTitle"/>
          </p:nvPr>
        </p:nvSpPr>
        <p:spPr>
          <a:xfrm>
            <a:off x="457200" y="215265"/>
            <a:ext cx="7772400" cy="1219835"/>
          </a:xfrm>
          <a:prstGeom prst="rect"/>
          <a:solidFill>
            <a:srgbClr val="00B0F0"/>
          </a:solidFill>
          <a:ln w="12700" cap="flat" cmpd="sng" algn="ctr">
            <a:noFill/>
            <a:prstDash val="solid"/>
            <a:headEnd type="none" w="med" len="med"/>
            <a:tailEnd type="none" w="med" len="med"/>
          </a:ln>
          <a:effectLst/>
        </p:spPr>
        <p:txBody>
          <a:bodyPr anchor="ctr" numCol="1" vert="horz" wrap="square">
            <a:prstTxWarp prst="textNoShape"/>
          </a:bodyPr>
          <a:p>
            <a:r>
              <a:rPr b="1"/>
              <a:t>আয়াত নং</a:t>
            </a:r>
            <a:r>
              <a:t> ১৬</a:t>
            </a:r>
          </a:p>
        </p:txBody>
      </p:sp>
      <p:sp>
        <p:nvSpPr>
          <p:cNvPr id="1048668" name="SlideSubtitle1"/>
          <p:cNvSpPr>
            <a:spLocks noGrp="1" noChangeArrowheads="1"/>
          </p:cNvSpPr>
          <p:nvPr>
            <p:ph type="subTitle" idx="1"/>
          </p:nvPr>
        </p:nvSpPr>
        <p:spPr>
          <a:xfrm>
            <a:off x="457200" y="1722120"/>
            <a:ext cx="8296910" cy="4807585"/>
          </a:xfrm>
          <a:prstGeom prst="rect"/>
          <a:solidFill>
            <a:srgbClr val="FF6600"/>
          </a:solidFill>
          <a:ln w="12700" cap="flat" cmpd="sng" algn="ctr">
            <a:noFill/>
            <a:prstDash val="solid"/>
            <a:headEnd type="none" w="med" len="med"/>
            <a:tailEnd type="none" w="med" len="med"/>
          </a:ln>
          <a:effectLst/>
        </p:spPr>
        <p:txBody>
          <a:bodyPr anchor="t" numCol="1" vert="horz" wrap="square">
            <a:prstTxWarp prst="textNoShape"/>
          </a:bodyPr>
          <a:lstStyle>
            <a:lvl1pPr algn="ctr" defTabSz="449580" indent="0" marL="0" marR="0">
              <a:lnSpc>
                <a:spcPct val="100000"/>
              </a:lnSpc>
              <a:spcBef>
                <a:spcPts val="0"/>
              </a:spcBef>
              <a:spcAft>
                <a:spcPts val="0"/>
              </a:spcAft>
              <a:buNone/>
              <a:defRPr baseline="0" b="0" sz="3200" i="0" kern="1" spc="0" strike="noStrike" u="none">
                <a:solidFill>
                  <a:schemeClr val="tx1"/>
                </a:solidFill>
                <a:effectLst/>
                <a:latin typeface="Basic Sans" pitchFamily="1" charset="0"/>
                <a:ea typeface="Basic Roman" pitchFamily="1" charset="0"/>
                <a:cs typeface="Basic Roman" pitchFamily="1" charset="0"/>
              </a:defRPr>
            </a:lvl1pPr>
            <a:lvl2pPr algn="ctr" defTabSz="449580" indent="0" marL="381000" marR="0">
              <a:lnSpc>
                <a:spcPct val="100000"/>
              </a:lnSpc>
              <a:spcBef>
                <a:spcPts val="0"/>
              </a:spcBef>
              <a:spcAft>
                <a:spcPts val="0"/>
              </a:spcAft>
              <a:buNone/>
              <a:defRPr baseline="0" b="0" sz="2800" i="0" kern="1" spc="0" strike="noStrike" u="none">
                <a:solidFill>
                  <a:schemeClr val="tx1"/>
                </a:solidFill>
                <a:effectLst/>
                <a:latin typeface="Basic Sans" pitchFamily="1" charset="0"/>
                <a:ea typeface="Basic Roman" pitchFamily="1" charset="0"/>
                <a:cs typeface="Basic Roman" pitchFamily="1" charset="0"/>
              </a:defRPr>
            </a:lvl2pPr>
            <a:lvl3pPr algn="ctr" defTabSz="449580" indent="0" marL="762000" marR="0">
              <a:lnSpc>
                <a:spcPct val="100000"/>
              </a:lnSpc>
              <a:spcBef>
                <a:spcPts val="0"/>
              </a:spcBef>
              <a:spcAft>
                <a:spcPts val="0"/>
              </a:spcAft>
              <a:buNone/>
              <a:defRPr baseline="0" b="0" sz="2400" i="0" kern="1" spc="0" strike="noStrike" u="none">
                <a:solidFill>
                  <a:schemeClr val="tx1"/>
                </a:solidFill>
                <a:effectLst/>
                <a:latin typeface="Basic Sans" pitchFamily="1" charset="0"/>
                <a:ea typeface="Basic Roman" pitchFamily="1" charset="0"/>
                <a:cs typeface="Basic Roman" pitchFamily="1" charset="0"/>
              </a:defRPr>
            </a:lvl3pPr>
            <a:lvl4pPr algn="ctr" defTabSz="449580" indent="0" marL="1143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4pPr>
            <a:lvl5pPr algn="ctr" defTabSz="449580" indent="0" marL="1524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5pPr>
          </a:lstStyle>
          <a:p>
            <a:pPr algn="r" defTabSz="449580" indent="0" marL="0" marR="0">
              <a:lnSpc>
                <a:spcPct val="100000"/>
              </a:lnSpc>
              <a:spcBef>
                <a:spcPts val="0"/>
              </a:spcBef>
              <a:spcAft>
                <a:spcPts val="0"/>
              </a:spcAft>
              <a:buNone/>
              <a:defRPr baseline="0" b="1" sz="3200" i="0" kern="1" spc="0" strike="noStrike" u="none">
                <a:solidFill>
                  <a:schemeClr val="tx1"/>
                </a:solidFill>
                <a:latin typeface="Noto Naskh Arabic UI" pitchFamily="1" charset="0"/>
                <a:ea typeface="Noto Naskh Arabic UI" pitchFamily="1" charset="0"/>
                <a:cs typeface="Noto Naskh Arabic UI" pitchFamily="1" charset="0"/>
              </a:defRPr>
            </a:pPr>
            <a:r>
              <a:t>أولئك الذين اشتروا الضلالة بالهدى فما ربحت تجارتهم وما كانوا مهتدين </a:t>
            </a:r>
          </a:p>
          <a:p>
            <a:pPr algn="l" defTabSz="449580" indent="0" marL="0" marR="0">
              <a:lnSpc>
                <a:spcPct val="100000"/>
              </a:lnSpc>
              <a:spcBef>
                <a:spcPts val="0"/>
              </a:spcBef>
              <a:spcAft>
                <a:spcPts val="0"/>
              </a:spcAft>
              <a:buNone/>
              <a:defRPr baseline="0" b="1" sz="3200" i="0" kern="1" spc="0" strike="noStrike" u="none">
                <a:solidFill>
                  <a:schemeClr val="tx1"/>
                </a:solidFill>
                <a:latin typeface="Noto Naskh Arabic UI" pitchFamily="1" charset="0"/>
                <a:ea typeface="Noto Naskh Arabic UI" pitchFamily="1" charset="0"/>
                <a:cs typeface="Noto Naskh Arabic UI" pitchFamily="1" charset="0"/>
              </a:defRPr>
            </a:pPr>
          </a:p>
          <a:p>
            <a:pPr algn="l" defTabSz="449580" indent="0" marL="0" marR="0">
              <a:lnSpc>
                <a:spcPct val="100000"/>
              </a:lnSpc>
              <a:spcBef>
                <a:spcPts val="0"/>
              </a:spcBef>
              <a:spcAft>
                <a:spcPts val="0"/>
              </a:spcAft>
              <a:buNone/>
              <a:defRPr baseline="0" b="1" sz="3200" i="0" kern="1" spc="0" strike="noStrike" u="none">
                <a:solidFill>
                  <a:schemeClr val="tx1"/>
                </a:solidFill>
                <a:latin typeface="Noto Naskh Arabic UI" pitchFamily="1" charset="0"/>
                <a:ea typeface="Noto Naskh Arabic UI" pitchFamily="1" charset="0"/>
                <a:cs typeface="Noto Naskh Arabic UI" pitchFamily="1" charset="0"/>
              </a:defRPr>
            </a:pPr>
            <a:r>
              <a:t>এরাই সৎপথের বিনিময়ে বিপথ ক্রয় করেছে । অতঃপর তাদের সেই ব্যবসা লাভজনক হয়নি, আর তারা সৎপথেও পরিচালিত হয়নি ।</a:t>
            </a:r>
          </a:p>
        </p:txBody>
      </p:sp>
      <p:sp>
        <p:nvSpPr>
          <p:cNvPr id="1048669" name="DateTimeArea1"/>
          <p:cNvSpPr>
            <a:spLocks noGrp="1" noChangeArrowheads="1"/>
          </p:cNvSpPr>
          <p:nvPr>
            <p:ph type="dt" sz="quarter" idx="4294967295"/>
          </p:nvPr>
        </p:nvSpPr>
        <p:spPr>
          <a:xfrm>
            <a:off x="457200" y="6247130"/>
            <a:ext cx="2440940"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449580" indent="0" marL="0" marR="0">
              <a:lnSpc>
                <a:spcPct val="100000"/>
              </a:lnSpc>
              <a:spcBef>
                <a:spcPts val="0"/>
              </a:spcBef>
              <a:spcAft>
                <a:spcPts val="0"/>
              </a:spcAft>
              <a:buNone/>
              <a:defRPr sz="1400"/>
            </a:pPr>
          </a:p>
        </p:txBody>
      </p:sp>
      <p:sp>
        <p:nvSpPr>
          <p:cNvPr id="1048670" name="FooterArea1"/>
          <p:cNvSpPr>
            <a:spLocks noGrp="1" noChangeArrowheads="1"/>
          </p:cNvSpPr>
          <p:nvPr>
            <p:ph type="ftr" sz="quarter" idx="4294967295"/>
          </p:nvPr>
        </p:nvSpPr>
        <p:spPr>
          <a:xfrm>
            <a:off x="3346450" y="6247130"/>
            <a:ext cx="245046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449580" indent="0" marL="0" marR="0">
              <a:lnSpc>
                <a:spcPct val="100000"/>
              </a:lnSpc>
              <a:spcBef>
                <a:spcPts val="0"/>
              </a:spcBef>
              <a:spcAft>
                <a:spcPts val="0"/>
              </a:spcAft>
              <a:buNone/>
              <a:defRPr sz="1400"/>
            </a:pPr>
          </a:p>
        </p:txBody>
      </p:sp>
    </p:spTree>
  </p:cSld>
  <p:clrMapOvr>
    <a:masterClrMapping/>
  </p:clrMapOvr>
  <mc:AlternateContent xmlns:mc="http://schemas.openxmlformats.org/markup-compatibility/2006">
    <mc:Choice xmlns:p14="http://schemas.microsoft.com/office/powerpoint/2010/main" Requires="p14">
      <p:transition xmlns:p14="http://schemas.microsoft.com/office/powerpoint/2010/main" spd="slow" p14:dur="1600">
        <p14:prism dir="l" isContent="1" isInverted="1"/>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84" name=""/>
        <p:cNvGrpSpPr/>
        <p:nvPr/>
      </p:nvGrpSpPr>
      <p:grpSpPr>
        <a:xfrm>
          <a:off x="0" y="0"/>
          <a:ext cx="0" cy="0"/>
          <a:chOff x="0" y="0"/>
          <a:chExt cx="0" cy="0"/>
        </a:xfrm>
      </p:grpSpPr>
      <p:sp>
        <p:nvSpPr>
          <p:cNvPr id="1048671" name="SlideTitle1"/>
          <p:cNvSpPr>
            <a:spLocks noGrp="1" noChangeArrowheads="1"/>
          </p:cNvSpPr>
          <p:nvPr>
            <p:ph type="ctrTitle"/>
          </p:nvPr>
        </p:nvSpPr>
        <p:spPr>
          <a:xfrm flipV="0">
            <a:off x="2251330" y="423346"/>
            <a:ext cx="5467909" cy="403739"/>
          </a:xfrm>
          <a:prstGeom prst="rect"/>
          <a:solidFill>
            <a:srgbClr val="00B0F0"/>
          </a:solidFill>
          <a:ln w="12700" cap="flat" cmpd="sng" algn="ctr">
            <a:noFill/>
            <a:prstDash val="solid"/>
            <a:headEnd type="none" w="med" len="med"/>
            <a:tailEnd type="none" w="med" len="med"/>
          </a:ln>
          <a:effectLst/>
        </p:spPr>
        <p:txBody>
          <a:bodyPr anchor="ctr" numCol="1" vert="horz" wrap="square">
            <a:prstTxWarp prst="textNoShape"/>
          </a:bodyPr>
          <a:p>
            <a:r>
              <a:rPr b="1"/>
              <a:t>আয়াত নং</a:t>
            </a:r>
            <a:r>
              <a:t> ১৭</a:t>
            </a:r>
          </a:p>
        </p:txBody>
      </p:sp>
      <p:sp>
        <p:nvSpPr>
          <p:cNvPr id="1048672" name="SlideSubtitle1"/>
          <p:cNvSpPr>
            <a:spLocks noGrp="1" noChangeArrowheads="1"/>
          </p:cNvSpPr>
          <p:nvPr>
            <p:ph type="subTitle" idx="1"/>
          </p:nvPr>
        </p:nvSpPr>
        <p:spPr>
          <a:xfrm>
            <a:off x="150270" y="1080387"/>
            <a:ext cx="9022876" cy="6046552"/>
          </a:xfrm>
          <a:prstGeom prst="rect"/>
          <a:solidFill>
            <a:srgbClr val="65FF65"/>
          </a:solidFill>
          <a:ln w="12700" cap="flat" cmpd="sng" algn="ctr">
            <a:noFill/>
            <a:prstDash val="solid"/>
            <a:headEnd type="none" w="med" len="med"/>
            <a:tailEnd type="none" w="med" len="med"/>
          </a:ln>
          <a:effectLst/>
        </p:spPr>
        <p:txBody>
          <a:bodyPr anchor="t" numCol="1" vert="horz" wrap="square">
            <a:prstTxWarp prst="textNoShape"/>
          </a:bodyPr>
          <a:lstStyle>
            <a:lvl1pPr algn="ctr" defTabSz="449580" indent="0" marL="0" marR="0">
              <a:lnSpc>
                <a:spcPct val="100000"/>
              </a:lnSpc>
              <a:spcBef>
                <a:spcPts val="0"/>
              </a:spcBef>
              <a:spcAft>
                <a:spcPts val="0"/>
              </a:spcAft>
              <a:buNone/>
              <a:defRPr baseline="0" b="0" sz="3200" i="0" kern="1" spc="0" strike="noStrike" u="none">
                <a:solidFill>
                  <a:schemeClr val="tx1"/>
                </a:solidFill>
                <a:effectLst/>
                <a:latin typeface="Basic Sans" pitchFamily="1" charset="0"/>
                <a:ea typeface="Basic Roman" pitchFamily="1" charset="0"/>
                <a:cs typeface="Basic Roman" pitchFamily="1" charset="0"/>
              </a:defRPr>
            </a:lvl1pPr>
            <a:lvl2pPr algn="ctr" defTabSz="449580" indent="0" marL="381000" marR="0">
              <a:lnSpc>
                <a:spcPct val="100000"/>
              </a:lnSpc>
              <a:spcBef>
                <a:spcPts val="0"/>
              </a:spcBef>
              <a:spcAft>
                <a:spcPts val="0"/>
              </a:spcAft>
              <a:buNone/>
              <a:defRPr baseline="0" b="0" sz="2800" i="0" kern="1" spc="0" strike="noStrike" u="none">
                <a:solidFill>
                  <a:schemeClr val="tx1"/>
                </a:solidFill>
                <a:effectLst/>
                <a:latin typeface="Basic Sans" pitchFamily="1" charset="0"/>
                <a:ea typeface="Basic Roman" pitchFamily="1" charset="0"/>
                <a:cs typeface="Basic Roman" pitchFamily="1" charset="0"/>
              </a:defRPr>
            </a:lvl2pPr>
            <a:lvl3pPr algn="ctr" defTabSz="449580" indent="0" marL="762000" marR="0">
              <a:lnSpc>
                <a:spcPct val="100000"/>
              </a:lnSpc>
              <a:spcBef>
                <a:spcPts val="0"/>
              </a:spcBef>
              <a:spcAft>
                <a:spcPts val="0"/>
              </a:spcAft>
              <a:buNone/>
              <a:defRPr baseline="0" b="0" sz="2400" i="0" kern="1" spc="0" strike="noStrike" u="none">
                <a:solidFill>
                  <a:schemeClr val="tx1"/>
                </a:solidFill>
                <a:effectLst/>
                <a:latin typeface="Basic Sans" pitchFamily="1" charset="0"/>
                <a:ea typeface="Basic Roman" pitchFamily="1" charset="0"/>
                <a:cs typeface="Basic Roman" pitchFamily="1" charset="0"/>
              </a:defRPr>
            </a:lvl3pPr>
            <a:lvl4pPr algn="ctr" defTabSz="449580" indent="0" marL="1143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4pPr>
            <a:lvl5pPr algn="ctr" defTabSz="449580" indent="0" marL="1524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5pPr>
          </a:lstStyle>
          <a:p>
            <a:pPr algn="r" defTabSz="449580" indent="0" marL="0" marR="0">
              <a:lnSpc>
                <a:spcPct val="100000"/>
              </a:lnSpc>
              <a:spcBef>
                <a:spcPts val="0"/>
              </a:spcBef>
              <a:spcAft>
                <a:spcPts val="0"/>
              </a:spcAft>
              <a:buNone/>
              <a:defRPr baseline="0" b="1" sz="3200" i="0" kern="1" spc="0" strike="noStrike" u="none">
                <a:solidFill>
                  <a:schemeClr val="tx1"/>
                </a:solidFill>
                <a:latin typeface="Noto Naskh Arabic UI" pitchFamily="1" charset="0"/>
                <a:ea typeface="Noto Naskh Arabic UI" pitchFamily="1" charset="0"/>
                <a:cs typeface="Noto Naskh Arabic UI" pitchFamily="1" charset="0"/>
              </a:defRPr>
            </a:pPr>
            <a:r>
              <a:t>مثلهم كمثل الذى استوقد نارا  فلما اضاءت ما حوله ذهب الله بنورهم وتركهم فى ظلمات لا يبصرون</a:t>
            </a:r>
          </a:p>
          <a:p>
            <a:pPr algn="r" defTabSz="449580" indent="0" marL="0" marR="0">
              <a:lnSpc>
                <a:spcPct val="100000"/>
              </a:lnSpc>
              <a:spcBef>
                <a:spcPts val="0"/>
              </a:spcBef>
              <a:spcAft>
                <a:spcPts val="0"/>
              </a:spcAft>
              <a:buNone/>
              <a:defRPr baseline="0" b="1" sz="3200" i="0" kern="1" spc="0" strike="noStrike" u="none">
                <a:solidFill>
                  <a:schemeClr val="tx1"/>
                </a:solidFill>
                <a:latin typeface="Noto Naskh Arabic UI" pitchFamily="1" charset="0"/>
                <a:ea typeface="Noto Naskh Arabic UI" pitchFamily="1" charset="0"/>
                <a:cs typeface="Noto Naskh Arabic UI" pitchFamily="1" charset="0"/>
              </a:defRPr>
            </a:pPr>
          </a:p>
          <a:p>
            <a:pPr algn="l" defTabSz="449580" indent="0" marL="0" marR="0">
              <a:lnSpc>
                <a:spcPct val="100000"/>
              </a:lnSpc>
              <a:spcBef>
                <a:spcPts val="0"/>
              </a:spcBef>
              <a:spcAft>
                <a:spcPts val="0"/>
              </a:spcAft>
              <a:buNone/>
              <a:defRPr baseline="0" b="1" sz="3200" i="0" kern="1" spc="0" strike="noStrike" u="none">
                <a:solidFill>
                  <a:schemeClr val="tx1"/>
                </a:solidFill>
                <a:latin typeface="Noto Naskh Arabic UI" pitchFamily="1" charset="0"/>
                <a:ea typeface="Noto Naskh Arabic UI" pitchFamily="1" charset="0"/>
                <a:cs typeface="Noto Naskh Arabic UI" pitchFamily="1" charset="0"/>
              </a:defRPr>
            </a:pPr>
            <a:r>
              <a:t>তাদের উদাহরণ সেই লোকের মতো, যে একটু আগুন জ্বালালো; এরপর যখন তা তার চারপাশের সব কিছুকে আলোকিত করল, তখন আল্লাহ তাদের সেই আলো নিভিয়ে দিলেন এবং তিনি তাদেরকে ঘোর অন্ধকারে ছেড়ে দিলেন; তখন তারা কিছুই দেখতে পায় না।</a:t>
            </a:r>
          </a:p>
        </p:txBody>
      </p:sp>
      <p:sp>
        <p:nvSpPr>
          <p:cNvPr id="1048673" name="DateTimeArea1"/>
          <p:cNvSpPr>
            <a:spLocks noGrp="1" noChangeArrowheads="1"/>
          </p:cNvSpPr>
          <p:nvPr>
            <p:ph type="dt" sz="quarter" idx="4294967295"/>
          </p:nvPr>
        </p:nvSpPr>
        <p:spPr>
          <a:xfrm>
            <a:off x="457200" y="6247130"/>
            <a:ext cx="2440940"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449580" indent="0" marL="0" marR="0">
              <a:lnSpc>
                <a:spcPct val="100000"/>
              </a:lnSpc>
              <a:spcBef>
                <a:spcPts val="0"/>
              </a:spcBef>
              <a:spcAft>
                <a:spcPts val="0"/>
              </a:spcAft>
              <a:buNone/>
              <a:defRPr sz="1400"/>
            </a:pPr>
          </a:p>
        </p:txBody>
      </p:sp>
      <p:sp>
        <p:nvSpPr>
          <p:cNvPr id="1048674" name="FooterArea1"/>
          <p:cNvSpPr>
            <a:spLocks noGrp="1" noChangeArrowheads="1"/>
          </p:cNvSpPr>
          <p:nvPr>
            <p:ph type="ftr" sz="quarter" idx="4294967295"/>
          </p:nvPr>
        </p:nvSpPr>
        <p:spPr>
          <a:xfrm>
            <a:off x="3346450" y="6247130"/>
            <a:ext cx="245046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449580" indent="0" marL="0" marR="0">
              <a:lnSpc>
                <a:spcPct val="100000"/>
              </a:lnSpc>
              <a:spcBef>
                <a:spcPts val="0"/>
              </a:spcBef>
              <a:spcAft>
                <a:spcPts val="0"/>
              </a:spcAft>
              <a:buNone/>
              <a:defRPr sz="1400"/>
            </a:pPr>
          </a:p>
        </p:txBody>
      </p:sp>
    </p:spTree>
  </p:cSld>
  <p:clrMapOvr>
    <a:masterClrMapping/>
  </p:clrMapOvr>
  <p:transition spd="med">
    <p:fade thruBlk="0"/>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85" name=""/>
        <p:cNvGrpSpPr/>
        <p:nvPr/>
      </p:nvGrpSpPr>
      <p:grpSpPr>
        <a:xfrm>
          <a:off x="0" y="0"/>
          <a:ext cx="0" cy="0"/>
          <a:chOff x="0" y="0"/>
          <a:chExt cx="0" cy="0"/>
        </a:xfrm>
      </p:grpSpPr>
      <p:sp>
        <p:nvSpPr>
          <p:cNvPr id="1048675" name="SlideTitle1"/>
          <p:cNvSpPr>
            <a:spLocks noGrp="1" noChangeArrowheads="1"/>
          </p:cNvSpPr>
          <p:nvPr>
            <p:ph type="ctrTitle"/>
          </p:nvPr>
        </p:nvSpPr>
        <p:spPr>
          <a:xfrm>
            <a:off x="685800" y="282789"/>
            <a:ext cx="7772400" cy="1219835"/>
          </a:xfrm>
          <a:prstGeom prst="rect"/>
          <a:solidFill>
            <a:srgbClr val="FFE100"/>
          </a:solidFill>
          <a:ln w="12700" cap="flat" cmpd="sng" algn="ctr">
            <a:noFill/>
            <a:prstDash val="solid"/>
            <a:headEnd type="none" w="med" len="med"/>
            <a:tailEnd type="none" w="med" len="med"/>
          </a:ln>
          <a:effectLst/>
        </p:spPr>
        <p:txBody>
          <a:bodyPr anchor="ctr" numCol="1" vert="horz" wrap="square">
            <a:prstTxWarp prst="textNoShape"/>
          </a:bodyPr>
          <a:p>
            <a:r>
              <a:rPr b="1"/>
              <a:t>আয়াত নং</a:t>
            </a:r>
            <a:r>
              <a:t> ১৮</a:t>
            </a:r>
          </a:p>
        </p:txBody>
      </p:sp>
      <p:sp>
        <p:nvSpPr>
          <p:cNvPr id="1048676" name="SlideSubtitle1"/>
          <p:cNvSpPr>
            <a:spLocks noGrp="1" noChangeArrowheads="1"/>
          </p:cNvSpPr>
          <p:nvPr>
            <p:ph type="subTitle" idx="1"/>
          </p:nvPr>
        </p:nvSpPr>
        <p:spPr>
          <a:xfrm>
            <a:off x="76141" y="1340552"/>
            <a:ext cx="9187469" cy="5380287"/>
          </a:xfrm>
          <a:prstGeom prst="rect"/>
          <a:solidFill>
            <a:srgbClr val="02A5E3"/>
          </a:solidFill>
          <a:ln w="12700" cap="flat" cmpd="sng" algn="ctr">
            <a:noFill/>
            <a:prstDash val="solid"/>
            <a:headEnd type="none" w="med" len="med"/>
            <a:tailEnd type="none" w="med" len="med"/>
          </a:ln>
          <a:effectLst/>
        </p:spPr>
        <p:txBody>
          <a:bodyPr anchor="t" numCol="1" vert="horz" wrap="square">
            <a:prstTxWarp prst="textNoShape"/>
          </a:bodyPr>
          <a:lstStyle>
            <a:lvl1pPr algn="ctr" defTabSz="449580" indent="0" marL="0" marR="0">
              <a:lnSpc>
                <a:spcPct val="100000"/>
              </a:lnSpc>
              <a:spcBef>
                <a:spcPts val="0"/>
              </a:spcBef>
              <a:spcAft>
                <a:spcPts val="0"/>
              </a:spcAft>
              <a:buNone/>
              <a:defRPr baseline="0" b="0" sz="3200" i="0" kern="1" spc="0" strike="noStrike" u="none">
                <a:solidFill>
                  <a:schemeClr val="tx1"/>
                </a:solidFill>
                <a:effectLst/>
                <a:latin typeface="Basic Sans" pitchFamily="1" charset="0"/>
                <a:ea typeface="Basic Roman" pitchFamily="1" charset="0"/>
                <a:cs typeface="Basic Roman" pitchFamily="1" charset="0"/>
              </a:defRPr>
            </a:lvl1pPr>
            <a:lvl2pPr algn="ctr" defTabSz="449580" indent="0" marL="381000" marR="0">
              <a:lnSpc>
                <a:spcPct val="100000"/>
              </a:lnSpc>
              <a:spcBef>
                <a:spcPts val="0"/>
              </a:spcBef>
              <a:spcAft>
                <a:spcPts val="0"/>
              </a:spcAft>
              <a:buNone/>
              <a:defRPr baseline="0" b="0" sz="2800" i="0" kern="1" spc="0" strike="noStrike" u="none">
                <a:solidFill>
                  <a:schemeClr val="tx1"/>
                </a:solidFill>
                <a:effectLst/>
                <a:latin typeface="Basic Sans" pitchFamily="1" charset="0"/>
                <a:ea typeface="Basic Roman" pitchFamily="1" charset="0"/>
                <a:cs typeface="Basic Roman" pitchFamily="1" charset="0"/>
              </a:defRPr>
            </a:lvl2pPr>
            <a:lvl3pPr algn="ctr" defTabSz="449580" indent="0" marL="762000" marR="0">
              <a:lnSpc>
                <a:spcPct val="100000"/>
              </a:lnSpc>
              <a:spcBef>
                <a:spcPts val="0"/>
              </a:spcBef>
              <a:spcAft>
                <a:spcPts val="0"/>
              </a:spcAft>
              <a:buNone/>
              <a:defRPr baseline="0" b="0" sz="2400" i="0" kern="1" spc="0" strike="noStrike" u="none">
                <a:solidFill>
                  <a:schemeClr val="tx1"/>
                </a:solidFill>
                <a:effectLst/>
                <a:latin typeface="Basic Sans" pitchFamily="1" charset="0"/>
                <a:ea typeface="Basic Roman" pitchFamily="1" charset="0"/>
                <a:cs typeface="Basic Roman" pitchFamily="1" charset="0"/>
              </a:defRPr>
            </a:lvl3pPr>
            <a:lvl4pPr algn="ctr" defTabSz="449580" indent="0" marL="1143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4pPr>
            <a:lvl5pPr algn="ctr" defTabSz="449580" indent="0" marL="1524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5pPr>
          </a:lstStyle>
          <a:p>
            <a:pPr algn="r" defTabSz="449580" indent="0" marL="0" marR="0">
              <a:lnSpc>
                <a:spcPct val="100000"/>
              </a:lnSpc>
              <a:spcBef>
                <a:spcPts val="0"/>
              </a:spcBef>
              <a:spcAft>
                <a:spcPts val="0"/>
              </a:spcAft>
              <a:buNone/>
              <a:defRPr baseline="0" b="1" sz="3200" i="0" kern="1" spc="0" strike="noStrike" u="none">
                <a:solidFill>
                  <a:schemeClr val="tx1"/>
                </a:solidFill>
                <a:latin typeface="Noto Naskh Arabic UI" pitchFamily="1" charset="0"/>
                <a:ea typeface="Noto Naskh Arabic UI" pitchFamily="1" charset="0"/>
                <a:cs typeface="Noto Naskh Arabic UI" pitchFamily="1" charset="0"/>
              </a:defRPr>
            </a:pPr>
            <a:r>
              <a:t>صم بكم عمى فهم لا يرجعون </a:t>
            </a:r>
          </a:p>
          <a:p>
            <a:pPr algn="r" defTabSz="449580" indent="0" marL="0" marR="0">
              <a:lnSpc>
                <a:spcPct val="100000"/>
              </a:lnSpc>
              <a:spcBef>
                <a:spcPts val="0"/>
              </a:spcBef>
              <a:spcAft>
                <a:spcPts val="0"/>
              </a:spcAft>
              <a:buNone/>
              <a:defRPr baseline="0" b="1" sz="3200" i="0" kern="1" spc="0" strike="noStrike" u="none">
                <a:solidFill>
                  <a:schemeClr val="tx1"/>
                </a:solidFill>
                <a:latin typeface="Noto Naskh Arabic UI" pitchFamily="1" charset="0"/>
                <a:ea typeface="Noto Naskh Arabic UI" pitchFamily="1" charset="0"/>
                <a:cs typeface="Noto Naskh Arabic UI" pitchFamily="1" charset="0"/>
              </a:defRPr>
            </a:pPr>
          </a:p>
          <a:p>
            <a:pPr algn="l" defTabSz="449580" indent="0" marL="0" marR="0">
              <a:lnSpc>
                <a:spcPct val="100000"/>
              </a:lnSpc>
              <a:spcBef>
                <a:spcPts val="0"/>
              </a:spcBef>
              <a:spcAft>
                <a:spcPts val="0"/>
              </a:spcAft>
              <a:buNone/>
              <a:defRPr baseline="0" b="1" sz="3200" i="0" kern="1" spc="0" strike="noStrike" u="none">
                <a:solidFill>
                  <a:schemeClr val="tx1"/>
                </a:solidFill>
                <a:latin typeface="Noto Naskh Arabic UI" pitchFamily="1" charset="0"/>
                <a:ea typeface="Noto Naskh Arabic UI" pitchFamily="1" charset="0"/>
                <a:cs typeface="Noto Naskh Arabic UI" pitchFamily="1" charset="0"/>
              </a:defRPr>
            </a:pPr>
            <a:r>
              <a:t>তারা বধির, বোবা, অন্ধ । সুতরাং তারা ফিরে আসবে না।</a:t>
            </a:r>
          </a:p>
          <a:p>
            <a:pPr algn="ctr" defTabSz="449580" indent="0" marL="0" marR="0">
              <a:lnSpc>
                <a:spcPct val="100000"/>
              </a:lnSpc>
              <a:spcBef>
                <a:spcPts val="0"/>
              </a:spcBef>
              <a:spcAft>
                <a:spcPts val="0"/>
              </a:spcAft>
              <a:buNone/>
              <a:defRPr baseline="0" b="1" sz="3200" i="0" kern="1" spc="0" strike="noStrike" u="sng">
                <a:solidFill>
                  <a:schemeClr val="tx1"/>
                </a:solidFill>
                <a:latin typeface="Noto Naskh Arabic UI" pitchFamily="1" charset="0"/>
                <a:ea typeface="Noto Naskh Arabic UI" pitchFamily="1" charset="0"/>
                <a:cs typeface="Noto Naskh Arabic UI" pitchFamily="1" charset="0"/>
              </a:defRPr>
            </a:pPr>
            <a:r>
              <a:t>শাব্দিক বিশ্লেষণ </a:t>
            </a:r>
          </a:p>
          <a:p>
            <a:pPr algn="l" defTabSz="449580" indent="0" marL="0" marR="0">
              <a:lnSpc>
                <a:spcPct val="100000"/>
              </a:lnSpc>
              <a:spcBef>
                <a:spcPts val="0"/>
              </a:spcBef>
              <a:spcAft>
                <a:spcPts val="0"/>
              </a:spcAft>
              <a:buNone/>
              <a:defRPr baseline="0" b="1" sz="3200" i="0" kern="1" spc="0" strike="noStrike" u="none">
                <a:solidFill>
                  <a:schemeClr val="tx1"/>
                </a:solidFill>
                <a:latin typeface="Noto Naskh Arabic UI" pitchFamily="1" charset="0"/>
                <a:ea typeface="Noto Naskh Arabic UI" pitchFamily="1" charset="0"/>
                <a:cs typeface="Noto Naskh Arabic UI" pitchFamily="1" charset="0"/>
              </a:defRPr>
            </a:pPr>
            <a:r>
              <a:t>صم- বধির </a:t>
            </a:r>
          </a:p>
          <a:p>
            <a:pPr algn="l" defTabSz="449580" indent="0" marL="0" marR="0">
              <a:lnSpc>
                <a:spcPct val="100000"/>
              </a:lnSpc>
              <a:spcBef>
                <a:spcPts val="0"/>
              </a:spcBef>
              <a:spcAft>
                <a:spcPts val="0"/>
              </a:spcAft>
              <a:buNone/>
              <a:defRPr baseline="0" b="1" sz="3200" i="0" kern="1" spc="0" strike="noStrike" u="none">
                <a:solidFill>
                  <a:schemeClr val="tx1"/>
                </a:solidFill>
                <a:latin typeface="Noto Naskh Arabic UI" pitchFamily="1" charset="0"/>
                <a:ea typeface="Noto Naskh Arabic UI" pitchFamily="1" charset="0"/>
                <a:cs typeface="Noto Naskh Arabic UI" pitchFamily="1" charset="0"/>
              </a:defRPr>
            </a:pPr>
            <a:r>
              <a:t>بكم- বোবা </a:t>
            </a:r>
          </a:p>
          <a:p>
            <a:pPr algn="l" defTabSz="449580" indent="0" marL="0" marR="0">
              <a:lnSpc>
                <a:spcPct val="100000"/>
              </a:lnSpc>
              <a:spcBef>
                <a:spcPts val="0"/>
              </a:spcBef>
              <a:spcAft>
                <a:spcPts val="0"/>
              </a:spcAft>
              <a:buNone/>
              <a:defRPr baseline="0" b="1" sz="3200" i="0" kern="1" spc="0" strike="noStrike" u="none">
                <a:solidFill>
                  <a:schemeClr val="tx1"/>
                </a:solidFill>
                <a:latin typeface="Noto Naskh Arabic UI" pitchFamily="1" charset="0"/>
                <a:ea typeface="Noto Naskh Arabic UI" pitchFamily="1" charset="0"/>
                <a:cs typeface="Noto Naskh Arabic UI" pitchFamily="1" charset="0"/>
              </a:defRPr>
            </a:pPr>
            <a:r>
              <a:t>عمى- অন্ধ </a:t>
            </a:r>
          </a:p>
        </p:txBody>
      </p:sp>
      <p:sp>
        <p:nvSpPr>
          <p:cNvPr id="1048677" name="DateTimeArea1"/>
          <p:cNvSpPr>
            <a:spLocks noGrp="1" noChangeArrowheads="1"/>
          </p:cNvSpPr>
          <p:nvPr>
            <p:ph type="dt" sz="quarter" idx="4294967295"/>
          </p:nvPr>
        </p:nvSpPr>
        <p:spPr>
          <a:xfrm>
            <a:off x="457200" y="6247130"/>
            <a:ext cx="2440940"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449580" indent="0" marL="0" marR="0">
              <a:lnSpc>
                <a:spcPct val="100000"/>
              </a:lnSpc>
              <a:spcBef>
                <a:spcPts val="0"/>
              </a:spcBef>
              <a:spcAft>
                <a:spcPts val="0"/>
              </a:spcAft>
              <a:buNone/>
              <a:defRPr sz="1400"/>
            </a:pPr>
          </a:p>
        </p:txBody>
      </p:sp>
      <p:sp>
        <p:nvSpPr>
          <p:cNvPr id="1048678" name="FooterArea1"/>
          <p:cNvSpPr>
            <a:spLocks noGrp="1" noChangeArrowheads="1"/>
          </p:cNvSpPr>
          <p:nvPr>
            <p:ph type="ftr" sz="quarter" idx="4294967295"/>
          </p:nvPr>
        </p:nvSpPr>
        <p:spPr>
          <a:xfrm>
            <a:off x="3346450" y="6247130"/>
            <a:ext cx="245046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449580" indent="0" marL="0" marR="0">
              <a:lnSpc>
                <a:spcPct val="100000"/>
              </a:lnSpc>
              <a:spcBef>
                <a:spcPts val="0"/>
              </a:spcBef>
              <a:spcAft>
                <a:spcPts val="0"/>
              </a:spcAft>
              <a:buNone/>
              <a:defRPr sz="1400"/>
            </a:pPr>
          </a:p>
        </p:txBody>
      </p:sp>
    </p:spTree>
  </p:cSld>
  <p:clrMapOvr>
    <a:masterClrMapping/>
  </p:clrMapOvr>
  <p:transition spd="slow">
    <p:split dir="out" orient="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86" name=""/>
        <p:cNvGrpSpPr/>
        <p:nvPr/>
      </p:nvGrpSpPr>
      <p:grpSpPr>
        <a:xfrm>
          <a:off x="0" y="0"/>
          <a:ext cx="0" cy="0"/>
          <a:chOff x="0" y="0"/>
          <a:chExt cx="0" cy="0"/>
        </a:xfrm>
      </p:grpSpPr>
      <p:sp>
        <p:nvSpPr>
          <p:cNvPr id="1048679" name="SlideTitle1"/>
          <p:cNvSpPr>
            <a:spLocks noGrp="1" noChangeArrowheads="1"/>
          </p:cNvSpPr>
          <p:nvPr>
            <p:ph type="ctrTitle"/>
          </p:nvPr>
        </p:nvSpPr>
        <p:spPr>
          <a:xfrm>
            <a:off x="457200" y="215265"/>
            <a:ext cx="7435850" cy="0"/>
          </a:xfrm>
          <a:prstGeom prst="rect"/>
          <a:solidFill>
            <a:srgbClr val="D04617"/>
          </a:solidFill>
          <a:ln w="12700" cap="flat" cmpd="sng" algn="ctr">
            <a:noFill/>
            <a:prstDash val="solid"/>
            <a:headEnd type="none" w="med" len="med"/>
            <a:tailEnd type="none" w="med" len="med"/>
          </a:ln>
          <a:effectLst/>
        </p:spPr>
        <p:txBody>
          <a:bodyPr anchor="ctr" numCol="1" vert="horz" wrap="square">
            <a:prstTxWarp prst="textNoShape"/>
          </a:bodyPr>
          <a:p>
            <a:r>
              <a:rPr b="1" i="1" u="sng"/>
              <a:t>আয়াত নং</a:t>
            </a:r>
            <a:r>
              <a:rPr b="1" i="1" u="sng"/>
              <a:t> ১৯</a:t>
            </a:r>
            <a:endParaRPr b="1" i="1" u="sng"/>
          </a:p>
        </p:txBody>
      </p:sp>
      <p:sp>
        <p:nvSpPr>
          <p:cNvPr id="1048680" name="SlideSubtitle1"/>
          <p:cNvSpPr>
            <a:spLocks noGrp="1" noChangeArrowheads="1"/>
          </p:cNvSpPr>
          <p:nvPr>
            <p:ph type="subTitle" idx="1"/>
          </p:nvPr>
        </p:nvSpPr>
        <p:spPr>
          <a:xfrm>
            <a:off x="0" y="682636"/>
            <a:ext cx="9201025" cy="6175364"/>
          </a:xfrm>
          <a:prstGeom prst="rect"/>
          <a:solidFill>
            <a:srgbClr val="FF9900"/>
          </a:solidFill>
          <a:ln w="12700" cap="flat" cmpd="sng" algn="ctr">
            <a:noFill/>
            <a:prstDash val="solid"/>
            <a:headEnd type="none" w="med" len="med"/>
            <a:tailEnd type="none" w="med" len="med"/>
          </a:ln>
          <a:effectLst/>
        </p:spPr>
        <p:txBody>
          <a:bodyPr anchor="t" numCol="1" vert="horz" wrap="square">
            <a:prstTxWarp prst="textNoShape"/>
          </a:bodyPr>
          <a:lstStyle>
            <a:lvl1pPr algn="ctr" defTabSz="449580" indent="0" marL="0" marR="0">
              <a:lnSpc>
                <a:spcPct val="100000"/>
              </a:lnSpc>
              <a:spcBef>
                <a:spcPts val="0"/>
              </a:spcBef>
              <a:spcAft>
                <a:spcPts val="0"/>
              </a:spcAft>
              <a:buNone/>
              <a:defRPr baseline="0" b="0" sz="3200" i="0" kern="1" spc="0" strike="noStrike" u="none">
                <a:solidFill>
                  <a:schemeClr val="tx1"/>
                </a:solidFill>
                <a:effectLst/>
                <a:latin typeface="Basic Sans" pitchFamily="1" charset="0"/>
                <a:ea typeface="Basic Roman" pitchFamily="1" charset="0"/>
                <a:cs typeface="Basic Roman" pitchFamily="1" charset="0"/>
              </a:defRPr>
            </a:lvl1pPr>
            <a:lvl2pPr algn="ctr" defTabSz="449580" indent="0" marL="381000" marR="0">
              <a:lnSpc>
                <a:spcPct val="100000"/>
              </a:lnSpc>
              <a:spcBef>
                <a:spcPts val="0"/>
              </a:spcBef>
              <a:spcAft>
                <a:spcPts val="0"/>
              </a:spcAft>
              <a:buNone/>
              <a:defRPr baseline="0" b="0" sz="2800" i="0" kern="1" spc="0" strike="noStrike" u="none">
                <a:solidFill>
                  <a:schemeClr val="tx1"/>
                </a:solidFill>
                <a:effectLst/>
                <a:latin typeface="Basic Sans" pitchFamily="1" charset="0"/>
                <a:ea typeface="Basic Roman" pitchFamily="1" charset="0"/>
                <a:cs typeface="Basic Roman" pitchFamily="1" charset="0"/>
              </a:defRPr>
            </a:lvl2pPr>
            <a:lvl3pPr algn="ctr" defTabSz="449580" indent="0" marL="762000" marR="0">
              <a:lnSpc>
                <a:spcPct val="100000"/>
              </a:lnSpc>
              <a:spcBef>
                <a:spcPts val="0"/>
              </a:spcBef>
              <a:spcAft>
                <a:spcPts val="0"/>
              </a:spcAft>
              <a:buNone/>
              <a:defRPr baseline="0" b="0" sz="2400" i="0" kern="1" spc="0" strike="noStrike" u="none">
                <a:solidFill>
                  <a:schemeClr val="tx1"/>
                </a:solidFill>
                <a:effectLst/>
                <a:latin typeface="Basic Sans" pitchFamily="1" charset="0"/>
                <a:ea typeface="Basic Roman" pitchFamily="1" charset="0"/>
                <a:cs typeface="Basic Roman" pitchFamily="1" charset="0"/>
              </a:defRPr>
            </a:lvl3pPr>
            <a:lvl4pPr algn="ctr" defTabSz="449580" indent="0" marL="1143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4pPr>
            <a:lvl5pPr algn="ctr" defTabSz="449580" indent="0" marL="1524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5pPr>
          </a:lstStyle>
          <a:p>
            <a:pPr algn="r" defTabSz="449580" indent="0" marL="0" marR="0">
              <a:lnSpc>
                <a:spcPct val="100000"/>
              </a:lnSpc>
              <a:spcBef>
                <a:spcPts val="0"/>
              </a:spcBef>
              <a:spcAft>
                <a:spcPts val="0"/>
              </a:spcAft>
              <a:buNone/>
              <a:defRPr baseline="0" b="1" sz="3200" i="0" kern="1" spc="0" strike="noStrike" u="none">
                <a:solidFill>
                  <a:schemeClr val="tx1"/>
                </a:solidFill>
                <a:latin typeface="Noto Naskh Arabic UI" pitchFamily="1" charset="0"/>
                <a:ea typeface="Noto Naskh Arabic UI" pitchFamily="1" charset="0"/>
                <a:cs typeface="Noto Naskh Arabic UI" pitchFamily="1" charset="0"/>
              </a:defRPr>
            </a:pPr>
            <a:r>
              <a:t>أو كصيب من السماء فيه ظلمات ورعد وبرق  يجعلون اصابعهم فى اذانهم من الصواعق حذر الموت  والله محيط بالكافرين </a:t>
            </a:r>
          </a:p>
          <a:p>
            <a:pPr algn="l" defTabSz="449580" indent="0" marL="0" marR="0">
              <a:lnSpc>
                <a:spcPct val="100000"/>
              </a:lnSpc>
              <a:spcBef>
                <a:spcPts val="0"/>
              </a:spcBef>
              <a:spcAft>
                <a:spcPts val="0"/>
              </a:spcAft>
              <a:buNone/>
              <a:defRPr baseline="0" b="1" sz="3200" i="0" kern="1" spc="0" strike="noStrike" u="none">
                <a:solidFill>
                  <a:schemeClr val="tx1"/>
                </a:solidFill>
                <a:latin typeface="Noto Naskh Arabic UI" pitchFamily="1" charset="0"/>
                <a:ea typeface="Noto Naskh Arabic UI" pitchFamily="1" charset="0"/>
                <a:cs typeface="Noto Naskh Arabic UI" pitchFamily="1" charset="0"/>
              </a:defRPr>
            </a:pPr>
            <a:r>
              <a:t>অথবা তাদের উদাহরণ সেই লোকের মতো যারা দুর্যোগপূর্ণ ঝড়ের রাতে পথ চলে, তাদের ওপর আকাশ থেকে প্রবল বর্ষণ হয় এবং তারা ঘোর অন্ধকারে মধ্যে নিপতিত হয়; বজ্রধ্বনি হয় এবং বিদ্যুৎ চমকাতে থাকে; বজ্রধ্বনিতে মৃত্যুর ভয়ে তারা তাদের আঙ্গুলসমূহকে তাদের কর্ণসমূহে প্রবেশ করায়।আর আল্লাহ কাফেরদের পরিবেষ্টনকারী ।</a:t>
            </a:r>
          </a:p>
        </p:txBody>
      </p:sp>
      <p:sp>
        <p:nvSpPr>
          <p:cNvPr id="1048681" name="DateTimeArea1"/>
          <p:cNvSpPr>
            <a:spLocks noGrp="1" noChangeArrowheads="1"/>
          </p:cNvSpPr>
          <p:nvPr>
            <p:ph type="dt" sz="quarter" idx="4294967295"/>
          </p:nvPr>
        </p:nvSpPr>
        <p:spPr>
          <a:xfrm>
            <a:off x="457200" y="6247130"/>
            <a:ext cx="2440940"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449580" indent="0" marL="0" marR="0">
              <a:lnSpc>
                <a:spcPct val="100000"/>
              </a:lnSpc>
              <a:spcBef>
                <a:spcPts val="0"/>
              </a:spcBef>
              <a:spcAft>
                <a:spcPts val="0"/>
              </a:spcAft>
              <a:buNone/>
              <a:defRPr sz="1400"/>
            </a:pPr>
          </a:p>
        </p:txBody>
      </p:sp>
      <p:sp>
        <p:nvSpPr>
          <p:cNvPr id="1048682" name="FooterArea1"/>
          <p:cNvSpPr>
            <a:spLocks noGrp="1" noChangeArrowheads="1"/>
          </p:cNvSpPr>
          <p:nvPr>
            <p:ph type="ftr" sz="quarter" idx="4294967295"/>
          </p:nvPr>
        </p:nvSpPr>
        <p:spPr>
          <a:xfrm>
            <a:off x="3346450" y="6247130"/>
            <a:ext cx="245046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449580" indent="0" marL="0" marR="0">
              <a:lnSpc>
                <a:spcPct val="100000"/>
              </a:lnSpc>
              <a:spcBef>
                <a:spcPts val="0"/>
              </a:spcBef>
              <a:spcAft>
                <a:spcPts val="0"/>
              </a:spcAft>
              <a:buNone/>
              <a:defRPr sz="1400"/>
            </a:pPr>
          </a:p>
        </p:txBody>
      </p:sp>
    </p:spTree>
  </p:cSld>
  <p:clrMapOvr>
    <a:masterClrMapping/>
  </p:clrMapOvr>
  <p:transition spd="slow">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87" name=""/>
        <p:cNvGrpSpPr/>
        <p:nvPr/>
      </p:nvGrpSpPr>
      <p:grpSpPr>
        <a:xfrm>
          <a:off x="0" y="0"/>
          <a:ext cx="0" cy="0"/>
          <a:chOff x="0" y="0"/>
          <a:chExt cx="0" cy="0"/>
        </a:xfrm>
      </p:grpSpPr>
      <p:sp>
        <p:nvSpPr>
          <p:cNvPr id="1048683" name="SlideTitle1"/>
          <p:cNvSpPr>
            <a:spLocks noGrp="1" noChangeArrowheads="1"/>
          </p:cNvSpPr>
          <p:nvPr>
            <p:ph type="ctrTitle"/>
          </p:nvPr>
        </p:nvSpPr>
        <p:spPr>
          <a:xfrm>
            <a:off x="457200" y="71755"/>
            <a:ext cx="7794625" cy="358775"/>
          </a:xfrm>
          <a:prstGeom prst="rect"/>
          <a:solidFill>
            <a:srgbClr val="02A5E3"/>
          </a:solidFill>
          <a:ln w="12700" cap="flat" cmpd="sng" algn="ctr">
            <a:noFill/>
            <a:prstDash val="solid"/>
            <a:headEnd type="none" w="med" len="med"/>
            <a:tailEnd type="none" w="med" len="med"/>
          </a:ln>
          <a:effectLst/>
        </p:spPr>
        <p:txBody>
          <a:bodyPr anchor="ctr" numCol="1" vert="horz" wrap="square">
            <a:prstTxWarp prst="textNoShape"/>
          </a:bodyPr>
          <a:p>
            <a:r>
              <a:rPr b="1"/>
              <a:t>আয়াত নং</a:t>
            </a:r>
            <a:r>
              <a:t> ২০</a:t>
            </a:r>
          </a:p>
        </p:txBody>
      </p:sp>
      <p:sp>
        <p:nvSpPr>
          <p:cNvPr id="1048684" name="SlideSubtitle1"/>
          <p:cNvSpPr>
            <a:spLocks noGrp="1" noChangeArrowheads="1"/>
          </p:cNvSpPr>
          <p:nvPr>
            <p:ph type="subTitle" idx="1"/>
          </p:nvPr>
        </p:nvSpPr>
        <p:spPr>
          <a:xfrm>
            <a:off x="142875" y="574040"/>
            <a:ext cx="8754745" cy="6283960"/>
          </a:xfrm>
          <a:prstGeom prst="rect"/>
          <a:solidFill>
            <a:srgbClr val="FFE100"/>
          </a:solidFill>
          <a:ln w="12700" cap="flat" cmpd="sng" algn="ctr">
            <a:noFill/>
            <a:prstDash val="solid"/>
            <a:headEnd type="none" w="med" len="med"/>
            <a:tailEnd type="none" w="med" len="med"/>
          </a:ln>
          <a:effectLst/>
        </p:spPr>
        <p:txBody>
          <a:bodyPr anchor="t" numCol="1" vert="horz" wrap="square">
            <a:prstTxWarp prst="textNoShape"/>
          </a:bodyPr>
          <a:lstStyle>
            <a:lvl1pPr algn="ctr" defTabSz="449580" indent="0" marL="0" marR="0">
              <a:lnSpc>
                <a:spcPct val="100000"/>
              </a:lnSpc>
              <a:spcBef>
                <a:spcPts val="0"/>
              </a:spcBef>
              <a:spcAft>
                <a:spcPts val="0"/>
              </a:spcAft>
              <a:buNone/>
              <a:defRPr baseline="0" b="0" sz="3200" i="0" kern="1" spc="0" strike="noStrike" u="none">
                <a:solidFill>
                  <a:schemeClr val="tx1"/>
                </a:solidFill>
                <a:effectLst/>
                <a:latin typeface="Basic Sans" pitchFamily="1" charset="0"/>
                <a:ea typeface="Basic Roman" pitchFamily="1" charset="0"/>
                <a:cs typeface="Basic Roman" pitchFamily="1" charset="0"/>
              </a:defRPr>
            </a:lvl1pPr>
            <a:lvl2pPr algn="ctr" defTabSz="449580" indent="0" marL="381000" marR="0">
              <a:lnSpc>
                <a:spcPct val="100000"/>
              </a:lnSpc>
              <a:spcBef>
                <a:spcPts val="0"/>
              </a:spcBef>
              <a:spcAft>
                <a:spcPts val="0"/>
              </a:spcAft>
              <a:buNone/>
              <a:defRPr baseline="0" b="0" sz="2800" i="0" kern="1" spc="0" strike="noStrike" u="none">
                <a:solidFill>
                  <a:schemeClr val="tx1"/>
                </a:solidFill>
                <a:effectLst/>
                <a:latin typeface="Basic Sans" pitchFamily="1" charset="0"/>
                <a:ea typeface="Basic Roman" pitchFamily="1" charset="0"/>
                <a:cs typeface="Basic Roman" pitchFamily="1" charset="0"/>
              </a:defRPr>
            </a:lvl2pPr>
            <a:lvl3pPr algn="ctr" defTabSz="449580" indent="0" marL="762000" marR="0">
              <a:lnSpc>
                <a:spcPct val="100000"/>
              </a:lnSpc>
              <a:spcBef>
                <a:spcPts val="0"/>
              </a:spcBef>
              <a:spcAft>
                <a:spcPts val="0"/>
              </a:spcAft>
              <a:buNone/>
              <a:defRPr baseline="0" b="0" sz="2400" i="0" kern="1" spc="0" strike="noStrike" u="none">
                <a:solidFill>
                  <a:schemeClr val="tx1"/>
                </a:solidFill>
                <a:effectLst/>
                <a:latin typeface="Basic Sans" pitchFamily="1" charset="0"/>
                <a:ea typeface="Basic Roman" pitchFamily="1" charset="0"/>
                <a:cs typeface="Basic Roman" pitchFamily="1" charset="0"/>
              </a:defRPr>
            </a:lvl3pPr>
            <a:lvl4pPr algn="ctr" defTabSz="449580" indent="0" marL="1143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4pPr>
            <a:lvl5pPr algn="ctr" defTabSz="449580" indent="0" marL="1524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5pPr>
          </a:lstStyle>
          <a:p>
            <a:pPr algn="r" defTabSz="449580" indent="0" marL="0" marR="0">
              <a:lnSpc>
                <a:spcPct val="100000"/>
              </a:lnSpc>
              <a:spcBef>
                <a:spcPts val="0"/>
              </a:spcBef>
              <a:spcAft>
                <a:spcPts val="0"/>
              </a:spcAft>
              <a:buNone/>
              <a:defRPr baseline="0" b="1" sz="3600" i="0" kern="1" spc="0" strike="noStrike" u="none">
                <a:solidFill>
                  <a:schemeClr val="tx1"/>
                </a:solidFill>
                <a:latin typeface="Noto Naskh Arabic UI" pitchFamily="1" charset="0"/>
                <a:ea typeface="Noto Naskh Arabic UI" pitchFamily="1" charset="0"/>
                <a:cs typeface="Noto Naskh Arabic UI" pitchFamily="1" charset="0"/>
              </a:defRPr>
            </a:pPr>
            <a:r>
              <a:rPr sz="2800"/>
              <a:t>يكاد البرق يخطف ابصارهم  كلما أضاء لهم مشوا فيه واذا أظلم عليهم قاموا ولو شاء الله لذهب بسمعهم وابصارهم إن الله على كل شيء قدير </a:t>
            </a:r>
            <a:endParaRPr sz="2800"/>
          </a:p>
          <a:p>
            <a:pPr algn="l" defTabSz="449580" indent="0" marL="0" marR="0">
              <a:lnSpc>
                <a:spcPct val="100000"/>
              </a:lnSpc>
              <a:spcBef>
                <a:spcPts val="0"/>
              </a:spcBef>
              <a:spcAft>
                <a:spcPts val="0"/>
              </a:spcAft>
              <a:buNone/>
              <a:defRPr baseline="0" b="1" sz="3600" i="0" kern="1" spc="0" strike="noStrike" u="none">
                <a:solidFill>
                  <a:schemeClr val="tx1"/>
                </a:solidFill>
                <a:latin typeface="Noto Naskh Arabic UI" pitchFamily="1" charset="0"/>
                <a:ea typeface="Noto Naskh Arabic UI" pitchFamily="1" charset="0"/>
                <a:cs typeface="Noto Naskh Arabic UI" pitchFamily="1" charset="0"/>
              </a:defRPr>
            </a:pPr>
            <a:r>
              <a:rPr sz="2800"/>
              <a:t>বিদ্যুৎ তাদের দৃষ্টি শক্তি কেড়ে নেয়ার উপক্রম হয়। যখন তাদের সামনে বিদ্যুতের আলো আসে তারা তখন এগিয়ে চলে, আর যখন তাদের সামনে অন্ধকার ছেয়ে যায়  তখন তারা থমকে দাঁড়িয়ে যায়। আল্লাহ পাক ইচ্ছা করলে তাদের শ্রবণ শক্তি ও দৃষ্টি শক্তি উভয়েই কেড়ে নিতে পারেন।নিশ্চয়ই আল্লাহ সকল বিষয়ে সর্বশক্তিবান।</a:t>
            </a:r>
            <a:endParaRPr sz="2800"/>
          </a:p>
        </p:txBody>
      </p:sp>
      <p:sp>
        <p:nvSpPr>
          <p:cNvPr id="1048685" name="DateTimeArea1"/>
          <p:cNvSpPr>
            <a:spLocks noGrp="1" noChangeArrowheads="1"/>
          </p:cNvSpPr>
          <p:nvPr>
            <p:ph type="dt" sz="quarter" idx="4294967295"/>
          </p:nvPr>
        </p:nvSpPr>
        <p:spPr>
          <a:xfrm>
            <a:off x="457200" y="6247130"/>
            <a:ext cx="2440940"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449580" indent="0" marL="0" marR="0">
              <a:lnSpc>
                <a:spcPct val="100000"/>
              </a:lnSpc>
              <a:spcBef>
                <a:spcPts val="0"/>
              </a:spcBef>
              <a:spcAft>
                <a:spcPts val="0"/>
              </a:spcAft>
              <a:buNone/>
              <a:defRPr sz="1400"/>
            </a:pPr>
          </a:p>
        </p:txBody>
      </p:sp>
      <p:sp>
        <p:nvSpPr>
          <p:cNvPr id="1048686" name="FooterArea1"/>
          <p:cNvSpPr>
            <a:spLocks noGrp="1" noChangeArrowheads="1"/>
          </p:cNvSpPr>
          <p:nvPr>
            <p:ph type="ftr" sz="quarter" idx="4294967295"/>
          </p:nvPr>
        </p:nvSpPr>
        <p:spPr>
          <a:xfrm>
            <a:off x="3346450" y="6247130"/>
            <a:ext cx="245046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449580" indent="0" marL="0" marR="0">
              <a:lnSpc>
                <a:spcPct val="100000"/>
              </a:lnSpc>
              <a:spcBef>
                <a:spcPts val="0"/>
              </a:spcBef>
              <a:spcAft>
                <a:spcPts val="0"/>
              </a:spcAft>
              <a:buNone/>
              <a:defRPr sz="1400"/>
            </a:pPr>
          </a:p>
        </p:txBody>
      </p:sp>
    </p:spTree>
  </p:cSld>
  <p:clrMapOvr>
    <a:masterClrMapping/>
  </p:clrMapOvr>
  <mc:AlternateContent xmlns:mc="http://schemas.openxmlformats.org/markup-compatibility/2006">
    <mc:Choice xmlns:p14="http://schemas.microsoft.com/office/powerpoint/2010/main" Requires="p14">
      <p:transition xmlns:p14="http://schemas.microsoft.com/office/powerpoint/2010/main" spd="slow" p14:dur="1000">
        <p:extLst>
          <p:ext uri="http://mobile.wps.cn/transition/2016/1">
            <p:transition val="wps_appear_l_1000"/>
          </p:ext>
        </p:extLst>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88" name=""/>
        <p:cNvGrpSpPr/>
        <p:nvPr/>
      </p:nvGrpSpPr>
      <p:grpSpPr>
        <a:xfrm>
          <a:off x="0" y="0"/>
          <a:ext cx="0" cy="0"/>
          <a:chOff x="0" y="0"/>
          <a:chExt cx="0" cy="0"/>
        </a:xfrm>
      </p:grpSpPr>
      <p:sp>
        <p:nvSpPr>
          <p:cNvPr id="1048687" name="SlideTitle1"/>
          <p:cNvSpPr>
            <a:spLocks noGrp="1" noChangeArrowheads="1"/>
          </p:cNvSpPr>
          <p:nvPr>
            <p:ph type="ctrTitle"/>
          </p:nvPr>
        </p:nvSpPr>
        <p:spPr>
          <a:xfrm>
            <a:off x="1069554" y="-231275"/>
            <a:ext cx="6519775" cy="906981"/>
          </a:xfrm>
          <a:prstGeom prst="rect"/>
          <a:solidFill>
            <a:srgbClr val="FF6600"/>
          </a:solidFill>
          <a:ln w="12700" cap="flat" cmpd="sng" algn="ctr">
            <a:noFill/>
            <a:prstDash val="solid"/>
            <a:headEnd type="none" w="med" len="med"/>
            <a:tailEnd type="none" w="med" len="med"/>
          </a:ln>
          <a:effectLst/>
        </p:spPr>
        <p:txBody>
          <a:bodyPr anchor="ctr" numCol="1" vert="horz" wrap="square">
            <a:prstTxWarp prst="textNoShape"/>
          </a:bodyPr>
          <a:p>
            <a:pPr>
              <a:defRPr b="1">
                <a:latin typeface="Noto Naskh Arabic UI" pitchFamily="1" charset="0"/>
                <a:ea typeface="Noto Naskh Arabic UI" pitchFamily="1" charset="0"/>
                <a:cs typeface="Noto Naskh Arabic UI" pitchFamily="1" charset="0"/>
              </a:defRPr>
            </a:pPr>
            <a:r>
              <a:t>تحقيقات الألفاظ </a:t>
            </a:r>
          </a:p>
        </p:txBody>
      </p:sp>
      <p:sp>
        <p:nvSpPr>
          <p:cNvPr id="1048688" name="SlideSubtitle1"/>
          <p:cNvSpPr>
            <a:spLocks noGrp="1" noChangeArrowheads="1"/>
          </p:cNvSpPr>
          <p:nvPr>
            <p:ph type="subTitle" idx="1"/>
          </p:nvPr>
        </p:nvSpPr>
        <p:spPr>
          <a:xfrm rot="21600000">
            <a:off x="676393" y="675705"/>
            <a:ext cx="8125321" cy="6224129"/>
          </a:xfrm>
          <a:prstGeom prst="rect"/>
          <a:solidFill>
            <a:srgbClr val="00B050"/>
          </a:solidFill>
          <a:ln w="12700" cap="flat" cmpd="sng" algn="ctr">
            <a:noFill/>
            <a:prstDash val="solid"/>
            <a:headEnd type="none" w="med" len="med"/>
            <a:tailEnd type="none" w="med" len="med"/>
          </a:ln>
          <a:effectLst/>
        </p:spPr>
        <p:txBody>
          <a:bodyPr anchor="t" numCol="1" vert="horz" wrap="square">
            <a:prstTxWarp prst="textNoShape"/>
          </a:bodyPr>
          <a:lstStyle>
            <a:lvl1pPr algn="ctr" defTabSz="449580" indent="0" marL="0" marR="0">
              <a:lnSpc>
                <a:spcPct val="100000"/>
              </a:lnSpc>
              <a:spcBef>
                <a:spcPts val="0"/>
              </a:spcBef>
              <a:spcAft>
                <a:spcPts val="0"/>
              </a:spcAft>
              <a:buNone/>
              <a:defRPr baseline="0" b="0" sz="3200" i="0" kern="1" spc="0" strike="noStrike" u="none">
                <a:solidFill>
                  <a:schemeClr val="tx1"/>
                </a:solidFill>
                <a:effectLst/>
                <a:latin typeface="Basic Sans" pitchFamily="1" charset="0"/>
                <a:ea typeface="Basic Roman" pitchFamily="1" charset="0"/>
                <a:cs typeface="Basic Roman" pitchFamily="1" charset="0"/>
              </a:defRPr>
            </a:lvl1pPr>
            <a:lvl2pPr algn="ctr" defTabSz="449580" indent="0" marL="381000" marR="0">
              <a:lnSpc>
                <a:spcPct val="100000"/>
              </a:lnSpc>
              <a:spcBef>
                <a:spcPts val="0"/>
              </a:spcBef>
              <a:spcAft>
                <a:spcPts val="0"/>
              </a:spcAft>
              <a:buNone/>
              <a:defRPr baseline="0" b="0" sz="2800" i="0" kern="1" spc="0" strike="noStrike" u="none">
                <a:solidFill>
                  <a:schemeClr val="tx1"/>
                </a:solidFill>
                <a:effectLst/>
                <a:latin typeface="Basic Sans" pitchFamily="1" charset="0"/>
                <a:ea typeface="Basic Roman" pitchFamily="1" charset="0"/>
                <a:cs typeface="Basic Roman" pitchFamily="1" charset="0"/>
              </a:defRPr>
            </a:lvl2pPr>
            <a:lvl3pPr algn="ctr" defTabSz="449580" indent="0" marL="762000" marR="0">
              <a:lnSpc>
                <a:spcPct val="100000"/>
              </a:lnSpc>
              <a:spcBef>
                <a:spcPts val="0"/>
              </a:spcBef>
              <a:spcAft>
                <a:spcPts val="0"/>
              </a:spcAft>
              <a:buNone/>
              <a:defRPr baseline="0" b="0" sz="2400" i="0" kern="1" spc="0" strike="noStrike" u="none">
                <a:solidFill>
                  <a:schemeClr val="tx1"/>
                </a:solidFill>
                <a:effectLst/>
                <a:latin typeface="Basic Sans" pitchFamily="1" charset="0"/>
                <a:ea typeface="Basic Roman" pitchFamily="1" charset="0"/>
                <a:cs typeface="Basic Roman" pitchFamily="1" charset="0"/>
              </a:defRPr>
            </a:lvl3pPr>
            <a:lvl4pPr algn="ctr" defTabSz="449580" indent="0" marL="1143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4pPr>
            <a:lvl5pPr algn="ctr" defTabSz="449580" indent="0" marL="1524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5pPr>
          </a:lstStyle>
          <a:p>
            <a:pPr algn="l" defTabSz="449580" indent="0" marL="0" marR="0">
              <a:lnSpc>
                <a:spcPct val="100000"/>
              </a:lnSpc>
              <a:spcBef>
                <a:spcPts val="0"/>
              </a:spcBef>
              <a:spcAft>
                <a:spcPts val="0"/>
              </a:spcAft>
              <a:buNone/>
              <a:defRPr baseline="0" b="1" sz="3200" i="0" kern="1" spc="0" strike="noStrike" u="none">
                <a:solidFill>
                  <a:schemeClr val="tx1"/>
                </a:solidFill>
                <a:latin typeface="Noto Naskh Arabic UI" pitchFamily="1" charset="0"/>
                <a:ea typeface="Noto Naskh Arabic UI" pitchFamily="1" charset="0"/>
                <a:cs typeface="Noto Naskh Arabic UI" pitchFamily="1" charset="0"/>
              </a:defRPr>
            </a:pPr>
            <a:r>
              <a:rPr sz="2800"/>
              <a:t>يخادعون</a:t>
            </a:r>
            <a:r>
              <a:rPr altLang="en-GB" sz="2800" lang="en-US"/>
              <a:t> </a:t>
            </a:r>
            <a:r>
              <a:rPr sz="2800"/>
              <a:t>: </a:t>
            </a:r>
            <a:r>
              <a:rPr altLang="en-GB" sz="2800" lang="en-US"/>
              <a:t> </a:t>
            </a:r>
            <a:r>
              <a:rPr altLang="en-GB" sz="2800" lang="en-US"/>
              <a:t> </a:t>
            </a:r>
            <a:r>
              <a:rPr altLang="en-GB" sz="2800" lang="en-US"/>
              <a:t> </a:t>
            </a:r>
            <a:r>
              <a:rPr altLang="en-GB" sz="2800" lang="en-US"/>
              <a:t> </a:t>
            </a:r>
            <a:r>
              <a:rPr altLang="en-GB" sz="2800" lang="en-US"/>
              <a:t> </a:t>
            </a:r>
            <a:endParaRPr b="0" sz="2800"/>
          </a:p>
          <a:p>
            <a:pPr algn="l" defTabSz="449580" indent="0" marL="0" marR="0">
              <a:lnSpc>
                <a:spcPct val="100000"/>
              </a:lnSpc>
              <a:spcBef>
                <a:spcPts val="0"/>
              </a:spcBef>
              <a:spcAft>
                <a:spcPts val="0"/>
              </a:spcAft>
              <a:buNone/>
              <a:defRPr baseline="0" b="1" sz="3200" i="0" kern="1" spc="0" strike="noStrike" u="none">
                <a:solidFill>
                  <a:schemeClr val="tx1"/>
                </a:solidFill>
                <a:latin typeface="Noto Naskh Arabic UI" pitchFamily="1" charset="0"/>
                <a:ea typeface="Noto Naskh Arabic UI" pitchFamily="1" charset="0"/>
                <a:cs typeface="Noto Naskh Arabic UI" pitchFamily="1" charset="0"/>
              </a:defRPr>
            </a:pPr>
            <a:r>
              <a:rPr altLang="en-GB" sz="2800" lang="en-US"/>
              <a:t> </a:t>
            </a:r>
            <a:r>
              <a:rPr altLang="en-GB" sz="2800" lang="en-US"/>
              <a:t> </a:t>
            </a:r>
            <a:r>
              <a:rPr altLang="en-GB" sz="2800" lang="en-US"/>
              <a:t> </a:t>
            </a:r>
            <a:r>
              <a:rPr altLang="en-GB" sz="2800" lang="en-US"/>
              <a:t> </a:t>
            </a:r>
            <a:r>
              <a:rPr altLang="en-GB" sz="2800" lang="en-US"/>
              <a:t> </a:t>
            </a:r>
            <a:r>
              <a:rPr altLang="en-GB" sz="2800" lang="en-US"/>
              <a:t> </a:t>
            </a:r>
            <a:r>
              <a:rPr altLang="en-GB" sz="2800" lang="en-US"/>
              <a:t> </a:t>
            </a:r>
            <a:r>
              <a:rPr altLang="en-GB" sz="2800" lang="en-US"/>
              <a:t> </a:t>
            </a:r>
            <a:r>
              <a:rPr altLang="en-GB" sz="2800" lang="en-US"/>
              <a:t> </a:t>
            </a:r>
            <a:r>
              <a:rPr altLang="en-GB" sz="2800" lang="en-US"/>
              <a:t> </a:t>
            </a:r>
            <a:r>
              <a:rPr altLang="en-GB" sz="2800" lang="en-US"/>
              <a:t> </a:t>
            </a:r>
            <a:r>
              <a:rPr altLang="en-GB" sz="2800" lang="en-US"/>
              <a:t> </a:t>
            </a:r>
            <a:r>
              <a:rPr altLang="en-GB" sz="2800" lang="en-US"/>
              <a:t> </a:t>
            </a:r>
            <a:r>
              <a:rPr altLang="en-GB" sz="2800" lang="en-US"/>
              <a:t> </a:t>
            </a:r>
            <a:r>
              <a:rPr altLang="en-GB" sz="2800" lang="en-US"/>
              <a:t> </a:t>
            </a:r>
            <a:r>
              <a:rPr altLang="en-GB" sz="2800" lang="en-US"/>
              <a:t> </a:t>
            </a:r>
            <a:r>
              <a:rPr altLang="en-GB" sz="2800" lang="en-US"/>
              <a:t> </a:t>
            </a:r>
            <a:r>
              <a:rPr b="0" sz="2800"/>
              <a:t>ছিগাহ جمع مذكر غائب </a:t>
            </a:r>
            <a:endParaRPr b="0" sz="2800"/>
          </a:p>
          <a:p>
            <a:pPr algn="l" defTabSz="449580" indent="0" marL="0" marR="0">
              <a:lnSpc>
                <a:spcPct val="100000"/>
              </a:lnSpc>
              <a:spcBef>
                <a:spcPts val="0"/>
              </a:spcBef>
              <a:spcAft>
                <a:spcPts val="0"/>
              </a:spcAft>
              <a:buNone/>
              <a:defRPr baseline="0" b="0" sz="3200" i="0" kern="1" spc="0" strike="noStrike" u="none">
                <a:solidFill>
                  <a:schemeClr val="tx1"/>
                </a:solidFill>
                <a:latin typeface="Noto Naskh Arabic UI" pitchFamily="1" charset="0"/>
                <a:ea typeface="Noto Naskh Arabic UI" pitchFamily="1" charset="0"/>
                <a:cs typeface="Noto Naskh Arabic UI" pitchFamily="1" charset="0"/>
              </a:defRPr>
            </a:pPr>
            <a:r>
              <a:rPr sz="2800"/>
              <a:t>                  বাহাছ مضارع مثبت معروف </a:t>
            </a:r>
            <a:endParaRPr sz="2800"/>
          </a:p>
          <a:p>
            <a:pPr algn="l" defTabSz="449580" indent="0" marL="0" marR="0">
              <a:lnSpc>
                <a:spcPct val="100000"/>
              </a:lnSpc>
              <a:spcBef>
                <a:spcPts val="0"/>
              </a:spcBef>
              <a:spcAft>
                <a:spcPts val="0"/>
              </a:spcAft>
              <a:buNone/>
              <a:defRPr baseline="0" b="0" sz="3200" i="0" kern="1" spc="0" strike="noStrike" u="none">
                <a:solidFill>
                  <a:schemeClr val="tx1"/>
                </a:solidFill>
                <a:latin typeface="Noto Naskh Arabic UI" pitchFamily="1" charset="0"/>
                <a:ea typeface="Noto Naskh Arabic UI" pitchFamily="1" charset="0"/>
                <a:cs typeface="Noto Naskh Arabic UI" pitchFamily="1" charset="0"/>
              </a:defRPr>
            </a:pPr>
            <a:r>
              <a:rPr sz="2800"/>
              <a:t>                  বাব مفاعلة </a:t>
            </a:r>
            <a:endParaRPr sz="2800"/>
          </a:p>
          <a:p>
            <a:pPr algn="l" defTabSz="449580" indent="0" marL="0" marR="0">
              <a:lnSpc>
                <a:spcPct val="100000"/>
              </a:lnSpc>
              <a:spcBef>
                <a:spcPts val="0"/>
              </a:spcBef>
              <a:spcAft>
                <a:spcPts val="0"/>
              </a:spcAft>
              <a:buNone/>
              <a:defRPr baseline="0" b="0" sz="3200" i="0" kern="1" spc="0" strike="noStrike" u="none">
                <a:solidFill>
                  <a:schemeClr val="tx1"/>
                </a:solidFill>
                <a:latin typeface="Noto Naskh Arabic UI" pitchFamily="1" charset="0"/>
                <a:ea typeface="Noto Naskh Arabic UI" pitchFamily="1" charset="0"/>
                <a:cs typeface="Noto Naskh Arabic UI" pitchFamily="1" charset="0"/>
              </a:defRPr>
            </a:pPr>
            <a:r>
              <a:rPr sz="2800"/>
              <a:t>                  মাসদার الخداع </a:t>
            </a:r>
            <a:endParaRPr sz="2800"/>
          </a:p>
          <a:p>
            <a:pPr algn="l" defTabSz="449580" indent="0" marL="0" marR="0">
              <a:lnSpc>
                <a:spcPct val="100000"/>
              </a:lnSpc>
              <a:spcBef>
                <a:spcPts val="0"/>
              </a:spcBef>
              <a:spcAft>
                <a:spcPts val="0"/>
              </a:spcAft>
              <a:buNone/>
              <a:defRPr baseline="0" b="0" sz="3200" i="0" kern="1" spc="0" strike="noStrike" u="none">
                <a:solidFill>
                  <a:schemeClr val="tx1"/>
                </a:solidFill>
                <a:latin typeface="Noto Naskh Arabic UI" pitchFamily="1" charset="0"/>
                <a:ea typeface="Noto Naskh Arabic UI" pitchFamily="1" charset="0"/>
                <a:cs typeface="Noto Naskh Arabic UI" pitchFamily="1" charset="0"/>
              </a:defRPr>
            </a:pPr>
            <a:r>
              <a:rPr sz="2800"/>
              <a:t>                  মাদ্দাহ خ+د+ع</a:t>
            </a:r>
            <a:endParaRPr sz="2800"/>
          </a:p>
          <a:p>
            <a:pPr algn="l" defTabSz="449580" indent="0" marL="0" marR="0">
              <a:lnSpc>
                <a:spcPct val="100000"/>
              </a:lnSpc>
              <a:spcBef>
                <a:spcPts val="0"/>
              </a:spcBef>
              <a:spcAft>
                <a:spcPts val="0"/>
              </a:spcAft>
              <a:buNone/>
              <a:defRPr baseline="0" b="0" sz="3200" i="0" kern="1" spc="0" strike="noStrike" u="none">
                <a:solidFill>
                  <a:schemeClr val="tx1"/>
                </a:solidFill>
                <a:latin typeface="Noto Naskh Arabic UI" pitchFamily="1" charset="0"/>
                <a:ea typeface="Noto Naskh Arabic UI" pitchFamily="1" charset="0"/>
                <a:cs typeface="Noto Naskh Arabic UI" pitchFamily="1" charset="0"/>
              </a:defRPr>
            </a:pPr>
            <a:r>
              <a:rPr sz="2800"/>
              <a:t>                  জিনিস صحيح </a:t>
            </a:r>
            <a:endParaRPr sz="2800"/>
          </a:p>
          <a:p>
            <a:pPr algn="l" defTabSz="449580" indent="0" marL="0" marR="0">
              <a:lnSpc>
                <a:spcPct val="100000"/>
              </a:lnSpc>
              <a:spcBef>
                <a:spcPts val="0"/>
              </a:spcBef>
              <a:spcAft>
                <a:spcPts val="0"/>
              </a:spcAft>
              <a:buNone/>
              <a:defRPr baseline="0" b="0" sz="3200" i="0" kern="1" spc="0" strike="noStrike" u="none">
                <a:solidFill>
                  <a:schemeClr val="tx1"/>
                </a:solidFill>
                <a:latin typeface="Noto Naskh Arabic UI" pitchFamily="1" charset="0"/>
                <a:ea typeface="Noto Naskh Arabic UI" pitchFamily="1" charset="0"/>
                <a:cs typeface="Noto Naskh Arabic UI" pitchFamily="1" charset="0"/>
              </a:defRPr>
            </a:pPr>
            <a:r>
              <a:rPr sz="2800"/>
              <a:t>                  অর্থ- তারা </a:t>
            </a:r>
            <a:r>
              <a:rPr altLang="en-US" sz="2800" lang="en-GB"/>
              <a:t>প্রতারণা</a:t>
            </a:r>
            <a:r>
              <a:rPr altLang="en-GB" sz="2800" lang="en-US"/>
              <a:t> </a:t>
            </a:r>
            <a:r>
              <a:rPr altLang="en-GB" b="0" sz="2800" lang="en-GB"/>
              <a:t>ক</a:t>
            </a:r>
            <a:r>
              <a:rPr altLang="en-GB" b="0" sz="2800" lang="en-GB"/>
              <a:t>রে</a:t>
            </a:r>
            <a:r>
              <a:rPr altLang="en-GB" b="0" sz="2800" lang="en-US"/>
              <a:t> </a:t>
            </a:r>
            <a:r>
              <a:rPr altLang="en-GB" b="0" sz="2800" lang="en-GB"/>
              <a:t>।</a:t>
            </a:r>
            <a:endParaRPr altLang="en-US" sz="2800" lang="zh-CN"/>
          </a:p>
          <a:p>
            <a:pPr algn="l" defTabSz="449580" indent="0" marL="0" marR="0">
              <a:lnSpc>
                <a:spcPct val="100000"/>
              </a:lnSpc>
              <a:spcBef>
                <a:spcPts val="0"/>
              </a:spcBef>
              <a:spcAft>
                <a:spcPts val="0"/>
              </a:spcAft>
              <a:buNone/>
              <a:defRPr baseline="0" b="0" sz="3200" i="0" kern="1" spc="0" strike="noStrike" u="none">
                <a:solidFill>
                  <a:schemeClr val="tx1"/>
                </a:solidFill>
                <a:latin typeface="Noto Naskh Arabic UI" pitchFamily="1" charset="0"/>
                <a:ea typeface="Noto Naskh Arabic UI" pitchFamily="1" charset="0"/>
                <a:cs typeface="Noto Naskh Arabic UI" pitchFamily="1" charset="0"/>
              </a:defRPr>
            </a:pPr>
            <a:r>
              <a:rPr altLang="en-GB" b="0" sz="2800" lang="en-US"/>
              <a:t>:</a:t>
            </a:r>
            <a:r>
              <a:rPr b="0" sz="2800" lang="en-GB"/>
              <a:t>ر</a:t>
            </a:r>
            <a:r>
              <a:rPr b="0" sz="2800" lang="en-GB"/>
              <a:t>ع</a:t>
            </a:r>
            <a:r>
              <a:rPr b="0" sz="2800" lang="en-GB"/>
              <a:t>د</a:t>
            </a:r>
            <a:r>
              <a:rPr b="0" sz="2800"/>
              <a:t> </a:t>
            </a:r>
            <a:endParaRPr altLang="en-US" sz="2800" lang="zh-CN"/>
          </a:p>
          <a:p>
            <a:pPr algn="l" defTabSz="449580" indent="0" marL="0" marR="0">
              <a:lnSpc>
                <a:spcPct val="100000"/>
              </a:lnSpc>
              <a:spcBef>
                <a:spcPts val="0"/>
              </a:spcBef>
              <a:spcAft>
                <a:spcPts val="0"/>
              </a:spcAft>
              <a:buNone/>
              <a:defRPr baseline="0" b="0" sz="3200" i="0" kern="1" spc="0" strike="noStrike" u="none">
                <a:solidFill>
                  <a:schemeClr val="tx1"/>
                </a:solidFill>
                <a:latin typeface="Noto Naskh Arabic UI" pitchFamily="1" charset="0"/>
                <a:ea typeface="Noto Naskh Arabic UI" pitchFamily="1" charset="0"/>
                <a:cs typeface="Noto Naskh Arabic UI" pitchFamily="1" charset="0"/>
              </a:defRPr>
            </a:pPr>
            <a:r>
              <a:rPr altLang="en-GB" b="0" sz="2800" lang="en-US"/>
              <a:t> </a:t>
            </a:r>
            <a:r>
              <a:rPr altLang="en-GB" b="0" sz="2800" lang="en-GB"/>
              <a:t>ب</a:t>
            </a:r>
            <a:r>
              <a:rPr altLang="en-GB" b="0" sz="2800" lang="en-GB"/>
              <a:t>ا</a:t>
            </a:r>
            <a:r>
              <a:rPr altLang="en-GB" b="0" sz="2800" lang="en-GB"/>
              <a:t>ب</a:t>
            </a:r>
            <a:r>
              <a:rPr altLang="en-GB" b="0" sz="2800" lang="en-US"/>
              <a:t> </a:t>
            </a:r>
            <a:r>
              <a:rPr altLang="en-GB" b="0" sz="2800" lang="en-GB"/>
              <a:t>ف</a:t>
            </a:r>
            <a:r>
              <a:rPr altLang="en-GB" b="0" sz="2800" lang="en-GB"/>
              <a:t>ت</a:t>
            </a:r>
            <a:r>
              <a:rPr altLang="en-GB" b="0" sz="2800" lang="en-GB"/>
              <a:t>ح</a:t>
            </a:r>
            <a:r>
              <a:rPr b="0" sz="2800"/>
              <a:t>  থেকে মাসদার। অর্থ গর্জন।</a:t>
            </a:r>
            <a:endParaRPr altLang="en-US" sz="2800" lang="zh-CN"/>
          </a:p>
          <a:p>
            <a:pPr algn="l" defTabSz="449580" indent="0" marL="0" marR="0">
              <a:lnSpc>
                <a:spcPct val="100000"/>
              </a:lnSpc>
              <a:spcBef>
                <a:spcPts val="0"/>
              </a:spcBef>
              <a:spcAft>
                <a:spcPts val="0"/>
              </a:spcAft>
              <a:buNone/>
              <a:defRPr baseline="0" b="0" sz="3200" i="0" kern="1" spc="0" strike="noStrike" u="none">
                <a:solidFill>
                  <a:schemeClr val="tx1"/>
                </a:solidFill>
                <a:latin typeface="Noto Naskh Arabic UI" pitchFamily="1" charset="0"/>
                <a:ea typeface="Noto Naskh Arabic UI" pitchFamily="1" charset="0"/>
                <a:cs typeface="Noto Naskh Arabic UI" pitchFamily="1" charset="0"/>
              </a:defRPr>
            </a:pPr>
            <a:endParaRPr sz="2800"/>
          </a:p>
          <a:p>
            <a:pPr algn="l" defTabSz="449580" indent="0" marL="0" marR="0">
              <a:lnSpc>
                <a:spcPct val="100000"/>
              </a:lnSpc>
              <a:spcBef>
                <a:spcPts val="0"/>
              </a:spcBef>
              <a:spcAft>
                <a:spcPts val="0"/>
              </a:spcAft>
              <a:buNone/>
              <a:defRPr baseline="0" b="0" sz="3200" i="0" kern="1" spc="0" strike="noStrike" u="none">
                <a:solidFill>
                  <a:schemeClr val="tx1"/>
                </a:solidFill>
                <a:latin typeface="Noto Naskh Arabic UI" pitchFamily="1" charset="0"/>
                <a:ea typeface="Noto Naskh Arabic UI" pitchFamily="1" charset="0"/>
                <a:cs typeface="Noto Naskh Arabic UI" pitchFamily="1" charset="0"/>
              </a:defRPr>
            </a:pPr>
            <a:endParaRPr sz="2800"/>
          </a:p>
        </p:txBody>
      </p:sp>
      <p:sp>
        <p:nvSpPr>
          <p:cNvPr id="1048689" name="DateTimeArea1"/>
          <p:cNvSpPr>
            <a:spLocks noGrp="1" noChangeArrowheads="1"/>
          </p:cNvSpPr>
          <p:nvPr>
            <p:ph type="dt" sz="quarter" idx="4294967295"/>
          </p:nvPr>
        </p:nvSpPr>
        <p:spPr>
          <a:xfrm>
            <a:off x="457200" y="6247130"/>
            <a:ext cx="2440940"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449580" indent="0" marL="0" marR="0">
              <a:lnSpc>
                <a:spcPct val="100000"/>
              </a:lnSpc>
              <a:spcBef>
                <a:spcPts val="0"/>
              </a:spcBef>
              <a:spcAft>
                <a:spcPts val="0"/>
              </a:spcAft>
              <a:buNone/>
              <a:defRPr sz="1400"/>
            </a:pPr>
          </a:p>
        </p:txBody>
      </p:sp>
      <p:sp>
        <p:nvSpPr>
          <p:cNvPr id="1048690" name="FooterArea1"/>
          <p:cNvSpPr>
            <a:spLocks noGrp="1" noChangeArrowheads="1"/>
          </p:cNvSpPr>
          <p:nvPr>
            <p:ph type="ftr" sz="quarter" idx="4294967295"/>
          </p:nvPr>
        </p:nvSpPr>
        <p:spPr>
          <a:xfrm>
            <a:off x="3346450" y="6247130"/>
            <a:ext cx="245046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449580" indent="0" marL="0" marR="0">
              <a:lnSpc>
                <a:spcPct val="100000"/>
              </a:lnSpc>
              <a:spcBef>
                <a:spcPts val="0"/>
              </a:spcBef>
              <a:spcAft>
                <a:spcPts val="0"/>
              </a:spcAft>
              <a:buNone/>
              <a:defRPr sz="1400"/>
            </a:pPr>
          </a:p>
        </p:txBody>
      </p:sp>
    </p:spTree>
  </p:cSld>
  <p:clrMapOvr>
    <a:masterClrMapping/>
  </p:clrMapOvr>
  <mc:AlternateContent xmlns:mc="http://schemas.openxmlformats.org/markup-compatibility/2006">
    <mc:Choice xmlns:p14="http://schemas.microsoft.com/office/powerpoint/2010/main" Requires="p14">
      <p:transition xmlns:p14="http://schemas.microsoft.com/office/powerpoint/2010/main" spd="slow" p14:dur="3400">
        <p14:reveal dir="l" thruBlk="0"/>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89" name=""/>
        <p:cNvGrpSpPr/>
        <p:nvPr/>
      </p:nvGrpSpPr>
      <p:grpSpPr>
        <a:xfrm>
          <a:off x="0" y="0"/>
          <a:ext cx="0" cy="0"/>
          <a:chOff x="0" y="0"/>
          <a:chExt cx="0" cy="0"/>
        </a:xfrm>
      </p:grpSpPr>
      <p:sp>
        <p:nvSpPr>
          <p:cNvPr id="1048691" name="SlideTitle1"/>
          <p:cNvSpPr>
            <a:spLocks noGrp="1" noChangeArrowheads="1"/>
          </p:cNvSpPr>
          <p:nvPr>
            <p:ph type="ctrTitle"/>
          </p:nvPr>
        </p:nvSpPr>
        <p:spPr>
          <a:xfrm>
            <a:off x="457200" y="-635"/>
            <a:ext cx="7651115" cy="861695"/>
          </a:xfrm>
          <a:prstGeom prst="rect"/>
          <a:solidFill>
            <a:srgbClr val="FFE100"/>
          </a:solidFill>
          <a:ln w="12700" cap="flat" cmpd="sng" algn="ctr">
            <a:noFill/>
            <a:prstDash val="solid"/>
            <a:headEnd type="none" w="med" len="med"/>
            <a:tailEnd type="none" w="med" len="med"/>
          </a:ln>
          <a:effectLst/>
        </p:spPr>
        <p:txBody>
          <a:bodyPr anchor="ctr" numCol="1" vert="horz" wrap="square">
            <a:prstTxWarp prst="textNoShape"/>
          </a:bodyPr>
          <a:p>
            <a:pPr>
              <a:defRPr b="1">
                <a:latin typeface="Noto Naskh Arabic UI" pitchFamily="1" charset="0"/>
                <a:ea typeface="Noto Naskh Arabic UI" pitchFamily="1" charset="0"/>
                <a:cs typeface="Noto Naskh Arabic UI" pitchFamily="1" charset="0"/>
              </a:defRPr>
            </a:pPr>
            <a:r>
              <a:t>يخادعون الله والذين آمنوا </a:t>
            </a:r>
          </a:p>
        </p:txBody>
      </p:sp>
      <p:sp>
        <p:nvSpPr>
          <p:cNvPr id="1048692" name="SlideSubtitle1"/>
          <p:cNvSpPr>
            <a:spLocks noGrp="1" noChangeArrowheads="1"/>
          </p:cNvSpPr>
          <p:nvPr>
            <p:ph type="subTitle" idx="1"/>
          </p:nvPr>
        </p:nvSpPr>
        <p:spPr>
          <a:xfrm>
            <a:off x="302578" y="758824"/>
            <a:ext cx="8538845" cy="6099175"/>
          </a:xfrm>
          <a:prstGeom prst="rect"/>
          <a:solidFill>
            <a:srgbClr val="02A5E3"/>
          </a:solidFill>
          <a:ln w="12700" cap="flat" cmpd="sng" algn="ctr">
            <a:noFill/>
            <a:prstDash val="solid"/>
            <a:headEnd type="none" w="med" len="med"/>
            <a:tailEnd type="none" w="med" len="med"/>
          </a:ln>
          <a:effectLst/>
        </p:spPr>
        <p:txBody>
          <a:bodyPr anchor="t" numCol="1" vert="horz" wrap="square">
            <a:prstTxWarp prst="textNoShape"/>
          </a:bodyPr>
          <a:lstStyle>
            <a:lvl1pPr algn="ctr" defTabSz="449580" indent="0" marL="0" marR="0">
              <a:lnSpc>
                <a:spcPct val="100000"/>
              </a:lnSpc>
              <a:spcBef>
                <a:spcPts val="0"/>
              </a:spcBef>
              <a:spcAft>
                <a:spcPts val="0"/>
              </a:spcAft>
              <a:buNone/>
              <a:defRPr baseline="0" b="0" sz="3200" i="0" kern="1" spc="0" strike="noStrike" u="none">
                <a:solidFill>
                  <a:schemeClr val="tx1"/>
                </a:solidFill>
                <a:effectLst/>
                <a:latin typeface="Basic Sans" pitchFamily="1" charset="0"/>
                <a:ea typeface="Basic Roman" pitchFamily="1" charset="0"/>
                <a:cs typeface="Basic Roman" pitchFamily="1" charset="0"/>
              </a:defRPr>
            </a:lvl1pPr>
            <a:lvl2pPr algn="ctr" defTabSz="449580" indent="0" marL="381000" marR="0">
              <a:lnSpc>
                <a:spcPct val="100000"/>
              </a:lnSpc>
              <a:spcBef>
                <a:spcPts val="0"/>
              </a:spcBef>
              <a:spcAft>
                <a:spcPts val="0"/>
              </a:spcAft>
              <a:buNone/>
              <a:defRPr baseline="0" b="0" sz="2800" i="0" kern="1" spc="0" strike="noStrike" u="none">
                <a:solidFill>
                  <a:schemeClr val="tx1"/>
                </a:solidFill>
                <a:effectLst/>
                <a:latin typeface="Basic Sans" pitchFamily="1" charset="0"/>
                <a:ea typeface="Basic Roman" pitchFamily="1" charset="0"/>
                <a:cs typeface="Basic Roman" pitchFamily="1" charset="0"/>
              </a:defRPr>
            </a:lvl2pPr>
            <a:lvl3pPr algn="ctr" defTabSz="449580" indent="0" marL="762000" marR="0">
              <a:lnSpc>
                <a:spcPct val="100000"/>
              </a:lnSpc>
              <a:spcBef>
                <a:spcPts val="0"/>
              </a:spcBef>
              <a:spcAft>
                <a:spcPts val="0"/>
              </a:spcAft>
              <a:buNone/>
              <a:defRPr baseline="0" b="0" sz="2400" i="0" kern="1" spc="0" strike="noStrike" u="none">
                <a:solidFill>
                  <a:schemeClr val="tx1"/>
                </a:solidFill>
                <a:effectLst/>
                <a:latin typeface="Basic Sans" pitchFamily="1" charset="0"/>
                <a:ea typeface="Basic Roman" pitchFamily="1" charset="0"/>
                <a:cs typeface="Basic Roman" pitchFamily="1" charset="0"/>
              </a:defRPr>
            </a:lvl3pPr>
            <a:lvl4pPr algn="ctr" defTabSz="449580" indent="0" marL="1143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4pPr>
            <a:lvl5pPr algn="ctr" defTabSz="449580" indent="0" marL="1524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5pPr>
          </a:lstStyle>
          <a:p>
            <a:pPr algn="l" defTabSz="449580" indent="0" marL="0" marR="0">
              <a:lnSpc>
                <a:spcPct val="100000"/>
              </a:lnSpc>
              <a:spcBef>
                <a:spcPts val="0"/>
              </a:spcBef>
              <a:spcAft>
                <a:spcPts val="0"/>
              </a:spcAft>
              <a:buNone/>
              <a:defRPr baseline="0" b="1" sz="3200" i="0" kern="1" spc="0" strike="noStrike" u="none">
                <a:solidFill>
                  <a:schemeClr val="tx1"/>
                </a:solidFill>
                <a:latin typeface="Basic Sans" pitchFamily="1" charset="0"/>
                <a:ea typeface="Basic Sans" pitchFamily="1" charset="0"/>
                <a:cs typeface="Basic Sans" pitchFamily="1" charset="0"/>
              </a:defRPr>
            </a:pPr>
            <a:r>
              <a:t>আয়াতের অর্থ- তারা ( মুনাফিকগণ ) আল্লাহ ও মুমিনগণকে ধোঁকা দিচ্ছে।</a:t>
            </a:r>
          </a:p>
          <a:p>
            <a:pPr algn="l" defTabSz="449580" indent="0" marL="0" marR="0">
              <a:lnSpc>
                <a:spcPct val="100000"/>
              </a:lnSpc>
              <a:spcBef>
                <a:spcPts val="0"/>
              </a:spcBef>
              <a:spcAft>
                <a:spcPts val="0"/>
              </a:spcAft>
              <a:buNone/>
              <a:defRPr baseline="0" b="1" sz="3200" i="0" kern="1" spc="0" strike="noStrike" u="none">
                <a:solidFill>
                  <a:schemeClr val="tx1"/>
                </a:solidFill>
                <a:latin typeface="Basic Sans" pitchFamily="1" charset="0"/>
                <a:ea typeface="Basic Sans" pitchFamily="1" charset="0"/>
                <a:cs typeface="Basic Sans" pitchFamily="1" charset="0"/>
              </a:defRPr>
            </a:pPr>
          </a:p>
          <a:p>
            <a:pPr algn="l" defTabSz="449580" indent="0" marL="0" marR="0">
              <a:lnSpc>
                <a:spcPct val="100000"/>
              </a:lnSpc>
              <a:spcBef>
                <a:spcPts val="0"/>
              </a:spcBef>
              <a:spcAft>
                <a:spcPts val="0"/>
              </a:spcAft>
              <a:buNone/>
              <a:defRPr baseline="0" b="1" sz="3200" i="0" kern="1" spc="0" strike="noStrike" u="none">
                <a:solidFill>
                  <a:schemeClr val="tx1"/>
                </a:solidFill>
                <a:latin typeface="Basic Sans" pitchFamily="1" charset="0"/>
                <a:ea typeface="Basic Sans" pitchFamily="1" charset="0"/>
                <a:cs typeface="Basic Sans" pitchFamily="1" charset="0"/>
              </a:defRPr>
            </a:pPr>
            <a:r>
              <a:t>আলোচ্য আয়াতে মুনাফিকগণ আল্লাহ ও তাঁর মুমিন বান্দাদের ধোঁকা দিচ্ছে - এর প্রকৃত অর্থ হচ্ছে, ধোঁকাদানকারী মুনাফিকগণ অমুলক চিন্তা করে যে, আল্লাহ ও মুমিনগণ তাদের দ্বিমুখী নীতির খবর জানে না। তাই মুনাফিকগণ মনে করছে, তারা আল্লাহ ও মুমিনগণকে ধোঁকা দিচ্ছে। প্রকৃত পক্ষে তারা নিজেরাই নিজেদের ধোঁকা দিচ্ছে। তারা তা বুঝতে পারছে না।</a:t>
            </a:r>
          </a:p>
        </p:txBody>
      </p:sp>
    </p:spTree>
  </p:cSld>
  <p:clrMapOvr>
    <a:masterClrMapping/>
  </p:clrMapOvr>
  <p:transition spd="slow">
    <p:circl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57" name=""/>
        <p:cNvGrpSpPr/>
        <p:nvPr/>
      </p:nvGrpSpPr>
      <p:grpSpPr>
        <a:xfrm>
          <a:off x="0" y="0"/>
          <a:ext cx="0" cy="0"/>
          <a:chOff x="0" y="0"/>
          <a:chExt cx="0" cy="0"/>
        </a:xfrm>
      </p:grpSpPr>
      <p:sp>
        <p:nvSpPr>
          <p:cNvPr id="1048610" name="SlideTitle1"/>
          <p:cNvSpPr>
            <a:spLocks noGrp="1" noChangeArrowheads="1"/>
          </p:cNvSpPr>
          <p:nvPr>
            <p:ph type="ctrTitle"/>
          </p:nvPr>
        </p:nvSpPr>
        <p:spPr>
          <a:xfrm>
            <a:off x="685800" y="143510"/>
            <a:ext cx="7135495" cy="932815"/>
          </a:xfrm>
          <a:prstGeom prst="rect"/>
          <a:solidFill>
            <a:srgbClr val="FFC000"/>
          </a:solidFill>
          <a:ln w="12700" cap="flat" cmpd="sng" algn="ctr">
            <a:noFill/>
            <a:prstDash val="solid"/>
            <a:headEnd type="none" w="med" len="med"/>
            <a:tailEnd type="none" w="med" len="med"/>
          </a:ln>
          <a:effectLst/>
        </p:spPr>
        <p:txBody>
          <a:bodyPr anchor="ctr" numCol="1" vert="horz" wrap="square">
            <a:prstTxWarp prst="textNoShape"/>
          </a:bodyPr>
          <a:p>
            <a:pPr algn="ctr">
              <a:defRPr b="1">
                <a:latin typeface="Noto Naskh Arabic UI" pitchFamily="1" charset="0"/>
                <a:ea typeface="Noto Naskh Arabic UI" pitchFamily="1" charset="0"/>
                <a:cs typeface="Noto Naskh Arabic UI" pitchFamily="1" charset="0"/>
              </a:defRPr>
            </a:pPr>
            <a:r>
              <a:t>فى قلوبهم مرض فزادهم الله مرضا </a:t>
            </a:r>
          </a:p>
        </p:txBody>
      </p:sp>
      <p:sp>
        <p:nvSpPr>
          <p:cNvPr id="1048611" name="SlideSubtitle1"/>
          <p:cNvSpPr>
            <a:spLocks noGrp="1" noChangeArrowheads="1"/>
          </p:cNvSpPr>
          <p:nvPr>
            <p:ph type="subTitle" idx="1"/>
          </p:nvPr>
        </p:nvSpPr>
        <p:spPr>
          <a:xfrm>
            <a:off x="685165" y="1219835"/>
            <a:ext cx="7279640" cy="5501005"/>
          </a:xfrm>
          <a:prstGeom prst="rect"/>
          <a:solidFill>
            <a:srgbClr val="02A5E3"/>
          </a:solidFill>
          <a:ln w="12700" cap="flat" cmpd="sng" algn="ctr">
            <a:noFill/>
            <a:prstDash val="solid"/>
            <a:headEnd type="none" w="med" len="med"/>
            <a:tailEnd type="none" w="med" len="med"/>
          </a:ln>
          <a:effectLst/>
        </p:spPr>
        <p:txBody>
          <a:bodyPr anchor="t" numCol="1" vert="horz" wrap="square">
            <a:prstTxWarp prst="textNoShape"/>
          </a:bodyPr>
          <a:lstStyle>
            <a:lvl1pPr algn="ctr" defTabSz="449580" indent="0" marL="0" marR="0">
              <a:lnSpc>
                <a:spcPct val="100000"/>
              </a:lnSpc>
              <a:spcBef>
                <a:spcPts val="0"/>
              </a:spcBef>
              <a:spcAft>
                <a:spcPts val="0"/>
              </a:spcAft>
              <a:buNone/>
              <a:defRPr baseline="0" b="0" sz="3200" i="0" kern="1" spc="0" strike="noStrike" u="none">
                <a:solidFill>
                  <a:schemeClr val="tx1"/>
                </a:solidFill>
                <a:effectLst/>
                <a:latin typeface="Basic Sans" pitchFamily="1" charset="0"/>
                <a:ea typeface="Basic Roman" pitchFamily="1" charset="0"/>
                <a:cs typeface="Basic Roman" pitchFamily="1" charset="0"/>
              </a:defRPr>
            </a:lvl1pPr>
            <a:lvl2pPr algn="ctr" defTabSz="449580" indent="0" marL="381000" marR="0">
              <a:lnSpc>
                <a:spcPct val="100000"/>
              </a:lnSpc>
              <a:spcBef>
                <a:spcPts val="0"/>
              </a:spcBef>
              <a:spcAft>
                <a:spcPts val="0"/>
              </a:spcAft>
              <a:buNone/>
              <a:defRPr baseline="0" b="0" sz="2800" i="0" kern="1" spc="0" strike="noStrike" u="none">
                <a:solidFill>
                  <a:schemeClr val="tx1"/>
                </a:solidFill>
                <a:effectLst/>
                <a:latin typeface="Basic Sans" pitchFamily="1" charset="0"/>
                <a:ea typeface="Basic Roman" pitchFamily="1" charset="0"/>
                <a:cs typeface="Basic Roman" pitchFamily="1" charset="0"/>
              </a:defRPr>
            </a:lvl2pPr>
            <a:lvl3pPr algn="ctr" defTabSz="449580" indent="0" marL="762000" marR="0">
              <a:lnSpc>
                <a:spcPct val="100000"/>
              </a:lnSpc>
              <a:spcBef>
                <a:spcPts val="0"/>
              </a:spcBef>
              <a:spcAft>
                <a:spcPts val="0"/>
              </a:spcAft>
              <a:buNone/>
              <a:defRPr baseline="0" b="0" sz="2400" i="0" kern="1" spc="0" strike="noStrike" u="none">
                <a:solidFill>
                  <a:schemeClr val="tx1"/>
                </a:solidFill>
                <a:effectLst/>
                <a:latin typeface="Basic Sans" pitchFamily="1" charset="0"/>
                <a:ea typeface="Basic Roman" pitchFamily="1" charset="0"/>
                <a:cs typeface="Basic Roman" pitchFamily="1" charset="0"/>
              </a:defRPr>
            </a:lvl3pPr>
            <a:lvl4pPr algn="ctr" defTabSz="449580" indent="0" marL="1143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4pPr>
            <a:lvl5pPr algn="ctr" defTabSz="449580" indent="0" marL="1524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5pPr>
          </a:lstStyle>
          <a:p>
            <a:pPr algn="l" defTabSz="449580" indent="0" marL="0" marR="0">
              <a:lnSpc>
                <a:spcPct val="100000"/>
              </a:lnSpc>
              <a:spcBef>
                <a:spcPts val="0"/>
              </a:spcBef>
              <a:spcAft>
                <a:spcPts val="0"/>
              </a:spcAft>
              <a:buNone/>
              <a:defRPr baseline="0" b="1" sz="3200" i="0" kern="1" spc="0" strike="noStrike" u="none">
                <a:solidFill>
                  <a:schemeClr val="tx1"/>
                </a:solidFill>
                <a:latin typeface="Basic Sans" pitchFamily="1" charset="0"/>
                <a:ea typeface="Basic Sans" pitchFamily="1" charset="0"/>
                <a:cs typeface="Basic Sans" pitchFamily="1" charset="0"/>
              </a:defRPr>
            </a:pPr>
            <a:r>
              <a:t>উক্ত আয়াতের অর্থ হচ্ছে তাদের অন্তর সমূহে ব্যাধি রয়েছে। অতঃপর আল্লাহ তাদের সেই ব্যাধি আরও বৃদ্ধি করে দিলেন। </a:t>
            </a:r>
          </a:p>
          <a:p>
            <a:pPr algn="l" defTabSz="449580" indent="0" marL="0" marR="0">
              <a:lnSpc>
                <a:spcPct val="100000"/>
              </a:lnSpc>
              <a:spcBef>
                <a:spcPts val="0"/>
              </a:spcBef>
              <a:spcAft>
                <a:spcPts val="0"/>
              </a:spcAft>
              <a:buNone/>
              <a:defRPr baseline="0" b="1" sz="3200" i="0" kern="1" spc="0" strike="noStrike" u="none">
                <a:solidFill>
                  <a:schemeClr val="tx1"/>
                </a:solidFill>
                <a:latin typeface="Basic Sans" pitchFamily="1" charset="0"/>
                <a:ea typeface="Basic Sans" pitchFamily="1" charset="0"/>
                <a:cs typeface="Basic Sans" pitchFamily="1" charset="0"/>
              </a:defRPr>
            </a:pPr>
          </a:p>
          <a:p>
            <a:pPr algn="l" defTabSz="449580" indent="0" marL="0" marR="0">
              <a:lnSpc>
                <a:spcPct val="100000"/>
              </a:lnSpc>
              <a:spcBef>
                <a:spcPts val="0"/>
              </a:spcBef>
              <a:spcAft>
                <a:spcPts val="0"/>
              </a:spcAft>
              <a:buNone/>
              <a:defRPr baseline="0" b="1" sz="3200" i="0" kern="1" spc="0" strike="noStrike" u="none">
                <a:solidFill>
                  <a:schemeClr val="tx1"/>
                </a:solidFill>
                <a:latin typeface="Basic Sans" pitchFamily="1" charset="0"/>
                <a:ea typeface="Basic Sans" pitchFamily="1" charset="0"/>
                <a:cs typeface="Basic Sans" pitchFamily="1" charset="0"/>
              </a:defRPr>
            </a:pPr>
            <a:r>
              <a:t>আল্লাহ পাক যতই মুমিনগণের উন্নতি তথা ক্রমে ক্রমে মুমিনগণের সংখ্যা বৃদ্ধি করে দিচ্ছেন, মুনাফিকদের হিংসা, ঈর্ষা ততই বৃদ্ধি পাচ্ছে। মনে হচ্ছে যেন আল্লাহ তাদের ব্যাধি বৃদ্ধি করে দিয়েছেন।</a:t>
            </a:r>
          </a:p>
        </p:txBody>
      </p:sp>
      <p:sp>
        <p:nvSpPr>
          <p:cNvPr id="1048612" name="DateTimeArea1"/>
          <p:cNvSpPr>
            <a:spLocks noGrp="1" noChangeArrowheads="1"/>
          </p:cNvSpPr>
          <p:nvPr>
            <p:ph type="dt" sz="quarter" idx="4294967295"/>
          </p:nvPr>
        </p:nvSpPr>
        <p:spPr>
          <a:xfrm>
            <a:off x="457200" y="6247130"/>
            <a:ext cx="2440940"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449580" indent="0" marL="0" marR="0">
              <a:lnSpc>
                <a:spcPct val="100000"/>
              </a:lnSpc>
              <a:spcBef>
                <a:spcPts val="0"/>
              </a:spcBef>
              <a:spcAft>
                <a:spcPts val="0"/>
              </a:spcAft>
              <a:buNone/>
              <a:defRPr sz="1400"/>
            </a:pPr>
          </a:p>
        </p:txBody>
      </p:sp>
      <p:sp>
        <p:nvSpPr>
          <p:cNvPr id="1048613" name="FooterArea1"/>
          <p:cNvSpPr>
            <a:spLocks noGrp="1" noChangeArrowheads="1"/>
          </p:cNvSpPr>
          <p:nvPr>
            <p:ph type="ftr" sz="quarter" idx="4294967295"/>
          </p:nvPr>
        </p:nvSpPr>
        <p:spPr>
          <a:xfrm>
            <a:off x="3346450" y="6247130"/>
            <a:ext cx="245046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449580" indent="0" marL="0" marR="0">
              <a:lnSpc>
                <a:spcPct val="100000"/>
              </a:lnSpc>
              <a:spcBef>
                <a:spcPts val="0"/>
              </a:spcBef>
              <a:spcAft>
                <a:spcPts val="0"/>
              </a:spcAft>
              <a:buNone/>
              <a:defRPr sz="1400"/>
            </a:pPr>
          </a:p>
        </p:txBody>
      </p:sp>
    </p:spTree>
  </p:cSld>
  <p:clrMapOvr>
    <a:masterClrMapping/>
  </p:clrMapOvr>
  <mc:AlternateContent xmlns:mc="http://schemas.openxmlformats.org/markup-compatibility/2006">
    <mc:Choice xmlns:p14="http://schemas.microsoft.com/office/powerpoint/2010/main" Requires="p14">
      <p:transition xmlns:p14="http://schemas.microsoft.com/office/powerpoint/2010/main" spd="slow" p14:dur="3900">
        <p14:glitter dir="l" pattern="hexagon"/>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73" name=""/>
        <p:cNvGrpSpPr/>
        <p:nvPr/>
      </p:nvGrpSpPr>
      <p:grpSpPr>
        <a:xfrm>
          <a:off x="0" y="0"/>
          <a:ext cx="0" cy="0"/>
          <a:chOff x="0" y="0"/>
          <a:chExt cx="0" cy="0"/>
        </a:xfrm>
      </p:grpSpPr>
      <p:sp>
        <p:nvSpPr>
          <p:cNvPr id="1048629" name="Object1"/>
          <p:cNvSpPr>
            <a:spLocks noGrp="1" noChangeArrowheads="1"/>
          </p:cNvSpPr>
          <p:nvPr>
            <p:ph type="obj" sz="half" idx="1"/>
          </p:nvPr>
        </p:nvSpPr>
        <p:spPr>
          <a:xfrm>
            <a:off x="430530" y="1577975"/>
            <a:ext cx="3975100" cy="4521200"/>
          </a:xfrm>
          <a:prstGeom prst="rect"/>
          <a:solidFill>
            <a:srgbClr val="02A5E3"/>
          </a:solidFill>
          <a:ln w="12700" cap="flat" cmpd="sng" algn="ctr">
            <a:noFill/>
            <a:prstDash val="solid"/>
            <a:headEnd type="none" w="med" len="med"/>
            <a:tailEnd type="none" w="med" len="med"/>
          </a:ln>
          <a:effectLst/>
        </p:spPr>
        <p:txBody>
          <a:bodyPr anchor="t" numCol="1" vert="horz" wrap="square">
            <a:prstTxWarp prst="textNoShape"/>
          </a:bodyPr>
          <a:p>
            <a:pPr algn="ctr" defTabSz="449580" indent="0" marL="0" marR="0">
              <a:lnSpc>
                <a:spcPct val="100000"/>
              </a:lnSpc>
              <a:spcBef>
                <a:spcPts val="0"/>
              </a:spcBef>
              <a:spcAft>
                <a:spcPts val="0"/>
              </a:spcAft>
              <a:buNone/>
              <a:defRPr baseline="0" b="1" sz="3000" i="0" kern="1" spc="0" strike="noStrike" u="sng">
                <a:solidFill>
                  <a:srgbClr val="FF0000"/>
                </a:solidFill>
                <a:effectLst/>
                <a:latin typeface="Arial" pitchFamily="1" charset="0"/>
                <a:ea typeface="Arial" pitchFamily="1" charset="0"/>
                <a:cs typeface="Arial" pitchFamily="1" charset="0"/>
              </a:defRPr>
            </a:pPr>
            <a:r>
              <a:t>শিক্ষক পরিচিতি </a:t>
            </a:r>
          </a:p>
          <a:p>
            <a:pPr algn="l" defTabSz="449580" indent="0" marL="0" marR="0">
              <a:lnSpc>
                <a:spcPct val="100000"/>
              </a:lnSpc>
              <a:spcBef>
                <a:spcPts val="0"/>
              </a:spcBef>
              <a:spcAft>
                <a:spcPts val="0"/>
              </a:spcAft>
              <a:buNone/>
              <a:defRPr baseline="0" b="1" sz="3000" i="0" kern="1" spc="0" strike="noStrike" u="none">
                <a:solidFill>
                  <a:schemeClr val="tx1"/>
                </a:solidFill>
                <a:effectLst/>
                <a:latin typeface="Arial" pitchFamily="1" charset="0"/>
                <a:ea typeface="Arial" pitchFamily="1" charset="0"/>
                <a:cs typeface="Arial" pitchFamily="1" charset="0"/>
              </a:defRPr>
            </a:pPr>
            <a:r>
              <a:t>মাশকুরা খাতুন </a:t>
            </a:r>
          </a:p>
          <a:p>
            <a:pPr algn="l" defTabSz="449580" indent="0" marL="0" marR="0">
              <a:lnSpc>
                <a:spcPct val="100000"/>
              </a:lnSpc>
              <a:spcBef>
                <a:spcPts val="0"/>
              </a:spcBef>
              <a:spcAft>
                <a:spcPts val="0"/>
              </a:spcAft>
              <a:buNone/>
              <a:defRPr baseline="0" b="1" sz="3000" i="0" kern="1" spc="0" strike="noStrike" u="none">
                <a:solidFill>
                  <a:schemeClr val="tx1"/>
                </a:solidFill>
                <a:effectLst/>
                <a:latin typeface="Arial" pitchFamily="1" charset="0"/>
                <a:ea typeface="Arial" pitchFamily="1" charset="0"/>
                <a:cs typeface="Arial" pitchFamily="1" charset="0"/>
              </a:defRPr>
            </a:pPr>
            <a:r>
              <a:t>সহকারী মৌলভী,</a:t>
            </a:r>
          </a:p>
          <a:p>
            <a:pPr algn="l" defTabSz="449580" indent="0" marL="0" marR="0">
              <a:lnSpc>
                <a:spcPct val="100000"/>
              </a:lnSpc>
              <a:spcBef>
                <a:spcPts val="0"/>
              </a:spcBef>
              <a:spcAft>
                <a:spcPts val="0"/>
              </a:spcAft>
              <a:buNone/>
              <a:defRPr baseline="0" b="1" sz="3000" i="0" kern="1" spc="0" strike="noStrike" u="none">
                <a:solidFill>
                  <a:schemeClr val="tx1"/>
                </a:solidFill>
                <a:effectLst/>
                <a:latin typeface="Arial" pitchFamily="1" charset="0"/>
                <a:ea typeface="Arial" pitchFamily="1" charset="0"/>
                <a:cs typeface="Arial" pitchFamily="1" charset="0"/>
              </a:defRPr>
            </a:pPr>
            <a:r>
              <a:t>কাতলাসেন কাদেরিয়া কামিল মাদ্রাসা,  ময়মনসিংহ ।</a:t>
            </a:r>
          </a:p>
          <a:p>
            <a:pPr algn="l" defTabSz="449580" indent="0" marL="0" marR="0">
              <a:lnSpc>
                <a:spcPct val="100000"/>
              </a:lnSpc>
              <a:spcBef>
                <a:spcPts val="0"/>
              </a:spcBef>
              <a:spcAft>
                <a:spcPts val="0"/>
              </a:spcAft>
              <a:buNone/>
              <a:defRPr baseline="0" b="1" sz="3000" i="0" kern="1" spc="0" strike="noStrike" u="none">
                <a:solidFill>
                  <a:schemeClr val="tx1"/>
                </a:solidFill>
                <a:effectLst/>
                <a:latin typeface="Arial" pitchFamily="1" charset="0"/>
                <a:ea typeface="Arial" pitchFamily="1" charset="0"/>
                <a:cs typeface="Arial" pitchFamily="1" charset="0"/>
              </a:defRPr>
            </a:pPr>
            <a:r>
              <a:rPr u="sng">
                <a:solidFill>
                  <a:schemeClr val="hlink"/>
                </a:solidFill>
                <a:hlinkClick r:id="rId1"/>
              </a:rPr>
              <a:t>ummemansura0011@gmail.com</a:t>
            </a:r>
            <a:r>
              <a:t> </a:t>
            </a:r>
          </a:p>
        </p:txBody>
      </p:sp>
      <p:sp>
        <p:nvSpPr>
          <p:cNvPr id="1048630" name="Object2"/>
          <p:cNvSpPr>
            <a:spLocks noGrp="1" noChangeArrowheads="1"/>
          </p:cNvSpPr>
          <p:nvPr>
            <p:ph type="obj" sz="half" idx="2"/>
          </p:nvPr>
        </p:nvSpPr>
        <p:spPr>
          <a:xfrm>
            <a:off x="4706620" y="1577975"/>
            <a:ext cx="3975735" cy="4521200"/>
          </a:xfrm>
          <a:prstGeom prst="rect"/>
          <a:solidFill>
            <a:srgbClr val="02A5E3"/>
          </a:solidFill>
          <a:ln w="12700" cap="flat" cmpd="sng" algn="ctr">
            <a:noFill/>
            <a:prstDash val="solid"/>
            <a:headEnd type="none" w="med" len="med"/>
            <a:tailEnd type="none" w="med" len="med"/>
          </a:ln>
          <a:effectLst/>
        </p:spPr>
        <p:txBody>
          <a:bodyPr anchor="t" numCol="1" vert="horz" wrap="square">
            <a:prstTxWarp prst="textNoShape"/>
          </a:bodyPr>
          <a:p>
            <a:pPr algn="ctr" defTabSz="449580" indent="0" marL="0" marR="0">
              <a:lnSpc>
                <a:spcPct val="100000"/>
              </a:lnSpc>
              <a:spcBef>
                <a:spcPts val="0"/>
              </a:spcBef>
              <a:spcAft>
                <a:spcPts val="0"/>
              </a:spcAft>
              <a:buNone/>
              <a:defRPr baseline="0" b="1" sz="3000" i="0" kern="1" spc="0" strike="noStrike" u="sng">
                <a:solidFill>
                  <a:schemeClr val="tx1"/>
                </a:solidFill>
                <a:effectLst/>
                <a:latin typeface="Arial" pitchFamily="1" charset="0"/>
                <a:ea typeface="Arial" pitchFamily="1" charset="0"/>
                <a:cs typeface="Arial" pitchFamily="1" charset="0"/>
              </a:defRPr>
            </a:pPr>
            <a:r>
              <a:t> </a:t>
            </a:r>
            <a:r>
              <a:rPr lang="en-GB"/>
              <a:t>প</a:t>
            </a:r>
            <a:r>
              <a:rPr lang="en-GB"/>
              <a:t>া</a:t>
            </a:r>
            <a:r>
              <a:rPr lang="en-GB"/>
              <a:t>ঠ</a:t>
            </a:r>
            <a:r>
              <a:rPr altLang="en-GB" lang="en-US"/>
              <a:t> </a:t>
            </a:r>
            <a:r>
              <a:rPr altLang="en-GB" lang="en-GB"/>
              <a:t>প</a:t>
            </a:r>
            <a:r>
              <a:rPr altLang="en-GB" lang="en-GB"/>
              <a:t>র</a:t>
            </a:r>
            <a:r>
              <a:rPr altLang="en-GB" lang="en-GB"/>
              <a:t>ি</a:t>
            </a:r>
            <a:r>
              <a:rPr altLang="en-GB" lang="en-GB"/>
              <a:t>চ</a:t>
            </a:r>
            <a:r>
              <a:rPr altLang="en-GB" lang="en-GB"/>
              <a:t>ি</a:t>
            </a:r>
            <a:r>
              <a:rPr altLang="en-GB" lang="en-GB"/>
              <a:t>তি</a:t>
            </a:r>
            <a:r>
              <a:rPr altLang="en-GB" lang="en-US"/>
              <a:t> </a:t>
            </a:r>
            <a:endParaRPr altLang="en-US" lang="zh-CN"/>
          </a:p>
          <a:p>
            <a:pPr algn="ctr" defTabSz="449580" indent="0" marL="0" marR="0">
              <a:lnSpc>
                <a:spcPct val="100000"/>
              </a:lnSpc>
              <a:spcBef>
                <a:spcPts val="0"/>
              </a:spcBef>
              <a:spcAft>
                <a:spcPts val="0"/>
              </a:spcAft>
              <a:buNone/>
              <a:defRPr baseline="0" b="1" sz="3000" i="0" kern="1" spc="0" strike="noStrike" u="none">
                <a:solidFill>
                  <a:schemeClr val="tx1"/>
                </a:solidFill>
                <a:effectLst/>
                <a:latin typeface="Arial" pitchFamily="1" charset="0"/>
                <a:ea typeface="Arial" pitchFamily="1" charset="0"/>
                <a:cs typeface="Arial" pitchFamily="1" charset="0"/>
              </a:defRPr>
            </a:pPr>
            <a:r>
              <a:t>নবম শ্রেণি </a:t>
            </a:r>
          </a:p>
          <a:p>
            <a:pPr algn="ctr" defTabSz="449580" indent="0" marL="0" marR="0">
              <a:lnSpc>
                <a:spcPct val="100000"/>
              </a:lnSpc>
              <a:spcBef>
                <a:spcPts val="0"/>
              </a:spcBef>
              <a:spcAft>
                <a:spcPts val="0"/>
              </a:spcAft>
              <a:buNone/>
              <a:defRPr baseline="0" b="1" sz="3000" i="0" kern="1" spc="0" strike="noStrike" u="none">
                <a:solidFill>
                  <a:schemeClr val="tx1"/>
                </a:solidFill>
                <a:effectLst/>
                <a:latin typeface="Arial" pitchFamily="1" charset="0"/>
                <a:ea typeface="Arial" pitchFamily="1" charset="0"/>
                <a:cs typeface="Arial" pitchFamily="1" charset="0"/>
              </a:defRPr>
            </a:pPr>
            <a:r>
              <a:t>কুরআন মাজিদ</a:t>
            </a:r>
          </a:p>
          <a:p>
            <a:pPr algn="ctr" defTabSz="449580" indent="0" marL="0" marR="0">
              <a:lnSpc>
                <a:spcPct val="100000"/>
              </a:lnSpc>
              <a:spcBef>
                <a:spcPts val="0"/>
              </a:spcBef>
              <a:spcAft>
                <a:spcPts val="0"/>
              </a:spcAft>
              <a:buNone/>
              <a:defRPr baseline="0" b="1" sz="3000" i="0" kern="1" spc="0" strike="noStrike" u="none">
                <a:solidFill>
                  <a:schemeClr val="tx1"/>
                </a:solidFill>
                <a:effectLst/>
                <a:latin typeface="Arial" pitchFamily="1" charset="0"/>
                <a:ea typeface="Arial" pitchFamily="1" charset="0"/>
                <a:cs typeface="Arial" pitchFamily="1" charset="0"/>
              </a:defRPr>
            </a:pPr>
            <a:r>
              <a:t>১ম অধ্যায়</a:t>
            </a:r>
          </a:p>
          <a:p>
            <a:pPr algn="ctr" defTabSz="449580" indent="0" marL="0" marR="0">
              <a:lnSpc>
                <a:spcPct val="100000"/>
              </a:lnSpc>
              <a:spcBef>
                <a:spcPts val="0"/>
              </a:spcBef>
              <a:spcAft>
                <a:spcPts val="0"/>
              </a:spcAft>
              <a:buNone/>
              <a:defRPr baseline="0" b="1" sz="3000" i="0" kern="1" spc="0" strike="noStrike" u="none">
                <a:solidFill>
                  <a:schemeClr val="tx1"/>
                </a:solidFill>
                <a:effectLst/>
                <a:latin typeface="Arial" pitchFamily="1" charset="0"/>
                <a:ea typeface="Arial" pitchFamily="1" charset="0"/>
                <a:cs typeface="Arial" pitchFamily="1" charset="0"/>
              </a:defRPr>
            </a:pPr>
            <a:r>
              <a:t>সুরা আল বাকারা</a:t>
            </a:r>
          </a:p>
        </p:txBody>
      </p:sp>
      <p:pic>
        <p:nvPicPr>
          <p:cNvPr id="2097153" name="Picture1"/>
          <p:cNvPicPr>
            <a:picLocks noChangeAspect="1"/>
          </p:cNvPicPr>
          <p:nvPr/>
        </p:nvPicPr>
        <p:blipFill>
          <a:blip xmlns:r="http://schemas.openxmlformats.org/officeDocument/2006/relationships" r:embed="rId2"/>
          <a:stretch>
            <a:fillRect/>
          </a:stretch>
        </p:blipFill>
        <p:spPr>
          <a:xfrm>
            <a:off x="5878830" y="3919220"/>
            <a:ext cx="1651000" cy="2204720"/>
          </a:xfrm>
          <a:prstGeom prst="rect"/>
          <a:noFill/>
          <a:ln w="12700" cap="flat" cmpd="sng" algn="ctr">
            <a:noFill/>
            <a:prstDash val="solid"/>
            <a:headEnd type="none" w="med" len="med"/>
            <a:tailEnd type="none" w="med" len="med"/>
          </a:ln>
          <a:effectLst/>
        </p:spPr>
      </p:pic>
      <p:sp>
        <p:nvSpPr>
          <p:cNvPr id="1048631" name="DateTimeArea1"/>
          <p:cNvSpPr>
            <a:spLocks noGrp="1" noChangeArrowheads="1"/>
          </p:cNvSpPr>
          <p:nvPr>
            <p:ph type="dt" sz="quarter" idx="4294967295"/>
          </p:nvPr>
        </p:nvSpPr>
        <p:spPr>
          <a:xfrm>
            <a:off x="457200" y="6247130"/>
            <a:ext cx="2440940"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449580" indent="0" marL="0" marR="0">
              <a:lnSpc>
                <a:spcPct val="100000"/>
              </a:lnSpc>
              <a:spcBef>
                <a:spcPts val="0"/>
              </a:spcBef>
              <a:spcAft>
                <a:spcPts val="0"/>
              </a:spcAft>
              <a:buNone/>
              <a:defRPr sz="1400"/>
            </a:pPr>
          </a:p>
        </p:txBody>
      </p:sp>
      <p:sp>
        <p:nvSpPr>
          <p:cNvPr id="1048632" name="FooterArea1"/>
          <p:cNvSpPr>
            <a:spLocks noGrp="1" noChangeArrowheads="1"/>
          </p:cNvSpPr>
          <p:nvPr>
            <p:ph type="ftr" sz="quarter" idx="4294967295"/>
          </p:nvPr>
        </p:nvSpPr>
        <p:spPr>
          <a:xfrm>
            <a:off x="3346450" y="6247130"/>
            <a:ext cx="245046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449580" indent="0" marL="0" marR="0">
              <a:lnSpc>
                <a:spcPct val="100000"/>
              </a:lnSpc>
              <a:spcBef>
                <a:spcPts val="0"/>
              </a:spcBef>
              <a:spcAft>
                <a:spcPts val="0"/>
              </a:spcAft>
              <a:buNone/>
              <a:defRPr sz="1400"/>
            </a:pPr>
          </a:p>
        </p:txBody>
      </p:sp>
    </p:spTree>
  </p:cSld>
  <p:clrMapOvr>
    <a:masterClrMapping/>
  </p:clrMapOvr>
  <mc:AlternateContent xmlns:mc="http://schemas.openxmlformats.org/markup-compatibility/2006">
    <mc:Choice xmlns:p14="http://schemas.microsoft.com/office/powerpoint/2010/main" Requires="p14">
      <p:transition xmlns:p14="http://schemas.microsoft.com/office/powerpoint/2010/main" spd="slow" p14:dur="1500">
        <p:extLst>
          <p:ext uri="http://mobile.wps.cn/transition/2016/1">
            <p:transition val="wps_invert_l_1500"/>
          </p:ext>
        </p:extLst>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55" name=""/>
        <p:cNvGrpSpPr/>
        <p:nvPr/>
      </p:nvGrpSpPr>
      <p:grpSpPr>
        <a:xfrm>
          <a:off x="0" y="0"/>
          <a:ext cx="0" cy="0"/>
          <a:chOff x="0" y="0"/>
          <a:chExt cx="0" cy="0"/>
        </a:xfrm>
      </p:grpSpPr>
      <p:sp>
        <p:nvSpPr>
          <p:cNvPr id="1048602" name="SlideTitle1"/>
          <p:cNvSpPr>
            <a:spLocks noGrp="1" noChangeArrowheads="1"/>
          </p:cNvSpPr>
          <p:nvPr>
            <p:ph type="ctrTitle"/>
          </p:nvPr>
        </p:nvSpPr>
        <p:spPr>
          <a:xfrm>
            <a:off x="685800" y="143510"/>
            <a:ext cx="7494270" cy="932815"/>
          </a:xfrm>
          <a:prstGeom prst="rect"/>
          <a:solidFill>
            <a:srgbClr val="92D04F"/>
          </a:solidFill>
          <a:ln w="12700" cap="flat" cmpd="sng" algn="ctr">
            <a:noFill/>
            <a:prstDash val="solid"/>
            <a:headEnd type="none" w="med" len="med"/>
            <a:tailEnd type="none" w="med" len="med"/>
          </a:ln>
          <a:effectLst/>
        </p:spPr>
        <p:txBody>
          <a:bodyPr anchor="ctr" numCol="1" vert="horz" wrap="square">
            <a:prstTxWarp prst="textNoShape"/>
          </a:bodyPr>
          <a:p>
            <a:pPr>
              <a:defRPr b="1">
                <a:latin typeface="Noto Naskh Arabic UI" pitchFamily="1" charset="0"/>
                <a:ea typeface="Noto Naskh Arabic UI" pitchFamily="1" charset="0"/>
                <a:cs typeface="Noto Naskh Arabic UI" pitchFamily="1" charset="0"/>
              </a:defRPr>
            </a:pPr>
            <a:r>
              <a:t>صم بكم عمى فهم لا يرجعون </a:t>
            </a:r>
          </a:p>
        </p:txBody>
      </p:sp>
      <p:sp>
        <p:nvSpPr>
          <p:cNvPr id="1048603" name="SlideSubtitle1"/>
          <p:cNvSpPr>
            <a:spLocks noGrp="1" noChangeArrowheads="1"/>
          </p:cNvSpPr>
          <p:nvPr>
            <p:ph type="subTitle" idx="1"/>
          </p:nvPr>
        </p:nvSpPr>
        <p:spPr>
          <a:xfrm>
            <a:off x="685800" y="1578610"/>
            <a:ext cx="7956550" cy="4807585"/>
          </a:xfrm>
          <a:prstGeom prst="rect"/>
          <a:solidFill>
            <a:srgbClr val="FF6600"/>
          </a:solidFill>
          <a:ln w="12700" cap="flat" cmpd="sng" algn="ctr">
            <a:noFill/>
            <a:prstDash val="solid"/>
            <a:headEnd type="none" w="med" len="med"/>
            <a:tailEnd type="none" w="med" len="med"/>
          </a:ln>
          <a:effectLst/>
        </p:spPr>
        <p:txBody>
          <a:bodyPr anchor="t" numCol="1" vert="horz" wrap="square">
            <a:prstTxWarp prst="textNoShape"/>
          </a:bodyPr>
          <a:lstStyle>
            <a:lvl1pPr algn="ctr" defTabSz="449580" indent="0" marL="0" marR="0">
              <a:lnSpc>
                <a:spcPct val="100000"/>
              </a:lnSpc>
              <a:spcBef>
                <a:spcPts val="0"/>
              </a:spcBef>
              <a:spcAft>
                <a:spcPts val="0"/>
              </a:spcAft>
              <a:buNone/>
              <a:defRPr baseline="0" b="0" sz="3200" i="0" kern="1" spc="0" strike="noStrike" u="none">
                <a:solidFill>
                  <a:schemeClr val="tx1"/>
                </a:solidFill>
                <a:effectLst/>
                <a:latin typeface="Basic Sans" pitchFamily="1" charset="0"/>
                <a:ea typeface="Basic Roman" pitchFamily="1" charset="0"/>
                <a:cs typeface="Basic Roman" pitchFamily="1" charset="0"/>
              </a:defRPr>
            </a:lvl1pPr>
            <a:lvl2pPr algn="ctr" defTabSz="449580" indent="0" marL="381000" marR="0">
              <a:lnSpc>
                <a:spcPct val="100000"/>
              </a:lnSpc>
              <a:spcBef>
                <a:spcPts val="0"/>
              </a:spcBef>
              <a:spcAft>
                <a:spcPts val="0"/>
              </a:spcAft>
              <a:buNone/>
              <a:defRPr baseline="0" b="0" sz="2800" i="0" kern="1" spc="0" strike="noStrike" u="none">
                <a:solidFill>
                  <a:schemeClr val="tx1"/>
                </a:solidFill>
                <a:effectLst/>
                <a:latin typeface="Basic Sans" pitchFamily="1" charset="0"/>
                <a:ea typeface="Basic Roman" pitchFamily="1" charset="0"/>
                <a:cs typeface="Basic Roman" pitchFamily="1" charset="0"/>
              </a:defRPr>
            </a:lvl2pPr>
            <a:lvl3pPr algn="ctr" defTabSz="449580" indent="0" marL="762000" marR="0">
              <a:lnSpc>
                <a:spcPct val="100000"/>
              </a:lnSpc>
              <a:spcBef>
                <a:spcPts val="0"/>
              </a:spcBef>
              <a:spcAft>
                <a:spcPts val="0"/>
              </a:spcAft>
              <a:buNone/>
              <a:defRPr baseline="0" b="0" sz="2400" i="0" kern="1" spc="0" strike="noStrike" u="none">
                <a:solidFill>
                  <a:schemeClr val="tx1"/>
                </a:solidFill>
                <a:effectLst/>
                <a:latin typeface="Basic Sans" pitchFamily="1" charset="0"/>
                <a:ea typeface="Basic Roman" pitchFamily="1" charset="0"/>
                <a:cs typeface="Basic Roman" pitchFamily="1" charset="0"/>
              </a:defRPr>
            </a:lvl3pPr>
            <a:lvl4pPr algn="ctr" defTabSz="449580" indent="0" marL="1143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4pPr>
            <a:lvl5pPr algn="ctr" defTabSz="449580" indent="0" marL="1524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5pPr>
          </a:lstStyle>
          <a:p>
            <a:pPr algn="l" defTabSz="449580" indent="0" marL="0" marR="0">
              <a:lnSpc>
                <a:spcPct val="100000"/>
              </a:lnSpc>
              <a:spcBef>
                <a:spcPts val="0"/>
              </a:spcBef>
              <a:spcAft>
                <a:spcPts val="0"/>
              </a:spcAft>
              <a:buNone/>
              <a:defRPr baseline="0" b="1" sz="3200" i="0" kern="1" spc="0" strike="noStrike" u="none">
                <a:solidFill>
                  <a:schemeClr val="tx1"/>
                </a:solidFill>
                <a:latin typeface="Basic Sans" pitchFamily="1" charset="0"/>
                <a:ea typeface="Basic Sans" pitchFamily="1" charset="0"/>
                <a:cs typeface="Basic Sans" pitchFamily="1" charset="0"/>
              </a:defRPr>
            </a:pPr>
            <a:r>
              <a:t>আয়াতের অর্থ হচ্ছে তারা বধির বোবা অন্ধ। সুতরাং তারা প্রত্যাবর্তন করবে না। </a:t>
            </a:r>
          </a:p>
          <a:p>
            <a:pPr algn="l" defTabSz="449580" indent="0" marL="0" marR="0">
              <a:lnSpc>
                <a:spcPct val="100000"/>
              </a:lnSpc>
              <a:spcBef>
                <a:spcPts val="0"/>
              </a:spcBef>
              <a:spcAft>
                <a:spcPts val="0"/>
              </a:spcAft>
              <a:buNone/>
              <a:defRPr baseline="0" b="1" sz="3200" i="0" kern="1" spc="0" strike="noStrike" u="none">
                <a:solidFill>
                  <a:schemeClr val="tx1"/>
                </a:solidFill>
                <a:latin typeface="Basic Sans" pitchFamily="1" charset="0"/>
                <a:ea typeface="Basic Sans" pitchFamily="1" charset="0"/>
                <a:cs typeface="Basic Sans" pitchFamily="1" charset="0"/>
              </a:defRPr>
            </a:pPr>
          </a:p>
          <a:p>
            <a:pPr algn="l" defTabSz="449580" indent="0" marL="0" marR="0">
              <a:lnSpc>
                <a:spcPct val="100000"/>
              </a:lnSpc>
              <a:spcBef>
                <a:spcPts val="0"/>
              </a:spcBef>
              <a:spcAft>
                <a:spcPts val="0"/>
              </a:spcAft>
              <a:buNone/>
              <a:defRPr baseline="0" b="1" sz="3200" i="0" kern="1" spc="0" strike="noStrike" u="none">
                <a:solidFill>
                  <a:schemeClr val="tx1"/>
                </a:solidFill>
                <a:latin typeface="Basic Sans" pitchFamily="1" charset="0"/>
                <a:ea typeface="Basic Sans" pitchFamily="1" charset="0"/>
                <a:cs typeface="Basic Sans" pitchFamily="1" charset="0"/>
              </a:defRPr>
            </a:pPr>
            <a:r>
              <a:t>আল্লাহ পাক মুনাফিকগণকে বধির, বোবা , অন্ধ বলেছেন। তারা সত্য অনুধাবনে অক্ষম, সত্য শ্রবণে অক্ষম, সত্য প্রকাশে অক্ষম এবং সত্য দর্শনে অক্ষম। তাই তারা আর কিছুতেই সঠিক পথে পরিচালিত হবে না।</a:t>
            </a:r>
          </a:p>
        </p:txBody>
      </p:sp>
      <p:sp>
        <p:nvSpPr>
          <p:cNvPr id="1048604" name="DateTimeArea1"/>
          <p:cNvSpPr>
            <a:spLocks noGrp="1" noChangeArrowheads="1"/>
          </p:cNvSpPr>
          <p:nvPr>
            <p:ph type="dt" sz="quarter" idx="4294967295"/>
          </p:nvPr>
        </p:nvSpPr>
        <p:spPr>
          <a:xfrm>
            <a:off x="457200" y="6247130"/>
            <a:ext cx="2440940"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449580" indent="0" marL="0" marR="0">
              <a:lnSpc>
                <a:spcPct val="100000"/>
              </a:lnSpc>
              <a:spcBef>
                <a:spcPts val="0"/>
              </a:spcBef>
              <a:spcAft>
                <a:spcPts val="0"/>
              </a:spcAft>
              <a:buNone/>
              <a:defRPr sz="1400"/>
            </a:pPr>
          </a:p>
        </p:txBody>
      </p:sp>
      <p:sp>
        <p:nvSpPr>
          <p:cNvPr id="1048605" name="FooterArea1"/>
          <p:cNvSpPr>
            <a:spLocks noGrp="1" noChangeArrowheads="1"/>
          </p:cNvSpPr>
          <p:nvPr>
            <p:ph type="ftr" sz="quarter" idx="4294967295"/>
          </p:nvPr>
        </p:nvSpPr>
        <p:spPr>
          <a:xfrm>
            <a:off x="3346450" y="6247130"/>
            <a:ext cx="245046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449580" indent="0" marL="0" marR="0">
              <a:lnSpc>
                <a:spcPct val="100000"/>
              </a:lnSpc>
              <a:spcBef>
                <a:spcPts val="0"/>
              </a:spcBef>
              <a:spcAft>
                <a:spcPts val="0"/>
              </a:spcAft>
              <a:buNone/>
              <a:defRPr sz="1400"/>
            </a:pPr>
          </a:p>
        </p:txBody>
      </p:sp>
    </p:spTree>
  </p:cSld>
  <p:clrMapOvr>
    <a:masterClrMapping/>
  </p:clrMapOvr>
  <p:transition spd="slow">
    <p:blinds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53" name=""/>
        <p:cNvGrpSpPr/>
        <p:nvPr/>
      </p:nvGrpSpPr>
      <p:grpSpPr>
        <a:xfrm>
          <a:off x="0" y="0"/>
          <a:ext cx="0" cy="0"/>
          <a:chOff x="0" y="0"/>
          <a:chExt cx="0" cy="0"/>
        </a:xfrm>
      </p:grpSpPr>
      <p:sp>
        <p:nvSpPr>
          <p:cNvPr id="1048594" name="SlideTitle1"/>
          <p:cNvSpPr>
            <a:spLocks noGrp="1" noChangeArrowheads="1"/>
          </p:cNvSpPr>
          <p:nvPr>
            <p:ph type="ctrTitle"/>
          </p:nvPr>
        </p:nvSpPr>
        <p:spPr>
          <a:xfrm>
            <a:off x="86678" y="219710"/>
            <a:ext cx="8970645" cy="1219835"/>
          </a:xfrm>
          <a:prstGeom prst="rect"/>
          <a:solidFill>
            <a:srgbClr val="92D04F"/>
          </a:solidFill>
          <a:ln w="12700" cap="flat" cmpd="sng" algn="ctr">
            <a:noFill/>
            <a:prstDash val="solid"/>
            <a:headEnd type="none" w="med" len="med"/>
            <a:tailEnd type="none" w="med" len="med"/>
          </a:ln>
          <a:effectLst/>
        </p:spPr>
        <p:txBody>
          <a:bodyPr anchor="ctr" numCol="1" vert="horz" wrap="square">
            <a:prstTxWarp prst="textNoShape"/>
          </a:bodyPr>
          <a:p>
            <a:pPr>
              <a:defRPr b="1" u="sng"/>
            </a:pPr>
            <a:r>
              <a:t>দ্বিতীয় রুকুতে বর্ণিত মুনাফিকদের লক্ষণসমূহ </a:t>
            </a:r>
          </a:p>
        </p:txBody>
      </p:sp>
      <p:sp>
        <p:nvSpPr>
          <p:cNvPr id="1048595" name="SlideSubtitle1"/>
          <p:cNvSpPr>
            <a:spLocks noGrp="1" noChangeArrowheads="1"/>
          </p:cNvSpPr>
          <p:nvPr>
            <p:ph type="subTitle" idx="1"/>
          </p:nvPr>
        </p:nvSpPr>
        <p:spPr>
          <a:xfrm>
            <a:off x="198754" y="1676400"/>
            <a:ext cx="8746490" cy="4807585"/>
          </a:xfrm>
          <a:prstGeom prst="rect"/>
          <a:solidFill>
            <a:srgbClr val="02A5E3"/>
          </a:solidFill>
          <a:ln w="12700" cap="flat" cmpd="sng" algn="ctr">
            <a:noFill/>
            <a:prstDash val="solid"/>
            <a:headEnd type="none" w="med" len="med"/>
            <a:tailEnd type="none" w="med" len="med"/>
          </a:ln>
          <a:effectLst/>
        </p:spPr>
        <p:txBody>
          <a:bodyPr anchor="t" numCol="1" vert="horz" wrap="square">
            <a:prstTxWarp prst="textNoShape"/>
          </a:bodyPr>
          <a:lstStyle>
            <a:lvl1pPr algn="ctr" defTabSz="449580" indent="0" marL="0" marR="0">
              <a:lnSpc>
                <a:spcPct val="100000"/>
              </a:lnSpc>
              <a:spcBef>
                <a:spcPts val="0"/>
              </a:spcBef>
              <a:spcAft>
                <a:spcPts val="0"/>
              </a:spcAft>
              <a:buNone/>
              <a:defRPr baseline="0" b="0" sz="3200" i="0" kern="1" spc="0" strike="noStrike" u="none">
                <a:solidFill>
                  <a:schemeClr val="tx1"/>
                </a:solidFill>
                <a:effectLst/>
                <a:latin typeface="Basic Sans" pitchFamily="1" charset="0"/>
                <a:ea typeface="Basic Roman" pitchFamily="1" charset="0"/>
                <a:cs typeface="Basic Roman" pitchFamily="1" charset="0"/>
              </a:defRPr>
            </a:lvl1pPr>
            <a:lvl2pPr algn="ctr" defTabSz="449580" indent="0" marL="381000" marR="0">
              <a:lnSpc>
                <a:spcPct val="100000"/>
              </a:lnSpc>
              <a:spcBef>
                <a:spcPts val="0"/>
              </a:spcBef>
              <a:spcAft>
                <a:spcPts val="0"/>
              </a:spcAft>
              <a:buNone/>
              <a:defRPr baseline="0" b="0" sz="2800" i="0" kern="1" spc="0" strike="noStrike" u="none">
                <a:solidFill>
                  <a:schemeClr val="tx1"/>
                </a:solidFill>
                <a:effectLst/>
                <a:latin typeface="Basic Sans" pitchFamily="1" charset="0"/>
                <a:ea typeface="Basic Roman" pitchFamily="1" charset="0"/>
                <a:cs typeface="Basic Roman" pitchFamily="1" charset="0"/>
              </a:defRPr>
            </a:lvl2pPr>
            <a:lvl3pPr algn="ctr" defTabSz="449580" indent="0" marL="762000" marR="0">
              <a:lnSpc>
                <a:spcPct val="100000"/>
              </a:lnSpc>
              <a:spcBef>
                <a:spcPts val="0"/>
              </a:spcBef>
              <a:spcAft>
                <a:spcPts val="0"/>
              </a:spcAft>
              <a:buNone/>
              <a:defRPr baseline="0" b="0" sz="2400" i="0" kern="1" spc="0" strike="noStrike" u="none">
                <a:solidFill>
                  <a:schemeClr val="tx1"/>
                </a:solidFill>
                <a:effectLst/>
                <a:latin typeface="Basic Sans" pitchFamily="1" charset="0"/>
                <a:ea typeface="Basic Roman" pitchFamily="1" charset="0"/>
                <a:cs typeface="Basic Roman" pitchFamily="1" charset="0"/>
              </a:defRPr>
            </a:lvl3pPr>
            <a:lvl4pPr algn="ctr" defTabSz="449580" indent="0" marL="1143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4pPr>
            <a:lvl5pPr algn="ctr" defTabSz="449580" indent="0" marL="1524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5pPr>
          </a:lstStyle>
          <a:p>
            <a:pPr algn="l" defTabSz="449580" indent="0" marL="0" marR="0">
              <a:lnSpc>
                <a:spcPct val="100000"/>
              </a:lnSpc>
              <a:spcBef>
                <a:spcPts val="0"/>
              </a:spcBef>
              <a:spcAft>
                <a:spcPts val="0"/>
              </a:spcAft>
              <a:buFont typeface="Wingdings" pitchFamily="2" charset="2"/>
              <a:buChar char=""/>
              <a:defRPr baseline="0" b="1" sz="3200" i="0" kern="1" spc="0" strike="noStrike" u="none">
                <a:solidFill>
                  <a:schemeClr val="tx1"/>
                </a:solidFill>
                <a:latin typeface="Basic Sans" pitchFamily="1" charset="0"/>
                <a:ea typeface="Basic Sans" pitchFamily="1" charset="0"/>
                <a:cs typeface="Basic Sans" pitchFamily="1" charset="0"/>
              </a:defRPr>
            </a:pPr>
            <a:r>
              <a:t>তারা মুখে ঈমান আনে কিন্তু তারা আসলে মুমিন নয়।</a:t>
            </a:r>
          </a:p>
          <a:p>
            <a:pPr algn="l" defTabSz="449580" indent="0" marL="0" marR="0">
              <a:lnSpc>
                <a:spcPct val="100000"/>
              </a:lnSpc>
              <a:spcBef>
                <a:spcPts val="0"/>
              </a:spcBef>
              <a:spcAft>
                <a:spcPts val="0"/>
              </a:spcAft>
              <a:buFont typeface="Wingdings" pitchFamily="2" charset="2"/>
              <a:buChar char=""/>
              <a:defRPr baseline="0" b="1" sz="3200" i="0" kern="1" spc="0" strike="noStrike" u="none">
                <a:solidFill>
                  <a:schemeClr val="tx1"/>
                </a:solidFill>
                <a:latin typeface="Basic Sans" pitchFamily="1" charset="0"/>
                <a:ea typeface="Basic Sans" pitchFamily="1" charset="0"/>
                <a:cs typeface="Basic Sans" pitchFamily="1" charset="0"/>
              </a:defRPr>
            </a:pPr>
            <a:r>
              <a:t>তারা পৃথিবীতে অশান্তি সৃষ্টিকারী।</a:t>
            </a:r>
          </a:p>
          <a:p>
            <a:pPr algn="l" defTabSz="449580" indent="0" marL="0" marR="0">
              <a:lnSpc>
                <a:spcPct val="100000"/>
              </a:lnSpc>
              <a:spcBef>
                <a:spcPts val="0"/>
              </a:spcBef>
              <a:spcAft>
                <a:spcPts val="0"/>
              </a:spcAft>
              <a:buFont typeface="Wingdings" pitchFamily="2" charset="2"/>
              <a:buChar char=""/>
              <a:defRPr baseline="0" b="1" sz="3200" i="0" kern="1" spc="0" strike="noStrike" u="none">
                <a:solidFill>
                  <a:schemeClr val="tx1"/>
                </a:solidFill>
                <a:latin typeface="Basic Sans" pitchFamily="1" charset="0"/>
                <a:ea typeface="Basic Sans" pitchFamily="1" charset="0"/>
                <a:cs typeface="Basic Sans" pitchFamily="1" charset="0"/>
              </a:defRPr>
            </a:pPr>
            <a:r>
              <a:t>তারা মনে করে তারা আল্লাহ ও মুমিনদেরকে ধোঁকা দিচ্ছে কিন্তু বাস্তবিক ভাবে তারা নিজেরাই প্রতারিত হচ্ছে।</a:t>
            </a:r>
          </a:p>
          <a:p>
            <a:pPr algn="l" defTabSz="449580" indent="0" marL="0" marR="0">
              <a:lnSpc>
                <a:spcPct val="100000"/>
              </a:lnSpc>
              <a:spcBef>
                <a:spcPts val="0"/>
              </a:spcBef>
              <a:spcAft>
                <a:spcPts val="0"/>
              </a:spcAft>
              <a:buFont typeface="Wingdings" pitchFamily="2" charset="2"/>
              <a:buChar char=""/>
              <a:defRPr baseline="0" b="1" sz="3200" i="0" kern="1" spc="0" strike="noStrike" u="none">
                <a:solidFill>
                  <a:schemeClr val="tx1"/>
                </a:solidFill>
                <a:latin typeface="Basic Sans" pitchFamily="1" charset="0"/>
                <a:ea typeface="Basic Sans" pitchFamily="1" charset="0"/>
                <a:cs typeface="Basic Sans" pitchFamily="1" charset="0"/>
              </a:defRPr>
            </a:pPr>
            <a:r>
              <a:t>তাদের অন্তর ঘোর অন্ধকারে ডুবে গেছে। তারা কখনোই হিদায়েতের</a:t>
            </a:r>
            <a:r>
              <a:rPr altLang="en-GB" lang="en-US"/>
              <a:t> </a:t>
            </a:r>
            <a:r>
              <a:rPr altLang="en-GB" lang="en-GB"/>
              <a:t>দিকে</a:t>
            </a:r>
            <a:r>
              <a:rPr altLang="en-GB" lang="en-US"/>
              <a:t> </a:t>
            </a:r>
            <a:r>
              <a:rPr altLang="en-GB" lang="en-GB"/>
              <a:t>ফ</a:t>
            </a:r>
            <a:r>
              <a:rPr altLang="en-GB" lang="en-GB"/>
              <a:t>ি</a:t>
            </a:r>
            <a:r>
              <a:rPr altLang="en-GB" lang="en-GB"/>
              <a:t>রে</a:t>
            </a:r>
            <a:r>
              <a:rPr altLang="en-GB" lang="en-US"/>
              <a:t> </a:t>
            </a:r>
            <a:r>
              <a:rPr altLang="en-GB" lang="en-GB"/>
              <a:t>আ</a:t>
            </a:r>
            <a:r>
              <a:rPr altLang="en-GB" lang="en-GB"/>
              <a:t>স</a:t>
            </a:r>
            <a:r>
              <a:rPr altLang="en-GB" lang="en-GB"/>
              <a:t>ত</a:t>
            </a:r>
            <a:r>
              <a:rPr altLang="en-GB" lang="en-GB"/>
              <a:t>ে</a:t>
            </a:r>
            <a:r>
              <a:rPr altLang="en-GB" lang="en-US"/>
              <a:t> </a:t>
            </a:r>
            <a:r>
              <a:rPr altLang="en-GB" lang="en-GB"/>
              <a:t>পারবে</a:t>
            </a:r>
            <a:r>
              <a:rPr altLang="en-GB" lang="en-US"/>
              <a:t> </a:t>
            </a:r>
            <a:r>
              <a:rPr altLang="en-GB" lang="en-GB"/>
              <a:t>না</a:t>
            </a:r>
            <a:r>
              <a:rPr altLang="en-GB" lang="en-GB"/>
              <a:t>।</a:t>
            </a:r>
            <a:endParaRPr altLang="en-US" lang="zh-CN"/>
          </a:p>
        </p:txBody>
      </p:sp>
      <p:sp>
        <p:nvSpPr>
          <p:cNvPr id="1048596" name="DateTimeArea1"/>
          <p:cNvSpPr>
            <a:spLocks noGrp="1" noChangeArrowheads="1"/>
          </p:cNvSpPr>
          <p:nvPr>
            <p:ph type="dt" sz="quarter" idx="4294967295"/>
          </p:nvPr>
        </p:nvSpPr>
        <p:spPr>
          <a:xfrm>
            <a:off x="457200" y="6247130"/>
            <a:ext cx="2440940"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449580" indent="0" marL="0" marR="0">
              <a:lnSpc>
                <a:spcPct val="100000"/>
              </a:lnSpc>
              <a:spcBef>
                <a:spcPts val="0"/>
              </a:spcBef>
              <a:spcAft>
                <a:spcPts val="0"/>
              </a:spcAft>
              <a:buNone/>
              <a:defRPr sz="1400"/>
            </a:pPr>
          </a:p>
        </p:txBody>
      </p:sp>
      <p:sp>
        <p:nvSpPr>
          <p:cNvPr id="1048597" name="FooterArea1"/>
          <p:cNvSpPr>
            <a:spLocks noGrp="1" noChangeArrowheads="1"/>
          </p:cNvSpPr>
          <p:nvPr>
            <p:ph type="ftr" sz="quarter" idx="4294967295"/>
          </p:nvPr>
        </p:nvSpPr>
        <p:spPr>
          <a:xfrm>
            <a:off x="3346450" y="6247130"/>
            <a:ext cx="245046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449580" indent="0" marL="0" marR="0">
              <a:lnSpc>
                <a:spcPct val="100000"/>
              </a:lnSpc>
              <a:spcBef>
                <a:spcPts val="0"/>
              </a:spcBef>
              <a:spcAft>
                <a:spcPts val="0"/>
              </a:spcAft>
              <a:buNone/>
              <a:defRPr sz="1400"/>
            </a:pPr>
          </a:p>
        </p:txBody>
      </p:sp>
    </p:spTree>
  </p:cSld>
  <p:clrMapOvr>
    <a:masterClrMapping/>
  </p:clrMapOvr>
  <mc:AlternateContent xmlns:mc="http://schemas.openxmlformats.org/markup-compatibility/2006">
    <mc:Choice xmlns:p14="http://schemas.microsoft.com/office/powerpoint/2010/main" Requires="p14">
      <p:transition xmlns:p14="http://schemas.microsoft.com/office/powerpoint/2010/main" spd="slow" p14:dur="2000">
        <p14:ferris dir="l"/>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xmlns:r="http://schemas.openxmlformats.org/officeDocument/2006/relationships" r:embed="rId1"/>
          <a:stretch>
            <a:fillRect/>
          </a:stretch>
        </a:blipFill>
      </p:bgPr>
    </p:bg>
    <p:spTree>
      <p:nvGrpSpPr>
        <p:cNvPr id="48" name=""/>
        <p:cNvGrpSpPr/>
        <p:nvPr/>
      </p:nvGrpSpPr>
      <p:grpSpPr>
        <a:xfrm>
          <a:off x="0" y="0"/>
          <a:ext cx="0" cy="0"/>
          <a:chOff x="0" y="0"/>
          <a:chExt cx="0" cy="0"/>
        </a:xfrm>
      </p:grpSpPr>
      <p:sp>
        <p:nvSpPr>
          <p:cNvPr id="1048862" name=""/>
          <p:cNvSpPr/>
          <p:nvPr/>
        </p:nvSpPr>
        <p:spPr>
          <a:xfrm>
            <a:off x="2508972" y="833119"/>
            <a:ext cx="4126056" cy="3048000"/>
          </a:xfrm>
          <a:prstGeom prst="diamond"/>
          <a:solidFill>
            <a:srgbClr val="FFFFFF"/>
          </a:solidFill>
          <a:ln w="25400">
            <a:solidFill>
              <a:srgbClr val="3893E0"/>
            </a:solidFill>
          </a:ln>
        </p:spPr>
        <p:txBody>
          <a:bodyPr anchor="ctr"/>
          <a:p>
            <a:pPr algn="ctr"/>
            <a:endParaRPr lang="en-GB"/>
          </a:p>
        </p:txBody>
      </p:sp>
      <p:sp>
        <p:nvSpPr>
          <p:cNvPr id="1048586" name="SlideTitle1"/>
          <p:cNvSpPr>
            <a:spLocks noGrp="1" noChangeArrowheads="1"/>
          </p:cNvSpPr>
          <p:nvPr>
            <p:ph type="ctrTitle"/>
          </p:nvPr>
        </p:nvSpPr>
        <p:spPr>
          <a:xfrm>
            <a:off x="457200" y="1664334"/>
            <a:ext cx="7772400" cy="1385570"/>
          </a:xfrm>
          <a:prstGeom prst="rect"/>
          <a:noFill/>
          <a:ln w="12700" cap="flat" cmpd="sng" algn="ctr">
            <a:noFill/>
            <a:prstDash val="solid"/>
            <a:headEnd type="none" w="med" len="med"/>
            <a:tailEnd type="none" w="med" len="med"/>
          </a:ln>
          <a:effectLst/>
        </p:spPr>
        <p:txBody>
          <a:bodyPr anchor="ctr" numCol="1" vert="horz" wrap="square">
            <a:prstTxWarp prst="textNoShape"/>
          </a:bodyPr>
          <a:p>
            <a:r>
              <a:rPr b="1" i="1" lang="en-GB" u="sng"/>
              <a:t>এ</a:t>
            </a:r>
            <a:r>
              <a:rPr b="1" i="1" lang="en-GB" u="sng"/>
              <a:t>ক</a:t>
            </a:r>
            <a:r>
              <a:rPr b="1" i="1" lang="en-GB" u="sng"/>
              <a:t>ক</a:t>
            </a:r>
            <a:r>
              <a:rPr altLang="en-GB" b="1" i="1" lang="en-US" u="sng"/>
              <a:t> </a:t>
            </a:r>
            <a:r>
              <a:rPr altLang="en-GB" b="1" i="1" lang="en-GB" u="sng"/>
              <a:t>ক</a:t>
            </a:r>
            <a:r>
              <a:rPr altLang="en-GB" b="1" i="1" lang="en-GB" u="sng"/>
              <a:t>া</a:t>
            </a:r>
            <a:r>
              <a:rPr altLang="en-GB" b="1" i="1" lang="en-GB" u="sng"/>
              <a:t>জ</a:t>
            </a:r>
            <a:endParaRPr altLang="en-US" b="1" i="1" lang="zh-CN" u="sng"/>
          </a:p>
        </p:txBody>
      </p:sp>
      <p:sp>
        <p:nvSpPr>
          <p:cNvPr id="1048587" name="SlideSubtitle1"/>
          <p:cNvSpPr>
            <a:spLocks noGrp="1" noChangeArrowheads="1"/>
          </p:cNvSpPr>
          <p:nvPr>
            <p:ph type="subTitle" idx="1"/>
          </p:nvPr>
        </p:nvSpPr>
        <p:spPr>
          <a:xfrm>
            <a:off x="1371600" y="3921922"/>
            <a:ext cx="6400800" cy="890742"/>
          </a:xfrm>
          <a:prstGeom prst="rect"/>
          <a:solidFill>
            <a:srgbClr val="FFE100"/>
          </a:solidFill>
          <a:ln w="12700" cap="flat" cmpd="sng" algn="ctr">
            <a:noFill/>
            <a:prstDash val="solid"/>
            <a:headEnd type="none" w="med" len="med"/>
            <a:tailEnd type="none" w="med" len="med"/>
          </a:ln>
          <a:effectLst/>
        </p:spPr>
        <p:txBody>
          <a:bodyPr anchor="t" numCol="1" vert="horz" wrap="square">
            <a:prstTxWarp prst="textNoShape"/>
          </a:bodyPr>
          <a:lstStyle>
            <a:lvl1pPr algn="ctr" defTabSz="449580" indent="0" marL="0" marR="0">
              <a:lnSpc>
                <a:spcPct val="100000"/>
              </a:lnSpc>
              <a:spcBef>
                <a:spcPts val="0"/>
              </a:spcBef>
              <a:spcAft>
                <a:spcPts val="0"/>
              </a:spcAft>
              <a:buNone/>
              <a:defRPr baseline="0" b="0" sz="3200" i="0" kern="1" spc="0" strike="noStrike" u="none">
                <a:solidFill>
                  <a:schemeClr val="tx1"/>
                </a:solidFill>
                <a:effectLst/>
                <a:latin typeface="Basic Sans" pitchFamily="1" charset="0"/>
                <a:ea typeface="Basic Roman" pitchFamily="1" charset="0"/>
                <a:cs typeface="Basic Roman" pitchFamily="1" charset="0"/>
              </a:defRPr>
            </a:lvl1pPr>
            <a:lvl2pPr algn="ctr" defTabSz="449580" indent="0" marL="381000" marR="0">
              <a:lnSpc>
                <a:spcPct val="100000"/>
              </a:lnSpc>
              <a:spcBef>
                <a:spcPts val="0"/>
              </a:spcBef>
              <a:spcAft>
                <a:spcPts val="0"/>
              </a:spcAft>
              <a:buNone/>
              <a:defRPr baseline="0" b="0" sz="2800" i="0" kern="1" spc="0" strike="noStrike" u="none">
                <a:solidFill>
                  <a:schemeClr val="tx1"/>
                </a:solidFill>
                <a:effectLst/>
                <a:latin typeface="Basic Sans" pitchFamily="1" charset="0"/>
                <a:ea typeface="Basic Roman" pitchFamily="1" charset="0"/>
                <a:cs typeface="Basic Roman" pitchFamily="1" charset="0"/>
              </a:defRPr>
            </a:lvl2pPr>
            <a:lvl3pPr algn="ctr" defTabSz="449580" indent="0" marL="762000" marR="0">
              <a:lnSpc>
                <a:spcPct val="100000"/>
              </a:lnSpc>
              <a:spcBef>
                <a:spcPts val="0"/>
              </a:spcBef>
              <a:spcAft>
                <a:spcPts val="0"/>
              </a:spcAft>
              <a:buNone/>
              <a:defRPr baseline="0" b="0" sz="2400" i="0" kern="1" spc="0" strike="noStrike" u="none">
                <a:solidFill>
                  <a:schemeClr val="tx1"/>
                </a:solidFill>
                <a:effectLst/>
                <a:latin typeface="Basic Sans" pitchFamily="1" charset="0"/>
                <a:ea typeface="Basic Roman" pitchFamily="1" charset="0"/>
                <a:cs typeface="Basic Roman" pitchFamily="1" charset="0"/>
              </a:defRPr>
            </a:lvl3pPr>
            <a:lvl4pPr algn="ctr" defTabSz="449580" indent="0" marL="1143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4pPr>
            <a:lvl5pPr algn="ctr" defTabSz="449580" indent="0" marL="1524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5pPr>
          </a:lstStyle>
          <a:p>
            <a:pPr algn="ctr" defTabSz="449580" indent="0" marL="0" marR="0">
              <a:lnSpc>
                <a:spcPct val="100000"/>
              </a:lnSpc>
              <a:spcBef>
                <a:spcPts val="0"/>
              </a:spcBef>
              <a:spcAft>
                <a:spcPts val="0"/>
              </a:spcAft>
              <a:buNone/>
              <a:defRPr baseline="0" b="0" sz="3200" i="0" kern="1" spc="0" strike="noStrike" u="none">
                <a:solidFill>
                  <a:schemeClr val="tx1"/>
                </a:solidFill>
                <a:latin typeface="Basic Sans" pitchFamily="1" charset="0"/>
                <a:ea typeface="Basic Sans" pitchFamily="1" charset="0"/>
                <a:cs typeface="Basic Sans" pitchFamily="1" charset="0"/>
              </a:defRPr>
            </a:pPr>
            <a:r>
              <a:rPr lang="en-GB"/>
              <a:t>ي</a:t>
            </a:r>
            <a:r>
              <a:rPr lang="en-GB"/>
              <a:t>خ</a:t>
            </a:r>
            <a:r>
              <a:rPr lang="en-GB"/>
              <a:t>ا</a:t>
            </a:r>
            <a:r>
              <a:rPr lang="en-GB"/>
              <a:t>د</a:t>
            </a:r>
            <a:r>
              <a:rPr lang="en-GB"/>
              <a:t>ع</a:t>
            </a:r>
            <a:r>
              <a:rPr lang="en-GB"/>
              <a:t>و</a:t>
            </a:r>
            <a:r>
              <a:rPr lang="en-GB"/>
              <a:t>ن</a:t>
            </a:r>
            <a:r>
              <a:rPr altLang="en-GB" lang="en-US"/>
              <a:t> </a:t>
            </a:r>
            <a:r>
              <a:rPr altLang="en-GB" lang="en-GB"/>
              <a:t>ا</a:t>
            </a:r>
            <a:r>
              <a:rPr altLang="en-GB" lang="en-GB"/>
              <a:t>ل</a:t>
            </a:r>
            <a:r>
              <a:rPr altLang="en-GB" lang="en-GB"/>
              <a:t>ل</a:t>
            </a:r>
            <a:r>
              <a:rPr altLang="en-GB" lang="en-GB"/>
              <a:t>ه</a:t>
            </a:r>
            <a:r>
              <a:rPr altLang="en-GB" lang="en-US"/>
              <a:t> </a:t>
            </a:r>
            <a:r>
              <a:rPr altLang="en-GB" lang="en-GB"/>
              <a:t>و</a:t>
            </a:r>
            <a:r>
              <a:rPr altLang="en-GB" lang="en-GB"/>
              <a:t>ا</a:t>
            </a:r>
            <a:r>
              <a:rPr altLang="en-GB" lang="en-GB"/>
              <a:t>ل</a:t>
            </a:r>
            <a:r>
              <a:rPr altLang="en-GB" lang="en-GB"/>
              <a:t>ذ</a:t>
            </a:r>
            <a:r>
              <a:rPr altLang="en-GB" lang="en-GB"/>
              <a:t>ي</a:t>
            </a:r>
            <a:r>
              <a:rPr altLang="en-GB" lang="en-GB"/>
              <a:t>ن</a:t>
            </a:r>
            <a:r>
              <a:rPr altLang="en-GB" lang="en-US"/>
              <a:t> </a:t>
            </a:r>
            <a:r>
              <a:rPr altLang="en-GB" lang="en-GB"/>
              <a:t>أمنوا</a:t>
            </a:r>
            <a:r>
              <a:rPr altLang="en-GB" lang="en-US"/>
              <a:t> </a:t>
            </a:r>
            <a:r>
              <a:rPr altLang="en-GB" lang="en-GB"/>
              <a:t>ব</a:t>
            </a:r>
            <a:r>
              <a:rPr altLang="en-GB" lang="en-GB"/>
              <a:t>্</a:t>
            </a:r>
            <a:r>
              <a:rPr altLang="en-GB" lang="en-GB"/>
              <a:t>য</a:t>
            </a:r>
            <a:r>
              <a:rPr altLang="en-GB" lang="en-GB"/>
              <a:t>া</a:t>
            </a:r>
            <a:r>
              <a:rPr altLang="en-GB" lang="en-GB"/>
              <a:t>খ</a:t>
            </a:r>
            <a:r>
              <a:rPr altLang="en-GB" lang="en-GB"/>
              <a:t>্</a:t>
            </a:r>
            <a:r>
              <a:rPr altLang="en-GB" lang="en-GB"/>
              <a:t>যা</a:t>
            </a:r>
            <a:r>
              <a:rPr altLang="en-GB" lang="en-US"/>
              <a:t> </a:t>
            </a:r>
            <a:r>
              <a:rPr altLang="en-GB" lang="en-GB"/>
              <a:t>ক</a:t>
            </a:r>
            <a:r>
              <a:rPr altLang="en-GB" lang="en-GB"/>
              <a:t>র</a:t>
            </a:r>
            <a:r>
              <a:rPr altLang="en-GB" lang="en-US"/>
              <a:t> </a:t>
            </a:r>
            <a:endParaRPr altLang="en-US" lang="zh-CN"/>
          </a:p>
        </p:txBody>
      </p:sp>
      <p:sp>
        <p:nvSpPr>
          <p:cNvPr id="1048588" name="DateTimeArea1"/>
          <p:cNvSpPr>
            <a:spLocks noGrp="1" noChangeArrowheads="1"/>
          </p:cNvSpPr>
          <p:nvPr>
            <p:ph type="dt" sz="quarter" idx="4294967295"/>
          </p:nvPr>
        </p:nvSpPr>
        <p:spPr>
          <a:xfrm>
            <a:off x="457200" y="6247130"/>
            <a:ext cx="2440940"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449580" indent="0" marL="0" marR="0">
              <a:lnSpc>
                <a:spcPct val="100000"/>
              </a:lnSpc>
              <a:spcBef>
                <a:spcPts val="0"/>
              </a:spcBef>
              <a:spcAft>
                <a:spcPts val="0"/>
              </a:spcAft>
              <a:buNone/>
              <a:defRPr sz="1400"/>
            </a:pPr>
          </a:p>
        </p:txBody>
      </p:sp>
      <p:sp>
        <p:nvSpPr>
          <p:cNvPr id="1048589" name="FooterArea1"/>
          <p:cNvSpPr>
            <a:spLocks noGrp="1" noChangeArrowheads="1"/>
          </p:cNvSpPr>
          <p:nvPr>
            <p:ph type="ftr" sz="quarter" idx="4294967295"/>
          </p:nvPr>
        </p:nvSpPr>
        <p:spPr>
          <a:xfrm>
            <a:off x="3346450" y="6247130"/>
            <a:ext cx="245046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449580" indent="0" marL="0" marR="0">
              <a:lnSpc>
                <a:spcPct val="100000"/>
              </a:lnSpc>
              <a:spcBef>
                <a:spcPts val="0"/>
              </a:spcBef>
              <a:spcAft>
                <a:spcPts val="0"/>
              </a:spcAft>
              <a:buNone/>
              <a:defRPr sz="1400"/>
            </a:pPr>
          </a:p>
        </p:txBody>
      </p:sp>
    </p:spTree>
  </p:cSld>
  <p:clrMapOvr>
    <a:masterClrMapping/>
  </p:clrMapOvr>
  <mc:AlternateContent xmlns:mc="http://schemas.openxmlformats.org/markup-compatibility/2006">
    <mc:Choice xmlns:p14="http://schemas.microsoft.com/office/powerpoint/2010/main" Requires="p14">
      <p:transition xmlns:p14="http://schemas.microsoft.com/office/powerpoint/2010/main" spd="slow" p14:dur="1300">
        <p14:pan dir="u"/>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xmlns:r="http://schemas.openxmlformats.org/officeDocument/2006/relationships" r:embed="rId1"/>
          <a:stretch>
            <a:fillRect/>
          </a:stretch>
        </a:blipFill>
      </p:bgPr>
    </p:bg>
    <p:spTree>
      <p:nvGrpSpPr>
        <p:cNvPr id="52" name=""/>
        <p:cNvGrpSpPr/>
        <p:nvPr/>
      </p:nvGrpSpPr>
      <p:grpSpPr>
        <a:xfrm>
          <a:off x="0" y="0"/>
          <a:ext cx="0" cy="0"/>
          <a:chOff x="0" y="0"/>
          <a:chExt cx="0" cy="0"/>
        </a:xfrm>
      </p:grpSpPr>
      <p:sp>
        <p:nvSpPr>
          <p:cNvPr id="1048863" name=""/>
          <p:cNvSpPr/>
          <p:nvPr/>
        </p:nvSpPr>
        <p:spPr>
          <a:xfrm>
            <a:off x="2898139" y="1530511"/>
            <a:ext cx="3984081" cy="2350608"/>
          </a:xfrm>
          <a:prstGeom prst="rightArrow"/>
          <a:solidFill>
            <a:srgbClr val="FFFFFF"/>
          </a:solidFill>
          <a:ln w="25400">
            <a:solidFill>
              <a:srgbClr val="3893E0"/>
            </a:solidFill>
          </a:ln>
        </p:spPr>
        <p:txBody>
          <a:bodyPr anchor="ctr"/>
          <a:p>
            <a:pPr algn="ctr"/>
            <a:endParaRPr lang="en-GB"/>
          </a:p>
        </p:txBody>
      </p:sp>
      <p:sp>
        <p:nvSpPr>
          <p:cNvPr id="1048590" name="SlideTitle1"/>
          <p:cNvSpPr>
            <a:spLocks noGrp="1" noChangeArrowheads="1"/>
          </p:cNvSpPr>
          <p:nvPr>
            <p:ph type="ctrTitle"/>
          </p:nvPr>
        </p:nvSpPr>
        <p:spPr>
          <a:xfrm>
            <a:off x="685800" y="2132330"/>
            <a:ext cx="7772400" cy="1385570"/>
          </a:xfrm>
          <a:prstGeom prst="rect"/>
          <a:noFill/>
          <a:ln w="12700" cap="flat" cmpd="sng" algn="ctr">
            <a:noFill/>
            <a:prstDash val="solid"/>
            <a:headEnd type="none" w="med" len="med"/>
            <a:tailEnd type="none" w="med" len="med"/>
          </a:ln>
          <a:effectLst/>
        </p:spPr>
        <p:txBody>
          <a:bodyPr anchor="ctr" numCol="1" vert="horz" wrap="square">
            <a:prstTxWarp prst="textNoShape"/>
          </a:bodyPr>
          <a:p>
            <a:r>
              <a:rPr b="1" i="1" lang="en-GB" u="sng"/>
              <a:t>দ</a:t>
            </a:r>
            <a:r>
              <a:rPr b="1" i="1" lang="en-GB" u="sng"/>
              <a:t>ল</a:t>
            </a:r>
            <a:r>
              <a:rPr b="1" i="1" lang="en-GB" u="sng"/>
              <a:t>ী</a:t>
            </a:r>
            <a:r>
              <a:rPr b="1" i="1" lang="en-GB" u="sng"/>
              <a:t>য়</a:t>
            </a:r>
            <a:r>
              <a:rPr altLang="en-GB" b="1" i="1" lang="en-US" u="sng"/>
              <a:t> </a:t>
            </a:r>
            <a:r>
              <a:rPr altLang="en-GB" b="1" i="1" lang="en-GB" u="sng"/>
              <a:t>ক</a:t>
            </a:r>
            <a:r>
              <a:rPr altLang="en-GB" b="1" i="1" lang="en-GB" u="sng"/>
              <a:t>া</a:t>
            </a:r>
            <a:r>
              <a:rPr altLang="en-GB" b="1" i="1" lang="en-GB" u="sng"/>
              <a:t>জ</a:t>
            </a:r>
            <a:r>
              <a:rPr altLang="en-GB" b="1" i="1" lang="en-US" u="sng"/>
              <a:t> </a:t>
            </a:r>
            <a:endParaRPr altLang="en-US" b="1" i="1" lang="zh-CN" u="sng"/>
          </a:p>
        </p:txBody>
      </p:sp>
      <p:sp>
        <p:nvSpPr>
          <p:cNvPr id="1048591" name="SlideSubtitle1"/>
          <p:cNvSpPr>
            <a:spLocks noGrp="1" noChangeArrowheads="1"/>
          </p:cNvSpPr>
          <p:nvPr>
            <p:ph type="subTitle" idx="1"/>
          </p:nvPr>
        </p:nvSpPr>
        <p:spPr>
          <a:xfrm>
            <a:off x="1371600" y="3881120"/>
            <a:ext cx="6400800" cy="1256008"/>
          </a:xfrm>
          <a:prstGeom prst="rect"/>
          <a:solidFill>
            <a:srgbClr val="FFC000"/>
          </a:solidFill>
          <a:ln w="12700" cap="flat" cmpd="sng" algn="ctr">
            <a:noFill/>
            <a:prstDash val="solid"/>
            <a:headEnd type="none" w="med" len="med"/>
            <a:tailEnd type="none" w="med" len="med"/>
          </a:ln>
          <a:effectLst/>
        </p:spPr>
        <p:txBody>
          <a:bodyPr anchor="t" numCol="1" vert="horz" wrap="square">
            <a:prstTxWarp prst="textNoShape"/>
          </a:bodyPr>
          <a:lstStyle>
            <a:lvl1pPr algn="ctr" defTabSz="449580" indent="0" marL="0" marR="0">
              <a:lnSpc>
                <a:spcPct val="100000"/>
              </a:lnSpc>
              <a:spcBef>
                <a:spcPts val="0"/>
              </a:spcBef>
              <a:spcAft>
                <a:spcPts val="0"/>
              </a:spcAft>
              <a:buNone/>
              <a:defRPr baseline="0" b="0" sz="3200" i="0" kern="1" spc="0" strike="noStrike" u="none">
                <a:solidFill>
                  <a:schemeClr val="tx1"/>
                </a:solidFill>
                <a:effectLst/>
                <a:latin typeface="Basic Sans" pitchFamily="1" charset="0"/>
                <a:ea typeface="Basic Roman" pitchFamily="1" charset="0"/>
                <a:cs typeface="Basic Roman" pitchFamily="1" charset="0"/>
              </a:defRPr>
            </a:lvl1pPr>
            <a:lvl2pPr algn="ctr" defTabSz="449580" indent="0" marL="381000" marR="0">
              <a:lnSpc>
                <a:spcPct val="100000"/>
              </a:lnSpc>
              <a:spcBef>
                <a:spcPts val="0"/>
              </a:spcBef>
              <a:spcAft>
                <a:spcPts val="0"/>
              </a:spcAft>
              <a:buNone/>
              <a:defRPr baseline="0" b="0" sz="2800" i="0" kern="1" spc="0" strike="noStrike" u="none">
                <a:solidFill>
                  <a:schemeClr val="tx1"/>
                </a:solidFill>
                <a:effectLst/>
                <a:latin typeface="Basic Sans" pitchFamily="1" charset="0"/>
                <a:ea typeface="Basic Roman" pitchFamily="1" charset="0"/>
                <a:cs typeface="Basic Roman" pitchFamily="1" charset="0"/>
              </a:defRPr>
            </a:lvl2pPr>
            <a:lvl3pPr algn="ctr" defTabSz="449580" indent="0" marL="762000" marR="0">
              <a:lnSpc>
                <a:spcPct val="100000"/>
              </a:lnSpc>
              <a:spcBef>
                <a:spcPts val="0"/>
              </a:spcBef>
              <a:spcAft>
                <a:spcPts val="0"/>
              </a:spcAft>
              <a:buNone/>
              <a:defRPr baseline="0" b="0" sz="2400" i="0" kern="1" spc="0" strike="noStrike" u="none">
                <a:solidFill>
                  <a:schemeClr val="tx1"/>
                </a:solidFill>
                <a:effectLst/>
                <a:latin typeface="Basic Sans" pitchFamily="1" charset="0"/>
                <a:ea typeface="Basic Roman" pitchFamily="1" charset="0"/>
                <a:cs typeface="Basic Roman" pitchFamily="1" charset="0"/>
              </a:defRPr>
            </a:lvl3pPr>
            <a:lvl4pPr algn="ctr" defTabSz="449580" indent="0" marL="1143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4pPr>
            <a:lvl5pPr algn="ctr" defTabSz="449580" indent="0" marL="1524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5pPr>
          </a:lstStyle>
          <a:p>
            <a:pPr algn="ctr" defTabSz="449580" indent="0" marL="0" marR="0">
              <a:lnSpc>
                <a:spcPct val="100000"/>
              </a:lnSpc>
              <a:spcBef>
                <a:spcPts val="0"/>
              </a:spcBef>
              <a:spcAft>
                <a:spcPts val="0"/>
              </a:spcAft>
              <a:buNone/>
              <a:defRPr baseline="0" b="0" sz="3200" i="0" kern="1" spc="0" strike="noStrike" u="none">
                <a:solidFill>
                  <a:schemeClr val="tx1"/>
                </a:solidFill>
                <a:latin typeface="Basic Sans" pitchFamily="1" charset="0"/>
                <a:ea typeface="Basic Sans" pitchFamily="1" charset="0"/>
                <a:cs typeface="Basic Sans" pitchFamily="1" charset="0"/>
              </a:defRPr>
            </a:pPr>
            <a:r>
              <a:rPr altLang="en-US" b="1" i="1" lang="en-GB">
                <a:solidFill>
                  <a:srgbClr val="02A5E3"/>
                </a:solidFill>
              </a:rPr>
              <a:t>ম</a:t>
            </a:r>
            <a:r>
              <a:rPr altLang="en-US" b="1" i="1" lang="en-GB">
                <a:solidFill>
                  <a:srgbClr val="02A5E3"/>
                </a:solidFill>
              </a:rPr>
              <a:t>ু</a:t>
            </a:r>
            <a:r>
              <a:rPr altLang="en-US" b="1" i="1" lang="en-GB">
                <a:solidFill>
                  <a:srgbClr val="02A5E3"/>
                </a:solidFill>
              </a:rPr>
              <a:t>ন</a:t>
            </a:r>
            <a:r>
              <a:rPr altLang="en-US" b="1" i="1" lang="en-GB">
                <a:solidFill>
                  <a:srgbClr val="02A5E3"/>
                </a:solidFill>
              </a:rPr>
              <a:t>া</a:t>
            </a:r>
            <a:r>
              <a:rPr altLang="en-US" b="1" i="1" lang="en-GB">
                <a:solidFill>
                  <a:srgbClr val="02A5E3"/>
                </a:solidFill>
              </a:rPr>
              <a:t>ফ</a:t>
            </a:r>
            <a:r>
              <a:rPr altLang="en-US" b="1" i="1" lang="en-GB">
                <a:solidFill>
                  <a:srgbClr val="02A5E3"/>
                </a:solidFill>
              </a:rPr>
              <a:t>ি</a:t>
            </a:r>
            <a:r>
              <a:rPr altLang="en-US" b="1" i="1" lang="en-GB">
                <a:solidFill>
                  <a:srgbClr val="02A5E3"/>
                </a:solidFill>
              </a:rPr>
              <a:t>ক</a:t>
            </a:r>
            <a:r>
              <a:rPr altLang="en-US" b="1" i="1" lang="en-GB">
                <a:solidFill>
                  <a:srgbClr val="02A5E3"/>
                </a:solidFill>
              </a:rPr>
              <a:t>ে</a:t>
            </a:r>
            <a:r>
              <a:rPr altLang="en-US" b="1" i="1" lang="en-GB">
                <a:solidFill>
                  <a:srgbClr val="02A5E3"/>
                </a:solidFill>
              </a:rPr>
              <a:t>র</a:t>
            </a:r>
            <a:r>
              <a:rPr altLang="en-GB" b="1" i="1" lang="en-US">
                <a:solidFill>
                  <a:srgbClr val="02A5E3"/>
                </a:solidFill>
              </a:rPr>
              <a:t> </a:t>
            </a:r>
            <a:r>
              <a:rPr altLang="en-GB" b="1" i="1" lang="en-GB">
                <a:solidFill>
                  <a:srgbClr val="02A5E3"/>
                </a:solidFill>
              </a:rPr>
              <a:t>আ</a:t>
            </a:r>
            <a:r>
              <a:rPr altLang="en-GB" b="1" i="1" lang="en-GB">
                <a:solidFill>
                  <a:srgbClr val="02A5E3"/>
                </a:solidFill>
              </a:rPr>
              <a:t>ল</a:t>
            </a:r>
            <a:r>
              <a:rPr altLang="en-GB" b="1" i="1" lang="en-GB">
                <a:solidFill>
                  <a:srgbClr val="02A5E3"/>
                </a:solidFill>
              </a:rPr>
              <a:t>া</a:t>
            </a:r>
            <a:r>
              <a:rPr altLang="en-GB" b="1" i="1" lang="en-GB">
                <a:solidFill>
                  <a:srgbClr val="02A5E3"/>
                </a:solidFill>
              </a:rPr>
              <a:t>ম</a:t>
            </a:r>
            <a:r>
              <a:rPr altLang="en-GB" b="1" i="1" lang="en-GB">
                <a:solidFill>
                  <a:srgbClr val="02A5E3"/>
                </a:solidFill>
              </a:rPr>
              <a:t>ত</a:t>
            </a:r>
            <a:r>
              <a:rPr altLang="en-GB" b="1" i="1" lang="en-US">
                <a:solidFill>
                  <a:srgbClr val="02A5E3"/>
                </a:solidFill>
              </a:rPr>
              <a:t> </a:t>
            </a:r>
            <a:r>
              <a:rPr altLang="en-GB" b="1" i="1" lang="en-GB">
                <a:solidFill>
                  <a:srgbClr val="02A5E3"/>
                </a:solidFill>
              </a:rPr>
              <a:t>গ</a:t>
            </a:r>
            <a:r>
              <a:rPr altLang="en-GB" b="1" i="1" lang="en-GB">
                <a:solidFill>
                  <a:srgbClr val="02A5E3"/>
                </a:solidFill>
              </a:rPr>
              <a:t>ু</a:t>
            </a:r>
            <a:r>
              <a:rPr altLang="en-GB" b="1" i="1" lang="en-GB">
                <a:solidFill>
                  <a:srgbClr val="02A5E3"/>
                </a:solidFill>
              </a:rPr>
              <a:t>ল</a:t>
            </a:r>
            <a:r>
              <a:rPr altLang="en-GB" b="1" i="1" lang="en-GB">
                <a:solidFill>
                  <a:srgbClr val="02A5E3"/>
                </a:solidFill>
              </a:rPr>
              <a:t>ো</a:t>
            </a:r>
            <a:r>
              <a:rPr altLang="en-GB" b="1" i="1" lang="en-US">
                <a:solidFill>
                  <a:srgbClr val="02A5E3"/>
                </a:solidFill>
              </a:rPr>
              <a:t> </a:t>
            </a:r>
            <a:r>
              <a:rPr altLang="en-GB" b="1" i="1" lang="en-GB">
                <a:solidFill>
                  <a:srgbClr val="02A5E3"/>
                </a:solidFill>
              </a:rPr>
              <a:t>ল</a:t>
            </a:r>
            <a:r>
              <a:rPr altLang="en-GB" b="1" i="1" lang="en-GB">
                <a:solidFill>
                  <a:srgbClr val="02A5E3"/>
                </a:solidFill>
              </a:rPr>
              <a:t>ি</a:t>
            </a:r>
            <a:r>
              <a:rPr altLang="en-GB" b="1" i="1" lang="en-GB">
                <a:solidFill>
                  <a:srgbClr val="02A5E3"/>
                </a:solidFill>
              </a:rPr>
              <a:t>খ</a:t>
            </a:r>
            <a:r>
              <a:rPr altLang="en-GB" b="1" i="1" lang="en-US">
                <a:solidFill>
                  <a:srgbClr val="02A5E3"/>
                </a:solidFill>
              </a:rPr>
              <a:t> </a:t>
            </a:r>
            <a:r>
              <a:rPr altLang="en-GB" b="1" i="1" lang="en-GB">
                <a:solidFill>
                  <a:srgbClr val="02A5E3"/>
                </a:solidFill>
              </a:rPr>
              <a:t>দ</a:t>
            </a:r>
            <a:r>
              <a:rPr altLang="en-GB" b="1" i="1" lang="en-GB">
                <a:solidFill>
                  <a:srgbClr val="02A5E3"/>
                </a:solidFill>
              </a:rPr>
              <a:t>ল</a:t>
            </a:r>
            <a:r>
              <a:rPr altLang="en-GB" b="1" i="1" lang="en-GB">
                <a:solidFill>
                  <a:srgbClr val="02A5E3"/>
                </a:solidFill>
              </a:rPr>
              <a:t>ি</a:t>
            </a:r>
            <a:r>
              <a:rPr altLang="en-GB" b="1" i="1" lang="en-GB">
                <a:solidFill>
                  <a:srgbClr val="02A5E3"/>
                </a:solidFill>
              </a:rPr>
              <a:t>ল</a:t>
            </a:r>
            <a:r>
              <a:rPr altLang="en-GB" b="1" i="1" lang="en-US">
                <a:solidFill>
                  <a:srgbClr val="02A5E3"/>
                </a:solidFill>
              </a:rPr>
              <a:t> </a:t>
            </a:r>
            <a:r>
              <a:rPr altLang="en-GB" b="1" i="1" lang="en-GB">
                <a:solidFill>
                  <a:srgbClr val="02A5E3"/>
                </a:solidFill>
              </a:rPr>
              <a:t>স</a:t>
            </a:r>
            <a:r>
              <a:rPr altLang="en-GB" b="1" i="1" lang="en-GB">
                <a:solidFill>
                  <a:srgbClr val="02A5E3"/>
                </a:solidFill>
              </a:rPr>
              <a:t>হ</a:t>
            </a:r>
            <a:r>
              <a:rPr altLang="en-GB" b="1" i="1" lang="en-GB">
                <a:solidFill>
                  <a:srgbClr val="02A5E3"/>
                </a:solidFill>
              </a:rPr>
              <a:t>।</a:t>
            </a:r>
            <a:endParaRPr altLang="en-US" b="1" i="1" lang="zh-CN">
              <a:solidFill>
                <a:srgbClr val="02A5E3"/>
              </a:solidFill>
            </a:endParaRPr>
          </a:p>
        </p:txBody>
      </p:sp>
      <p:sp>
        <p:nvSpPr>
          <p:cNvPr id="1048592" name="DateTimeArea1"/>
          <p:cNvSpPr>
            <a:spLocks noGrp="1" noChangeArrowheads="1"/>
          </p:cNvSpPr>
          <p:nvPr>
            <p:ph type="dt" sz="quarter" idx="4294967295"/>
          </p:nvPr>
        </p:nvSpPr>
        <p:spPr>
          <a:xfrm>
            <a:off x="457200" y="6247130"/>
            <a:ext cx="2440940"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449580" indent="0" marL="0" marR="0">
              <a:lnSpc>
                <a:spcPct val="100000"/>
              </a:lnSpc>
              <a:spcBef>
                <a:spcPts val="0"/>
              </a:spcBef>
              <a:spcAft>
                <a:spcPts val="0"/>
              </a:spcAft>
              <a:buNone/>
              <a:defRPr sz="1400"/>
            </a:pPr>
          </a:p>
        </p:txBody>
      </p:sp>
      <p:sp>
        <p:nvSpPr>
          <p:cNvPr id="1048593" name="FooterArea1"/>
          <p:cNvSpPr>
            <a:spLocks noGrp="1" noChangeArrowheads="1"/>
          </p:cNvSpPr>
          <p:nvPr>
            <p:ph type="ftr" sz="quarter" idx="4294967295"/>
          </p:nvPr>
        </p:nvSpPr>
        <p:spPr>
          <a:xfrm>
            <a:off x="3346450" y="6247130"/>
            <a:ext cx="245046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449580" indent="0" marL="0" marR="0">
              <a:lnSpc>
                <a:spcPct val="100000"/>
              </a:lnSpc>
              <a:spcBef>
                <a:spcPts val="0"/>
              </a:spcBef>
              <a:spcAft>
                <a:spcPts val="0"/>
              </a:spcAft>
              <a:buNone/>
              <a:defRPr sz="1400"/>
            </a:pPr>
          </a:p>
        </p:txBody>
      </p:sp>
    </p:spTree>
  </p:cSld>
  <p:clrMapOvr>
    <a:masterClrMapping/>
  </p:clrMapOvr>
  <mc:AlternateContent xmlns:mc="http://schemas.openxmlformats.org/markup-compatibility/2006">
    <mc:Choice xmlns:p14="http://schemas.microsoft.com/office/powerpoint/2010/main" Requires="p14">
      <p:transition xmlns:p14="http://schemas.microsoft.com/office/powerpoint/2010/main" spd="slow" p14:dur="3400">
        <p14:reveal dir="l" thruBlk="0"/>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xmlns:r="http://schemas.openxmlformats.org/officeDocument/2006/relationships" r:embed="rId1"/>
          <a:stretch>
            <a:fillRect/>
          </a:stretch>
        </a:blipFill>
      </p:bgPr>
    </p:bg>
    <p:spTree>
      <p:nvGrpSpPr>
        <p:cNvPr id="54" name=""/>
        <p:cNvGrpSpPr/>
        <p:nvPr/>
      </p:nvGrpSpPr>
      <p:grpSpPr>
        <a:xfrm>
          <a:off x="0" y="0"/>
          <a:ext cx="0" cy="0"/>
          <a:chOff x="0" y="0"/>
          <a:chExt cx="0" cy="0"/>
        </a:xfrm>
      </p:grpSpPr>
      <p:sp>
        <p:nvSpPr>
          <p:cNvPr id="1048598" name="SlideTitle1"/>
          <p:cNvSpPr>
            <a:spLocks noGrp="1" noChangeArrowheads="1"/>
          </p:cNvSpPr>
          <p:nvPr>
            <p:ph type="ctrTitle"/>
          </p:nvPr>
        </p:nvSpPr>
        <p:spPr>
          <a:xfrm>
            <a:off x="685800" y="2132330"/>
            <a:ext cx="7772400" cy="1385570"/>
          </a:xfrm>
          <a:prstGeom prst="rect"/>
          <a:noFill/>
          <a:ln w="12700" cap="flat" cmpd="sng" algn="ctr">
            <a:noFill/>
            <a:prstDash val="solid"/>
            <a:headEnd type="none" w="med" len="med"/>
            <a:tailEnd type="none" w="med" len="med"/>
          </a:ln>
          <a:effectLst/>
        </p:spPr>
        <p:txBody>
          <a:bodyPr anchor="ctr" numCol="1" vert="horz" wrap="square">
            <a:prstTxWarp prst="textNoShape"/>
          </a:bodyPr>
          <a:p/>
        </p:txBody>
      </p:sp>
      <p:sp>
        <p:nvSpPr>
          <p:cNvPr id="1048599" name="SlideSubtitle1"/>
          <p:cNvSpPr>
            <a:spLocks noGrp="1" noChangeArrowheads="1"/>
          </p:cNvSpPr>
          <p:nvPr>
            <p:ph type="subTitle" idx="1"/>
          </p:nvPr>
        </p:nvSpPr>
        <p:spPr>
          <a:xfrm>
            <a:off x="1371600" y="3881120"/>
            <a:ext cx="6400800" cy="1762760"/>
          </a:xfrm>
          <a:prstGeom prst="rect"/>
          <a:solidFill>
            <a:srgbClr val="02A5E3"/>
          </a:solidFill>
          <a:ln w="12700" cap="flat" cmpd="sng" algn="ctr">
            <a:noFill/>
            <a:prstDash val="solid"/>
            <a:headEnd type="none" w="med" len="med"/>
            <a:tailEnd type="none" w="med" len="med"/>
          </a:ln>
          <a:effectLst/>
        </p:spPr>
        <p:txBody>
          <a:bodyPr anchor="t" numCol="1" vert="horz" wrap="square">
            <a:prstTxWarp prst="textNoShape"/>
          </a:bodyPr>
          <a:lstStyle>
            <a:lvl1pPr algn="ctr" defTabSz="449580" indent="0" marL="0" marR="0">
              <a:lnSpc>
                <a:spcPct val="100000"/>
              </a:lnSpc>
              <a:spcBef>
                <a:spcPts val="0"/>
              </a:spcBef>
              <a:spcAft>
                <a:spcPts val="0"/>
              </a:spcAft>
              <a:buNone/>
              <a:defRPr baseline="0" b="0" sz="3200" i="0" kern="1" spc="0" strike="noStrike" u="none">
                <a:solidFill>
                  <a:schemeClr val="tx1"/>
                </a:solidFill>
                <a:effectLst/>
                <a:latin typeface="Basic Sans" pitchFamily="1" charset="0"/>
                <a:ea typeface="Basic Roman" pitchFamily="1" charset="0"/>
                <a:cs typeface="Basic Roman" pitchFamily="1" charset="0"/>
              </a:defRPr>
            </a:lvl1pPr>
            <a:lvl2pPr algn="ctr" defTabSz="449580" indent="0" marL="381000" marR="0">
              <a:lnSpc>
                <a:spcPct val="100000"/>
              </a:lnSpc>
              <a:spcBef>
                <a:spcPts val="0"/>
              </a:spcBef>
              <a:spcAft>
                <a:spcPts val="0"/>
              </a:spcAft>
              <a:buNone/>
              <a:defRPr baseline="0" b="0" sz="2800" i="0" kern="1" spc="0" strike="noStrike" u="none">
                <a:solidFill>
                  <a:schemeClr val="tx1"/>
                </a:solidFill>
                <a:effectLst/>
                <a:latin typeface="Basic Sans" pitchFamily="1" charset="0"/>
                <a:ea typeface="Basic Roman" pitchFamily="1" charset="0"/>
                <a:cs typeface="Basic Roman" pitchFamily="1" charset="0"/>
              </a:defRPr>
            </a:lvl2pPr>
            <a:lvl3pPr algn="ctr" defTabSz="449580" indent="0" marL="762000" marR="0">
              <a:lnSpc>
                <a:spcPct val="100000"/>
              </a:lnSpc>
              <a:spcBef>
                <a:spcPts val="0"/>
              </a:spcBef>
              <a:spcAft>
                <a:spcPts val="0"/>
              </a:spcAft>
              <a:buNone/>
              <a:defRPr baseline="0" b="0" sz="2400" i="0" kern="1" spc="0" strike="noStrike" u="none">
                <a:solidFill>
                  <a:schemeClr val="tx1"/>
                </a:solidFill>
                <a:effectLst/>
                <a:latin typeface="Basic Sans" pitchFamily="1" charset="0"/>
                <a:ea typeface="Basic Roman" pitchFamily="1" charset="0"/>
                <a:cs typeface="Basic Roman" pitchFamily="1" charset="0"/>
              </a:defRPr>
            </a:lvl3pPr>
            <a:lvl4pPr algn="ctr" defTabSz="449580" indent="0" marL="1143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4pPr>
            <a:lvl5pPr algn="ctr" defTabSz="449580" indent="0" marL="1524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5pPr>
          </a:lstStyle>
          <a:p>
            <a:pPr algn="ctr" defTabSz="449580" indent="0" marL="0" marR="0">
              <a:lnSpc>
                <a:spcPct val="100000"/>
              </a:lnSpc>
              <a:spcBef>
                <a:spcPts val="0"/>
              </a:spcBef>
              <a:spcAft>
                <a:spcPts val="0"/>
              </a:spcAft>
              <a:buNone/>
              <a:defRPr baseline="0" b="0" sz="3200" i="0" kern="1" spc="0" strike="noStrike" u="none">
                <a:solidFill>
                  <a:schemeClr val="tx1"/>
                </a:solidFill>
                <a:latin typeface="Basic Sans" pitchFamily="1" charset="0"/>
                <a:ea typeface="Basic Sans" pitchFamily="1" charset="0"/>
                <a:cs typeface="Basic Sans" pitchFamily="1" charset="0"/>
              </a:defRPr>
            </a:pPr>
            <a:r>
              <a:rPr b="1" i="1" lang="en-GB" u="none"/>
              <a:t>ম</a:t>
            </a:r>
            <a:r>
              <a:rPr b="1" i="1" lang="en-GB" u="none"/>
              <a:t>ু</a:t>
            </a:r>
            <a:r>
              <a:rPr b="1" i="1" lang="en-GB" u="none"/>
              <a:t>ন</a:t>
            </a:r>
            <a:r>
              <a:rPr b="1" i="1" lang="en-GB" u="none"/>
              <a:t>া</a:t>
            </a:r>
            <a:r>
              <a:rPr b="1" i="1" lang="en-GB" u="none"/>
              <a:t>ফ</a:t>
            </a:r>
            <a:r>
              <a:rPr b="1" i="1" lang="en-GB" u="none"/>
              <a:t>ি</a:t>
            </a:r>
            <a:r>
              <a:rPr b="1" i="1" lang="en-GB" u="none"/>
              <a:t>ক</a:t>
            </a:r>
            <a:r>
              <a:rPr altLang="en-GB" b="1" i="1" lang="en-US" u="none"/>
              <a:t> </a:t>
            </a:r>
            <a:r>
              <a:rPr altLang="en-GB" b="1" i="1" lang="en-GB" u="none"/>
              <a:t>ও</a:t>
            </a:r>
            <a:r>
              <a:rPr altLang="en-GB" b="1" i="1" lang="en-US" u="none"/>
              <a:t> </a:t>
            </a:r>
            <a:r>
              <a:rPr altLang="en-GB" b="1" i="1" lang="en-GB" u="none"/>
              <a:t>ম</a:t>
            </a:r>
            <a:r>
              <a:rPr altLang="en-GB" b="1" i="1" lang="en-GB" u="none"/>
              <a:t>ু</a:t>
            </a:r>
            <a:r>
              <a:rPr altLang="en-GB" b="1" i="1" lang="en-GB" u="none"/>
              <a:t>ম</a:t>
            </a:r>
            <a:r>
              <a:rPr altLang="en-GB" b="1" i="1" lang="en-GB" u="none"/>
              <a:t>ি</a:t>
            </a:r>
            <a:r>
              <a:rPr altLang="en-GB" b="1" i="1" lang="en-GB" u="none"/>
              <a:t>ন</a:t>
            </a:r>
            <a:r>
              <a:rPr altLang="en-GB" b="1" i="1" lang="en-GB" u="none"/>
              <a:t>ে</a:t>
            </a:r>
            <a:r>
              <a:rPr altLang="en-GB" b="1" i="1" lang="en-GB" u="none"/>
              <a:t>র</a:t>
            </a:r>
            <a:r>
              <a:rPr altLang="en-GB" b="1" i="1" lang="en-US" u="none"/>
              <a:t> </a:t>
            </a:r>
            <a:r>
              <a:rPr altLang="en-GB" b="1" i="1" lang="en-GB" u="none"/>
              <a:t>ম</a:t>
            </a:r>
            <a:r>
              <a:rPr altLang="en-GB" b="1" i="1" lang="en-GB" u="none"/>
              <a:t>ধ</a:t>
            </a:r>
            <a:r>
              <a:rPr altLang="en-GB" b="1" i="1" lang="en-GB" u="none"/>
              <a:t>্</a:t>
            </a:r>
            <a:r>
              <a:rPr altLang="en-GB" b="1" i="1" lang="en-GB" u="none"/>
              <a:t>যে</a:t>
            </a:r>
            <a:r>
              <a:rPr altLang="en-GB" b="1" i="1" lang="en-US" u="none"/>
              <a:t> </a:t>
            </a:r>
            <a:r>
              <a:rPr altLang="en-GB" b="1" i="1" lang="en-GB" u="none"/>
              <a:t>প</a:t>
            </a:r>
            <a:r>
              <a:rPr altLang="en-GB" b="1" i="1" lang="en-GB" u="none"/>
              <a:t>ার্থক্য</a:t>
            </a:r>
            <a:r>
              <a:rPr altLang="en-GB" b="1" i="1" lang="en-US" u="none"/>
              <a:t> </a:t>
            </a:r>
            <a:r>
              <a:rPr altLang="en-GB" b="1" i="1" lang="en-GB" u="none"/>
              <a:t>ক</a:t>
            </a:r>
            <a:r>
              <a:rPr altLang="en-GB" b="1" i="1" lang="en-GB" u="none"/>
              <a:t>ী</a:t>
            </a:r>
            <a:endParaRPr altLang="en-US" b="1" i="1" lang="zh-CN" u="none"/>
          </a:p>
        </p:txBody>
      </p:sp>
      <p:sp>
        <p:nvSpPr>
          <p:cNvPr id="1048600" name="DateTimeArea1"/>
          <p:cNvSpPr>
            <a:spLocks noGrp="1" noChangeArrowheads="1"/>
          </p:cNvSpPr>
          <p:nvPr>
            <p:ph type="dt" sz="quarter" idx="4294967295"/>
          </p:nvPr>
        </p:nvSpPr>
        <p:spPr>
          <a:xfrm>
            <a:off x="457200" y="6247130"/>
            <a:ext cx="2440940"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449580" indent="0" marL="0" marR="0">
              <a:lnSpc>
                <a:spcPct val="100000"/>
              </a:lnSpc>
              <a:spcBef>
                <a:spcPts val="0"/>
              </a:spcBef>
              <a:spcAft>
                <a:spcPts val="0"/>
              </a:spcAft>
              <a:buNone/>
              <a:defRPr sz="1400"/>
            </a:pPr>
          </a:p>
        </p:txBody>
      </p:sp>
      <p:sp>
        <p:nvSpPr>
          <p:cNvPr id="1048601" name="FooterArea1"/>
          <p:cNvSpPr>
            <a:spLocks noGrp="1" noChangeArrowheads="1"/>
          </p:cNvSpPr>
          <p:nvPr>
            <p:ph type="ftr" sz="quarter" idx="4294967295"/>
          </p:nvPr>
        </p:nvSpPr>
        <p:spPr>
          <a:xfrm>
            <a:off x="3346450" y="6247130"/>
            <a:ext cx="245046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449580" indent="0" marL="0" marR="0">
              <a:lnSpc>
                <a:spcPct val="100000"/>
              </a:lnSpc>
              <a:spcBef>
                <a:spcPts val="0"/>
              </a:spcBef>
              <a:spcAft>
                <a:spcPts val="0"/>
              </a:spcAft>
              <a:buNone/>
              <a:defRPr sz="1400"/>
            </a:pPr>
          </a:p>
        </p:txBody>
      </p:sp>
    </p:spTree>
  </p:cSld>
  <p:clrMapOvr>
    <a:masterClrMapping/>
  </p:clrMapOvr>
  <mc:AlternateContent xmlns:mc="http://schemas.openxmlformats.org/markup-compatibility/2006">
    <mc:Choice xmlns:p14="http://schemas.microsoft.com/office/powerpoint/2010/main" Requires="p14">
      <p:transition xmlns:p14="http://schemas.microsoft.com/office/powerpoint/2010/main" spd="slow" p14:dur="3400">
        <p14:reveal dir="l" thruBlk="0"/>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xmlns:r="http://schemas.openxmlformats.org/officeDocument/2006/relationships" r:embed="rId1"/>
          <a:stretch>
            <a:fillRect/>
          </a:stretch>
        </a:blipFill>
      </p:bgPr>
    </p:bg>
    <p:spTree>
      <p:nvGrpSpPr>
        <p:cNvPr id="56" name=""/>
        <p:cNvGrpSpPr/>
        <p:nvPr/>
      </p:nvGrpSpPr>
      <p:grpSpPr>
        <a:xfrm>
          <a:off x="0" y="0"/>
          <a:ext cx="0" cy="0"/>
          <a:chOff x="0" y="0"/>
          <a:chExt cx="0" cy="0"/>
        </a:xfrm>
      </p:grpSpPr>
      <p:sp>
        <p:nvSpPr>
          <p:cNvPr id="1048864" name=""/>
          <p:cNvSpPr/>
          <p:nvPr/>
        </p:nvSpPr>
        <p:spPr>
          <a:xfrm rot="10722792" flipV="1">
            <a:off x="1786273" y="1434512"/>
            <a:ext cx="5853729" cy="2759458"/>
          </a:xfrm>
          <a:prstGeom prst="star5"/>
          <a:solidFill>
            <a:srgbClr val="FFFFFF"/>
          </a:solidFill>
          <a:ln w="25400">
            <a:solidFill>
              <a:srgbClr val="3893E0"/>
            </a:solidFill>
          </a:ln>
        </p:spPr>
        <p:txBody>
          <a:bodyPr anchor="ctr"/>
          <a:p>
            <a:pPr algn="ctr"/>
            <a:endParaRPr lang="en-GB">
              <a:solidFill>
                <a:srgbClr val="FF9900"/>
              </a:solidFill>
            </a:endParaRPr>
          </a:p>
        </p:txBody>
      </p:sp>
      <p:sp>
        <p:nvSpPr>
          <p:cNvPr id="1048606" name="SlideTitle1"/>
          <p:cNvSpPr>
            <a:spLocks noGrp="1" noChangeArrowheads="1"/>
          </p:cNvSpPr>
          <p:nvPr>
            <p:ph type="ctrTitle"/>
          </p:nvPr>
        </p:nvSpPr>
        <p:spPr>
          <a:xfrm>
            <a:off x="685800" y="2132330"/>
            <a:ext cx="7772400" cy="1385570"/>
          </a:xfrm>
          <a:prstGeom prst="rect"/>
          <a:noFill/>
          <a:ln w="12700" cap="flat" cmpd="sng" algn="ctr">
            <a:noFill/>
            <a:prstDash val="solid"/>
            <a:headEnd type="none" w="med" len="med"/>
            <a:tailEnd type="none" w="med" len="med"/>
          </a:ln>
          <a:effectLst/>
        </p:spPr>
        <p:txBody>
          <a:bodyPr anchor="ctr" numCol="1" vert="horz" wrap="square">
            <a:prstTxWarp prst="textNoShape"/>
          </a:bodyPr>
          <a:p>
            <a:r>
              <a:rPr b="1" i="1" lang="en-GB" u="sng"/>
              <a:t>ব</a:t>
            </a:r>
            <a:r>
              <a:rPr b="1" i="1" lang="en-GB" u="sng"/>
              <a:t>া</a:t>
            </a:r>
            <a:r>
              <a:rPr b="1" i="1" lang="en-GB" u="sng"/>
              <a:t>ড়</a:t>
            </a:r>
            <a:r>
              <a:rPr b="1" i="1" lang="en-GB" u="sng"/>
              <a:t>ি</a:t>
            </a:r>
            <a:r>
              <a:rPr b="1" i="1" lang="en-GB" u="sng"/>
              <a:t>র</a:t>
            </a:r>
            <a:r>
              <a:rPr altLang="en-GB" b="1" i="1" lang="en-US" u="sng"/>
              <a:t> </a:t>
            </a:r>
            <a:r>
              <a:rPr altLang="en-GB" b="1" i="1" lang="en-GB" u="sng"/>
              <a:t>ক</a:t>
            </a:r>
            <a:r>
              <a:rPr altLang="en-GB" b="1" i="1" lang="en-GB" u="sng"/>
              <a:t>া</a:t>
            </a:r>
            <a:r>
              <a:rPr altLang="en-GB" b="1" i="1" lang="en-GB" u="sng"/>
              <a:t>জ</a:t>
            </a:r>
            <a:endParaRPr altLang="en-US" b="1" i="1" lang="zh-CN" u="sng"/>
          </a:p>
        </p:txBody>
      </p:sp>
      <p:sp>
        <p:nvSpPr>
          <p:cNvPr id="1048607" name="SlideSubtitle1"/>
          <p:cNvSpPr>
            <a:spLocks noGrp="1" noChangeArrowheads="1"/>
          </p:cNvSpPr>
          <p:nvPr>
            <p:ph type="subTitle" idx="1"/>
          </p:nvPr>
        </p:nvSpPr>
        <p:spPr>
          <a:xfrm>
            <a:off x="1371600" y="3881120"/>
            <a:ext cx="6400800" cy="1762760"/>
          </a:xfrm>
          <a:prstGeom prst="rect"/>
          <a:solidFill>
            <a:srgbClr val="02A5E3"/>
          </a:solidFill>
          <a:ln w="12700" cap="flat" cmpd="sng" algn="ctr">
            <a:noFill/>
            <a:prstDash val="solid"/>
            <a:headEnd type="none" w="med" len="med"/>
            <a:tailEnd type="none" w="med" len="med"/>
          </a:ln>
          <a:effectLst/>
        </p:spPr>
        <p:txBody>
          <a:bodyPr anchor="t" numCol="1" vert="horz" wrap="square">
            <a:prstTxWarp prst="textNoShape"/>
          </a:bodyPr>
          <a:lstStyle>
            <a:lvl1pPr algn="ctr" defTabSz="449580" indent="0" marL="0" marR="0">
              <a:lnSpc>
                <a:spcPct val="100000"/>
              </a:lnSpc>
              <a:spcBef>
                <a:spcPts val="0"/>
              </a:spcBef>
              <a:spcAft>
                <a:spcPts val="0"/>
              </a:spcAft>
              <a:buNone/>
              <a:defRPr baseline="0" b="0" sz="3200" i="0" kern="1" spc="0" strike="noStrike" u="none">
                <a:solidFill>
                  <a:schemeClr val="tx1"/>
                </a:solidFill>
                <a:effectLst/>
                <a:latin typeface="Basic Sans" pitchFamily="1" charset="0"/>
                <a:ea typeface="Basic Roman" pitchFamily="1" charset="0"/>
                <a:cs typeface="Basic Roman" pitchFamily="1" charset="0"/>
              </a:defRPr>
            </a:lvl1pPr>
            <a:lvl2pPr algn="ctr" defTabSz="449580" indent="0" marL="381000" marR="0">
              <a:lnSpc>
                <a:spcPct val="100000"/>
              </a:lnSpc>
              <a:spcBef>
                <a:spcPts val="0"/>
              </a:spcBef>
              <a:spcAft>
                <a:spcPts val="0"/>
              </a:spcAft>
              <a:buNone/>
              <a:defRPr baseline="0" b="0" sz="2800" i="0" kern="1" spc="0" strike="noStrike" u="none">
                <a:solidFill>
                  <a:schemeClr val="tx1"/>
                </a:solidFill>
                <a:effectLst/>
                <a:latin typeface="Basic Sans" pitchFamily="1" charset="0"/>
                <a:ea typeface="Basic Roman" pitchFamily="1" charset="0"/>
                <a:cs typeface="Basic Roman" pitchFamily="1" charset="0"/>
              </a:defRPr>
            </a:lvl2pPr>
            <a:lvl3pPr algn="ctr" defTabSz="449580" indent="0" marL="762000" marR="0">
              <a:lnSpc>
                <a:spcPct val="100000"/>
              </a:lnSpc>
              <a:spcBef>
                <a:spcPts val="0"/>
              </a:spcBef>
              <a:spcAft>
                <a:spcPts val="0"/>
              </a:spcAft>
              <a:buNone/>
              <a:defRPr baseline="0" b="0" sz="2400" i="0" kern="1" spc="0" strike="noStrike" u="none">
                <a:solidFill>
                  <a:schemeClr val="tx1"/>
                </a:solidFill>
                <a:effectLst/>
                <a:latin typeface="Basic Sans" pitchFamily="1" charset="0"/>
                <a:ea typeface="Basic Roman" pitchFamily="1" charset="0"/>
                <a:cs typeface="Basic Roman" pitchFamily="1" charset="0"/>
              </a:defRPr>
            </a:lvl3pPr>
            <a:lvl4pPr algn="ctr" defTabSz="449580" indent="0" marL="1143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4pPr>
            <a:lvl5pPr algn="ctr" defTabSz="449580" indent="0" marL="1524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5pPr>
          </a:lstStyle>
          <a:p>
            <a:pPr algn="ctr" defTabSz="449580" indent="0" marL="0" marR="0">
              <a:lnSpc>
                <a:spcPct val="100000"/>
              </a:lnSpc>
              <a:spcBef>
                <a:spcPts val="0"/>
              </a:spcBef>
              <a:spcAft>
                <a:spcPts val="0"/>
              </a:spcAft>
              <a:buNone/>
              <a:defRPr baseline="0" b="0" sz="3200" i="0" kern="1" spc="0" strike="noStrike" u="none">
                <a:solidFill>
                  <a:schemeClr val="tx1"/>
                </a:solidFill>
                <a:latin typeface="Basic Sans" pitchFamily="1" charset="0"/>
                <a:ea typeface="Basic Sans" pitchFamily="1" charset="0"/>
                <a:cs typeface="Basic Sans" pitchFamily="1" charset="0"/>
              </a:defRPr>
            </a:pPr>
            <a:r>
              <a:rPr lang="en-GB"/>
              <a:t>ব</a:t>
            </a:r>
            <a:r>
              <a:rPr lang="en-GB"/>
              <a:t>ো</a:t>
            </a:r>
            <a:r>
              <a:rPr lang="en-GB"/>
              <a:t>র</a:t>
            </a:r>
            <a:r>
              <a:rPr lang="en-GB"/>
              <a:t>্ড</a:t>
            </a:r>
            <a:r>
              <a:rPr altLang="en-GB" lang="en-US"/>
              <a:t> </a:t>
            </a:r>
            <a:r>
              <a:rPr altLang="en-GB" lang="en-GB"/>
              <a:t>ব</a:t>
            </a:r>
            <a:r>
              <a:rPr altLang="en-GB" lang="en-GB"/>
              <a:t>ই</a:t>
            </a:r>
            <a:r>
              <a:rPr altLang="en-GB" lang="en-US"/>
              <a:t> </a:t>
            </a:r>
            <a:r>
              <a:rPr altLang="en-GB" lang="en-GB"/>
              <a:t>প</a:t>
            </a:r>
            <a:r>
              <a:rPr altLang="en-GB" lang="en-GB"/>
              <a:t>ৃ</a:t>
            </a:r>
            <a:r>
              <a:rPr altLang="en-GB" lang="en-GB"/>
              <a:t>ষ</a:t>
            </a:r>
            <a:r>
              <a:rPr altLang="en-GB" lang="en-GB"/>
              <a:t>্</a:t>
            </a:r>
            <a:r>
              <a:rPr altLang="en-GB" lang="en-GB"/>
              <a:t>ঠ</a:t>
            </a:r>
            <a:r>
              <a:rPr altLang="en-GB" lang="en-GB"/>
              <a:t>া</a:t>
            </a:r>
            <a:r>
              <a:rPr altLang="en-GB" lang="en-US"/>
              <a:t> </a:t>
            </a:r>
            <a:r>
              <a:rPr altLang="en-GB" lang="en-US"/>
              <a:t>4</a:t>
            </a:r>
            <a:r>
              <a:rPr altLang="en-GB" lang="en-US"/>
              <a:t>5</a:t>
            </a:r>
            <a:r>
              <a:rPr altLang="en-GB" lang="en-US"/>
              <a:t> </a:t>
            </a:r>
            <a:r>
              <a:rPr altLang="en-GB" lang="en-GB"/>
              <a:t>সৃজনশীল</a:t>
            </a:r>
            <a:r>
              <a:rPr altLang="en-GB" lang="en-US"/>
              <a:t> </a:t>
            </a:r>
            <a:r>
              <a:rPr altLang="en-GB" lang="en-US"/>
              <a:t> </a:t>
            </a:r>
            <a:r>
              <a:rPr altLang="en-GB" lang="en-US"/>
              <a:t>2</a:t>
            </a:r>
            <a:r>
              <a:rPr altLang="en-GB" lang="en-US"/>
              <a:t> </a:t>
            </a:r>
            <a:r>
              <a:rPr altLang="en-GB" lang="en-GB"/>
              <a:t>ন</a:t>
            </a:r>
            <a:r>
              <a:rPr altLang="en-GB" lang="en-GB"/>
              <a:t>ং</a:t>
            </a:r>
            <a:r>
              <a:rPr altLang="en-GB" lang="en-GB"/>
              <a:t>।</a:t>
            </a:r>
            <a:endParaRPr altLang="en-US" lang="zh-CN"/>
          </a:p>
        </p:txBody>
      </p:sp>
      <p:sp>
        <p:nvSpPr>
          <p:cNvPr id="1048608" name="DateTimeArea1"/>
          <p:cNvSpPr>
            <a:spLocks noGrp="1" noChangeArrowheads="1"/>
          </p:cNvSpPr>
          <p:nvPr>
            <p:ph type="dt" sz="quarter" idx="4294967295"/>
          </p:nvPr>
        </p:nvSpPr>
        <p:spPr>
          <a:xfrm>
            <a:off x="457200" y="6247130"/>
            <a:ext cx="2440940"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449580" indent="0" marL="0" marR="0">
              <a:lnSpc>
                <a:spcPct val="100000"/>
              </a:lnSpc>
              <a:spcBef>
                <a:spcPts val="0"/>
              </a:spcBef>
              <a:spcAft>
                <a:spcPts val="0"/>
              </a:spcAft>
              <a:buNone/>
              <a:defRPr sz="1400"/>
            </a:pPr>
          </a:p>
        </p:txBody>
      </p:sp>
      <p:sp>
        <p:nvSpPr>
          <p:cNvPr id="1048609" name="FooterArea1"/>
          <p:cNvSpPr>
            <a:spLocks noGrp="1" noChangeArrowheads="1"/>
          </p:cNvSpPr>
          <p:nvPr>
            <p:ph type="ftr" sz="quarter" idx="4294967295"/>
          </p:nvPr>
        </p:nvSpPr>
        <p:spPr>
          <a:xfrm>
            <a:off x="3346450" y="6247130"/>
            <a:ext cx="245046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449580" indent="0" marL="0" marR="0">
              <a:lnSpc>
                <a:spcPct val="100000"/>
              </a:lnSpc>
              <a:spcBef>
                <a:spcPts val="0"/>
              </a:spcBef>
              <a:spcAft>
                <a:spcPts val="0"/>
              </a:spcAft>
              <a:buNone/>
              <a:defRPr sz="1400"/>
            </a:pPr>
          </a:p>
        </p:txBody>
      </p:sp>
    </p:spTree>
  </p:cSld>
  <p:clrMapOvr>
    <a:masterClrMapping/>
  </p:clrMapOvr>
  <mc:AlternateContent xmlns:mc="http://schemas.openxmlformats.org/markup-compatibility/2006">
    <mc:Choice xmlns:p14="http://schemas.microsoft.com/office/powerpoint/2010/main" Requires="p14">
      <p:transition xmlns:p14="http://schemas.microsoft.com/office/powerpoint/2010/main" spd="slow" p14:dur="1500">
        <p:extLst>
          <p:ext uri="http://mobile.wps.cn/transition/2016/1">
            <p:transition val="wps_twist_l_1500"/>
          </p:ext>
        </p:extLst>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90" name=""/>
        <p:cNvGrpSpPr/>
        <p:nvPr/>
      </p:nvGrpSpPr>
      <p:grpSpPr>
        <a:xfrm>
          <a:off x="0" y="0"/>
          <a:ext cx="0" cy="0"/>
          <a:chOff x="0" y="0"/>
          <a:chExt cx="0" cy="0"/>
        </a:xfrm>
      </p:grpSpPr>
      <p:sp>
        <p:nvSpPr>
          <p:cNvPr id="1048693" name="SlideTitle1"/>
          <p:cNvSpPr>
            <a:spLocks noGrp="1" noChangeArrowheads="1"/>
          </p:cNvSpPr>
          <p:nvPr>
            <p:ph type="ctrTitle"/>
          </p:nvPr>
        </p:nvSpPr>
        <p:spPr>
          <a:xfrm>
            <a:off x="685800" y="2132330"/>
            <a:ext cx="7772400" cy="1385570"/>
          </a:xfrm>
          <a:prstGeom prst="rect"/>
          <a:noFill/>
          <a:ln w="12700" cap="flat" cmpd="sng" algn="ctr">
            <a:noFill/>
            <a:prstDash val="solid"/>
            <a:headEnd type="none" w="med" len="med"/>
            <a:tailEnd type="none" w="med" len="med"/>
          </a:ln>
          <a:effectLst/>
        </p:spPr>
        <p:txBody>
          <a:bodyPr anchor="ctr" numCol="1" vert="horz" wrap="square">
            <a:prstTxWarp prst="textNoShape"/>
          </a:bodyPr>
          <a:p/>
        </p:txBody>
      </p:sp>
      <p:sp>
        <p:nvSpPr>
          <p:cNvPr id="1048694" name="SlideSubtitle1"/>
          <p:cNvSpPr>
            <a:spLocks noGrp="1" noChangeArrowheads="1"/>
          </p:cNvSpPr>
          <p:nvPr>
            <p:ph type="subTitle" idx="1"/>
          </p:nvPr>
        </p:nvSpPr>
        <p:spPr>
          <a:xfrm>
            <a:off x="1371600" y="3881120"/>
            <a:ext cx="6400800" cy="1762760"/>
          </a:xfrm>
          <a:prstGeom prst="rect"/>
          <a:noFill/>
          <a:ln w="12700" cap="flat" cmpd="sng" algn="ctr">
            <a:noFill/>
            <a:prstDash val="solid"/>
            <a:headEnd type="none" w="med" len="med"/>
            <a:tailEnd type="none" w="med" len="med"/>
          </a:ln>
          <a:effectLst/>
        </p:spPr>
        <p:txBody>
          <a:bodyPr anchor="t" numCol="1" vert="horz" wrap="square">
            <a:prstTxWarp prst="textNoShape"/>
          </a:bodyPr>
          <a:lstStyle>
            <a:lvl1pPr algn="ctr" defTabSz="449580" indent="0" marL="0" marR="0">
              <a:lnSpc>
                <a:spcPct val="100000"/>
              </a:lnSpc>
              <a:spcBef>
                <a:spcPts val="0"/>
              </a:spcBef>
              <a:spcAft>
                <a:spcPts val="0"/>
              </a:spcAft>
              <a:buNone/>
              <a:defRPr baseline="0" b="0" sz="3200" i="0" kern="1" spc="0" strike="noStrike" u="none">
                <a:solidFill>
                  <a:schemeClr val="tx1"/>
                </a:solidFill>
                <a:effectLst/>
                <a:latin typeface="Basic Sans" pitchFamily="1" charset="0"/>
                <a:ea typeface="Basic Roman" pitchFamily="1" charset="0"/>
                <a:cs typeface="Basic Roman" pitchFamily="1" charset="0"/>
              </a:defRPr>
            </a:lvl1pPr>
            <a:lvl2pPr algn="ctr" defTabSz="449580" indent="0" marL="381000" marR="0">
              <a:lnSpc>
                <a:spcPct val="100000"/>
              </a:lnSpc>
              <a:spcBef>
                <a:spcPts val="0"/>
              </a:spcBef>
              <a:spcAft>
                <a:spcPts val="0"/>
              </a:spcAft>
              <a:buNone/>
              <a:defRPr baseline="0" b="0" sz="2800" i="0" kern="1" spc="0" strike="noStrike" u="none">
                <a:solidFill>
                  <a:schemeClr val="tx1"/>
                </a:solidFill>
                <a:effectLst/>
                <a:latin typeface="Basic Sans" pitchFamily="1" charset="0"/>
                <a:ea typeface="Basic Roman" pitchFamily="1" charset="0"/>
                <a:cs typeface="Basic Roman" pitchFamily="1" charset="0"/>
              </a:defRPr>
            </a:lvl2pPr>
            <a:lvl3pPr algn="ctr" defTabSz="449580" indent="0" marL="762000" marR="0">
              <a:lnSpc>
                <a:spcPct val="100000"/>
              </a:lnSpc>
              <a:spcBef>
                <a:spcPts val="0"/>
              </a:spcBef>
              <a:spcAft>
                <a:spcPts val="0"/>
              </a:spcAft>
              <a:buNone/>
              <a:defRPr baseline="0" b="0" sz="2400" i="0" kern="1" spc="0" strike="noStrike" u="none">
                <a:solidFill>
                  <a:schemeClr val="tx1"/>
                </a:solidFill>
                <a:effectLst/>
                <a:latin typeface="Basic Sans" pitchFamily="1" charset="0"/>
                <a:ea typeface="Basic Roman" pitchFamily="1" charset="0"/>
                <a:cs typeface="Basic Roman" pitchFamily="1" charset="0"/>
              </a:defRPr>
            </a:lvl3pPr>
            <a:lvl4pPr algn="ctr" defTabSz="449580" indent="0" marL="1143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4pPr>
            <a:lvl5pPr algn="ctr" defTabSz="449580" indent="0" marL="1524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5pPr>
          </a:lstStyle>
          <a:p>
            <a:pPr algn="ctr" defTabSz="449580" indent="0" marL="0" marR="0">
              <a:lnSpc>
                <a:spcPct val="100000"/>
              </a:lnSpc>
              <a:spcBef>
                <a:spcPts val="0"/>
              </a:spcBef>
              <a:spcAft>
                <a:spcPts val="0"/>
              </a:spcAft>
              <a:buNone/>
              <a:defRPr baseline="0" b="0" sz="3200" i="0" kern="1" spc="0" strike="noStrike" u="none">
                <a:solidFill>
                  <a:schemeClr val="tx1"/>
                </a:solidFill>
                <a:latin typeface="Basic Sans" pitchFamily="1" charset="0"/>
                <a:ea typeface="Basic Sans" pitchFamily="1" charset="0"/>
                <a:cs typeface="Basic Sans" pitchFamily="1" charset="0"/>
              </a:defRPr>
            </a:pPr>
          </a:p>
        </p:txBody>
      </p:sp>
      <p:sp>
        <p:nvSpPr>
          <p:cNvPr id="1048695" name="DateTimeArea1"/>
          <p:cNvSpPr>
            <a:spLocks noGrp="1" noChangeArrowheads="1"/>
          </p:cNvSpPr>
          <p:nvPr>
            <p:ph type="dt" sz="quarter" idx="4294967295"/>
          </p:nvPr>
        </p:nvSpPr>
        <p:spPr>
          <a:xfrm>
            <a:off x="457200" y="6247130"/>
            <a:ext cx="2440940"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449580" indent="0" marL="0" marR="0">
              <a:lnSpc>
                <a:spcPct val="100000"/>
              </a:lnSpc>
              <a:spcBef>
                <a:spcPts val="0"/>
              </a:spcBef>
              <a:spcAft>
                <a:spcPts val="0"/>
              </a:spcAft>
              <a:buNone/>
              <a:defRPr sz="1400"/>
            </a:pPr>
          </a:p>
        </p:txBody>
      </p:sp>
      <p:sp>
        <p:nvSpPr>
          <p:cNvPr id="1048696" name="FooterArea1"/>
          <p:cNvSpPr>
            <a:spLocks noGrp="1" noChangeArrowheads="1"/>
          </p:cNvSpPr>
          <p:nvPr>
            <p:ph type="ftr" sz="quarter" idx="4294967295"/>
          </p:nvPr>
        </p:nvSpPr>
        <p:spPr>
          <a:xfrm>
            <a:off x="3346450" y="6247130"/>
            <a:ext cx="245046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449580" indent="0" marL="0" marR="0">
              <a:lnSpc>
                <a:spcPct val="100000"/>
              </a:lnSpc>
              <a:spcBef>
                <a:spcPts val="0"/>
              </a:spcBef>
              <a:spcAft>
                <a:spcPts val="0"/>
              </a:spcAft>
              <a:buNone/>
              <a:defRPr sz="1400"/>
            </a:pPr>
          </a:p>
        </p:txBody>
      </p:sp>
      <p:pic>
        <p:nvPicPr>
          <p:cNvPr id="2097158" name=""/>
          <p:cNvPicPr>
            <a:picLocks/>
          </p:cNvPicPr>
          <p:nvPr/>
        </p:nvPicPr>
        <p:blipFill>
          <a:blip xmlns:r="http://schemas.openxmlformats.org/officeDocument/2006/relationships" r:embed="rId1"/>
          <a:stretch>
            <a:fillRect/>
          </a:stretch>
        </p:blipFill>
        <p:spPr>
          <a:xfrm rot="0">
            <a:off x="-51955" y="-115756"/>
            <a:ext cx="9239250" cy="6923829"/>
          </a:xfrm>
          <a:prstGeom prst="rect"/>
        </p:spPr>
      </p:pic>
    </p:spTree>
  </p:cSld>
  <p:clrMapOvr>
    <a:masterClrMapping/>
  </p:clrMapOvr>
  <mc:AlternateContent xmlns:mc="http://schemas.openxmlformats.org/markup-compatibility/2006">
    <mc:Choice xmlns:p14="http://schemas.microsoft.com/office/powerpoint/2010/main" Requires="p14">
      <p:transition xmlns:p14="http://schemas.microsoft.com/office/powerpoint/2010/main" spd="slow" p14:dur="1400">
        <p14:doors dir="ver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74" name=""/>
        <p:cNvGrpSpPr/>
        <p:nvPr/>
      </p:nvGrpSpPr>
      <p:grpSpPr>
        <a:xfrm>
          <a:off x="0" y="0"/>
          <a:ext cx="0" cy="0"/>
          <a:chOff x="0" y="0"/>
          <a:chExt cx="0" cy="0"/>
        </a:xfrm>
      </p:grpSpPr>
      <p:sp>
        <p:nvSpPr>
          <p:cNvPr id="1048633" name="SlideTitle1"/>
          <p:cNvSpPr>
            <a:spLocks noGrp="1" noChangeArrowheads="1"/>
          </p:cNvSpPr>
          <p:nvPr>
            <p:ph type="ctrTitle"/>
          </p:nvPr>
        </p:nvSpPr>
        <p:spPr>
          <a:xfrm>
            <a:off x="144145" y="502285"/>
            <a:ext cx="9000490" cy="5812155"/>
          </a:xfrm>
          <a:prstGeom prst="rect"/>
          <a:solidFill>
            <a:srgbClr val="D04617"/>
          </a:solidFill>
          <a:ln w="12700" cap="flat" cmpd="sng" algn="ctr">
            <a:noFill/>
            <a:prstDash val="solid"/>
            <a:headEnd type="none" w="med" len="med"/>
            <a:tailEnd type="none" w="med" len="med"/>
          </a:ln>
          <a:effectLst/>
        </p:spPr>
        <p:txBody>
          <a:bodyPr anchor="ctr" numCol="1" vert="horz" wrap="square">
            <a:prstTxWarp prst="textNoShape"/>
          </a:bodyPr>
          <a:p>
            <a:pPr>
              <a:defRPr b="1" sz="6400"/>
            </a:pPr>
            <a:r>
              <a:rPr>
                <a:solidFill>
                  <a:srgbClr val="92D050"/>
                </a:solidFill>
              </a:rPr>
              <a:t>সুরা আল বাকারা ২য় রুকু</a:t>
            </a:r>
            <a:endParaRPr>
              <a:solidFill>
                <a:srgbClr val="92D050"/>
              </a:solidFill>
            </a:endParaRPr>
          </a:p>
        </p:txBody>
      </p:sp>
      <p:sp>
        <p:nvSpPr>
          <p:cNvPr id="1048634" name="DateTimeArea1"/>
          <p:cNvSpPr>
            <a:spLocks noGrp="1" noChangeArrowheads="1"/>
          </p:cNvSpPr>
          <p:nvPr>
            <p:ph type="dt" sz="quarter" idx="4294967295"/>
          </p:nvPr>
        </p:nvSpPr>
        <p:spPr>
          <a:xfrm>
            <a:off x="457200" y="6247130"/>
            <a:ext cx="2440940"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449580" indent="0" marL="0" marR="0">
              <a:lnSpc>
                <a:spcPct val="100000"/>
              </a:lnSpc>
              <a:spcBef>
                <a:spcPts val="0"/>
              </a:spcBef>
              <a:spcAft>
                <a:spcPts val="0"/>
              </a:spcAft>
              <a:buNone/>
              <a:defRPr sz="1400"/>
            </a:pPr>
          </a:p>
        </p:txBody>
      </p:sp>
      <p:sp>
        <p:nvSpPr>
          <p:cNvPr id="1048635" name="FooterArea1"/>
          <p:cNvSpPr>
            <a:spLocks noGrp="1" noChangeArrowheads="1"/>
          </p:cNvSpPr>
          <p:nvPr>
            <p:ph type="ftr" sz="quarter" idx="4294967295"/>
          </p:nvPr>
        </p:nvSpPr>
        <p:spPr>
          <a:xfrm>
            <a:off x="3346450" y="6247130"/>
            <a:ext cx="245046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449580" indent="0" marL="0" marR="0">
              <a:lnSpc>
                <a:spcPct val="100000"/>
              </a:lnSpc>
              <a:spcBef>
                <a:spcPts val="0"/>
              </a:spcBef>
              <a:spcAft>
                <a:spcPts val="0"/>
              </a:spcAft>
              <a:buNone/>
              <a:defRPr sz="1400"/>
            </a:pPr>
          </a:p>
        </p:txBody>
      </p:sp>
    </p:spTree>
  </p:cSld>
  <p:clrMapOvr>
    <a:masterClrMapping/>
  </p:clrMapOvr>
  <mc:AlternateContent xmlns:mc="http://schemas.openxmlformats.org/markup-compatibility/2006">
    <mc:Choice xmlns:p14="http://schemas.microsoft.com/office/powerpoint/2010/main" Requires="p14">
      <p:transition xmlns:p14="http://schemas.microsoft.com/office/powerpoint/2010/main" spd="slow" p14:dur="1000">
        <p:extLst>
          <p:ext uri="http://mobile.wps.cn/transition/2016/1">
            <p:transition val="wps_appear_l_1000"/>
          </p:ext>
        </p:extLs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75" name=""/>
        <p:cNvGrpSpPr/>
        <p:nvPr/>
      </p:nvGrpSpPr>
      <p:grpSpPr>
        <a:xfrm>
          <a:off x="0" y="0"/>
          <a:ext cx="0" cy="0"/>
          <a:chOff x="0" y="0"/>
          <a:chExt cx="0" cy="0"/>
        </a:xfrm>
      </p:grpSpPr>
      <p:sp>
        <p:nvSpPr>
          <p:cNvPr id="1048636" name="SlideTitle1"/>
          <p:cNvSpPr>
            <a:spLocks noGrp="1" noChangeArrowheads="1"/>
          </p:cNvSpPr>
          <p:nvPr>
            <p:ph type="ctrTitle"/>
          </p:nvPr>
        </p:nvSpPr>
        <p:spPr>
          <a:xfrm>
            <a:off x="318770" y="635"/>
            <a:ext cx="7772400" cy="1578610"/>
          </a:xfrm>
          <a:prstGeom prst="rect"/>
          <a:solidFill>
            <a:srgbClr val="02A5E3"/>
          </a:solidFill>
          <a:ln w="12700" cap="flat" cmpd="sng" algn="ctr">
            <a:noFill/>
            <a:prstDash val="solid"/>
            <a:headEnd type="none" w="med" len="med"/>
            <a:tailEnd type="none" w="med" len="med"/>
          </a:ln>
          <a:effectLst/>
        </p:spPr>
        <p:txBody>
          <a:bodyPr anchor="ctr" numCol="1" vert="horz" wrap="square">
            <a:prstTxWarp prst="textNoShape"/>
          </a:bodyPr>
          <a:p>
            <a:pPr>
              <a:defRPr b="1"/>
            </a:pPr>
            <a:r>
              <a:rPr i="1" u="sng">
                <a:solidFill>
                  <a:srgbClr val="BF0000"/>
                </a:solidFill>
              </a:rPr>
              <a:t>আয়াত নং ৮</a:t>
            </a:r>
            <a:endParaRPr i="1" u="sng">
              <a:solidFill>
                <a:srgbClr val="BF0000"/>
              </a:solidFill>
            </a:endParaRPr>
          </a:p>
        </p:txBody>
      </p:sp>
      <p:sp>
        <p:nvSpPr>
          <p:cNvPr id="1048637" name="SlideSubtitle1"/>
          <p:cNvSpPr>
            <a:spLocks noGrp="1" noChangeArrowheads="1"/>
          </p:cNvSpPr>
          <p:nvPr>
            <p:ph type="subTitle" idx="1"/>
          </p:nvPr>
        </p:nvSpPr>
        <p:spPr>
          <a:xfrm>
            <a:off x="354330" y="2262552"/>
            <a:ext cx="8571766" cy="4224648"/>
          </a:xfrm>
          <a:prstGeom prst="rect"/>
          <a:solidFill>
            <a:srgbClr val="FFE100"/>
          </a:solidFill>
          <a:ln w="12700" cap="flat" cmpd="sng" algn="ctr">
            <a:noFill/>
            <a:prstDash val="solid"/>
            <a:headEnd type="none" w="med" len="med"/>
            <a:tailEnd type="none" w="med" len="med"/>
          </a:ln>
          <a:effectLst/>
        </p:spPr>
        <p:txBody>
          <a:bodyPr anchor="t" numCol="1" vert="horz" wrap="square">
            <a:prstTxWarp prst="textNoShape"/>
          </a:bodyPr>
          <a:lstStyle>
            <a:lvl1pPr algn="ctr" defTabSz="449580" indent="0" marL="0" marR="0">
              <a:lnSpc>
                <a:spcPct val="100000"/>
              </a:lnSpc>
              <a:spcBef>
                <a:spcPts val="0"/>
              </a:spcBef>
              <a:spcAft>
                <a:spcPts val="0"/>
              </a:spcAft>
              <a:buNone/>
              <a:defRPr baseline="0" b="0" sz="3200" i="0" kern="1" spc="0" strike="noStrike" u="none">
                <a:solidFill>
                  <a:schemeClr val="tx1"/>
                </a:solidFill>
                <a:effectLst/>
                <a:latin typeface="Basic Sans" pitchFamily="1" charset="0"/>
                <a:ea typeface="Basic Roman" pitchFamily="1" charset="0"/>
                <a:cs typeface="Basic Roman" pitchFamily="1" charset="0"/>
              </a:defRPr>
            </a:lvl1pPr>
            <a:lvl2pPr algn="ctr" defTabSz="449580" indent="0" marL="381000" marR="0">
              <a:lnSpc>
                <a:spcPct val="100000"/>
              </a:lnSpc>
              <a:spcBef>
                <a:spcPts val="0"/>
              </a:spcBef>
              <a:spcAft>
                <a:spcPts val="0"/>
              </a:spcAft>
              <a:buNone/>
              <a:defRPr baseline="0" b="0" sz="2800" i="0" kern="1" spc="0" strike="noStrike" u="none">
                <a:solidFill>
                  <a:schemeClr val="tx1"/>
                </a:solidFill>
                <a:effectLst/>
                <a:latin typeface="Basic Sans" pitchFamily="1" charset="0"/>
                <a:ea typeface="Basic Roman" pitchFamily="1" charset="0"/>
                <a:cs typeface="Basic Roman" pitchFamily="1" charset="0"/>
              </a:defRPr>
            </a:lvl2pPr>
            <a:lvl3pPr algn="ctr" defTabSz="449580" indent="0" marL="762000" marR="0">
              <a:lnSpc>
                <a:spcPct val="100000"/>
              </a:lnSpc>
              <a:spcBef>
                <a:spcPts val="0"/>
              </a:spcBef>
              <a:spcAft>
                <a:spcPts val="0"/>
              </a:spcAft>
              <a:buNone/>
              <a:defRPr baseline="0" b="0" sz="2400" i="0" kern="1" spc="0" strike="noStrike" u="none">
                <a:solidFill>
                  <a:schemeClr val="tx1"/>
                </a:solidFill>
                <a:effectLst/>
                <a:latin typeface="Basic Sans" pitchFamily="1" charset="0"/>
                <a:ea typeface="Basic Roman" pitchFamily="1" charset="0"/>
                <a:cs typeface="Basic Roman" pitchFamily="1" charset="0"/>
              </a:defRPr>
            </a:lvl3pPr>
            <a:lvl4pPr algn="ctr" defTabSz="449580" indent="0" marL="1143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4pPr>
            <a:lvl5pPr algn="ctr" defTabSz="449580" indent="0" marL="1524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5pPr>
          </a:lstStyle>
          <a:p>
            <a:pPr algn="r" defTabSz="449580" indent="0" marL="0" marR="0">
              <a:lnSpc>
                <a:spcPct val="100000"/>
              </a:lnSpc>
              <a:spcBef>
                <a:spcPts val="0"/>
              </a:spcBef>
              <a:spcAft>
                <a:spcPts val="0"/>
              </a:spcAft>
              <a:buNone/>
              <a:defRPr baseline="0" b="1" sz="3200" i="0" kern="1" spc="0" strike="noStrike" u="none">
                <a:solidFill>
                  <a:schemeClr val="tx1"/>
                </a:solidFill>
                <a:latin typeface="Noto Naskh Arabic UI" pitchFamily="1" charset="0"/>
                <a:ea typeface="Noto Naskh Arabic UI" pitchFamily="1" charset="0"/>
                <a:cs typeface="Noto Naskh Arabic UI" pitchFamily="1" charset="0"/>
              </a:defRPr>
            </a:pPr>
            <a:r>
              <a:t>ومن الناس من يقول أمنا بالله وباليوم الأخر وما هم بمؤمنين </a:t>
            </a:r>
          </a:p>
          <a:p>
            <a:pPr algn="l" defTabSz="449580" indent="0" marL="0" marR="0">
              <a:lnSpc>
                <a:spcPct val="100000"/>
              </a:lnSpc>
              <a:spcBef>
                <a:spcPts val="0"/>
              </a:spcBef>
              <a:spcAft>
                <a:spcPts val="0"/>
              </a:spcAft>
              <a:buNone/>
              <a:defRPr baseline="0" b="1" sz="3200" i="0" kern="1" spc="0" strike="noStrike" u="none">
                <a:solidFill>
                  <a:schemeClr val="tx1"/>
                </a:solidFill>
                <a:latin typeface="Noto Naskh Arabic UI" pitchFamily="1" charset="0"/>
                <a:ea typeface="Noto Naskh Arabic UI" pitchFamily="1" charset="0"/>
                <a:cs typeface="Noto Naskh Arabic UI" pitchFamily="1" charset="0"/>
              </a:defRPr>
            </a:pPr>
          </a:p>
          <a:p>
            <a:pPr algn="l" defTabSz="449580" indent="0" marL="0" marR="0">
              <a:lnSpc>
                <a:spcPct val="100000"/>
              </a:lnSpc>
              <a:spcBef>
                <a:spcPts val="0"/>
              </a:spcBef>
              <a:spcAft>
                <a:spcPts val="0"/>
              </a:spcAft>
              <a:buNone/>
              <a:defRPr baseline="0" b="1" sz="3200" i="0" kern="1" spc="0" strike="noStrike" u="none">
                <a:solidFill>
                  <a:schemeClr val="tx1"/>
                </a:solidFill>
                <a:latin typeface="Noto Naskh Arabic UI" pitchFamily="1" charset="0"/>
                <a:ea typeface="Noto Naskh Arabic UI" pitchFamily="1" charset="0"/>
                <a:cs typeface="Noto Naskh Arabic UI" pitchFamily="1" charset="0"/>
              </a:defRPr>
            </a:pPr>
            <a:r>
              <a:t>আর মানুষের মধ্যে এমন কিছু মানুষ আছে যারা বলে, "আমরা আল্লাহ ও আখিরাত দিবসের প্রতি  ইমান এনেছি" ,কিন্তু তারা আসলে মুমিন নয়।</a:t>
            </a:r>
          </a:p>
        </p:txBody>
      </p:sp>
      <p:sp>
        <p:nvSpPr>
          <p:cNvPr id="1048638" name="DateTimeArea1"/>
          <p:cNvSpPr>
            <a:spLocks noGrp="1" noChangeArrowheads="1"/>
          </p:cNvSpPr>
          <p:nvPr>
            <p:ph type="dt" sz="quarter" idx="4294967295"/>
          </p:nvPr>
        </p:nvSpPr>
        <p:spPr>
          <a:xfrm>
            <a:off x="457200" y="6247130"/>
            <a:ext cx="2440940"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449580" indent="0" marL="0" marR="0">
              <a:lnSpc>
                <a:spcPct val="100000"/>
              </a:lnSpc>
              <a:spcBef>
                <a:spcPts val="0"/>
              </a:spcBef>
              <a:spcAft>
                <a:spcPts val="0"/>
              </a:spcAft>
              <a:buNone/>
              <a:defRPr sz="1400"/>
            </a:pPr>
          </a:p>
        </p:txBody>
      </p:sp>
      <p:sp>
        <p:nvSpPr>
          <p:cNvPr id="1048639" name="FooterArea1"/>
          <p:cNvSpPr>
            <a:spLocks noGrp="1" noChangeArrowheads="1"/>
          </p:cNvSpPr>
          <p:nvPr>
            <p:ph type="ftr" sz="quarter" idx="4294967295"/>
          </p:nvPr>
        </p:nvSpPr>
        <p:spPr>
          <a:xfrm>
            <a:off x="3346450" y="6247130"/>
            <a:ext cx="245046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449580" indent="0" marL="0" marR="0">
              <a:lnSpc>
                <a:spcPct val="100000"/>
              </a:lnSpc>
              <a:spcBef>
                <a:spcPts val="0"/>
              </a:spcBef>
              <a:spcAft>
                <a:spcPts val="0"/>
              </a:spcAft>
              <a:buNone/>
              <a:defRPr sz="1400"/>
            </a:p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0"/>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76" name=""/>
        <p:cNvGrpSpPr/>
        <p:nvPr/>
      </p:nvGrpSpPr>
      <p:grpSpPr>
        <a:xfrm>
          <a:off x="0" y="0"/>
          <a:ext cx="0" cy="0"/>
          <a:chOff x="0" y="0"/>
          <a:chExt cx="0" cy="0"/>
        </a:xfrm>
      </p:grpSpPr>
      <p:sp>
        <p:nvSpPr>
          <p:cNvPr id="1048640" name="SlideTitle1"/>
          <p:cNvSpPr>
            <a:spLocks noGrp="1" noChangeArrowheads="1"/>
          </p:cNvSpPr>
          <p:nvPr>
            <p:ph type="ctrTitle"/>
          </p:nvPr>
        </p:nvSpPr>
        <p:spPr>
          <a:xfrm>
            <a:off x="685800" y="71755"/>
            <a:ext cx="7772400" cy="717550"/>
          </a:xfrm>
          <a:prstGeom prst="rect"/>
          <a:solidFill>
            <a:srgbClr val="92D04F"/>
          </a:solidFill>
          <a:ln w="12700" cap="flat" cmpd="sng" algn="ctr">
            <a:noFill/>
            <a:prstDash val="solid"/>
            <a:headEnd type="none" w="med" len="med"/>
            <a:tailEnd type="none" w="med" len="med"/>
          </a:ln>
          <a:effectLst/>
        </p:spPr>
        <p:txBody>
          <a:bodyPr anchor="ctr" numCol="1" vert="horz" wrap="square">
            <a:prstTxWarp prst="textNoShape"/>
          </a:bodyPr>
          <a:p>
            <a:pPr>
              <a:defRPr b="1"/>
            </a:pPr>
            <a:r>
              <a:t>আয়াত নং ৯</a:t>
            </a:r>
          </a:p>
        </p:txBody>
      </p:sp>
      <p:sp>
        <p:nvSpPr>
          <p:cNvPr id="1048641" name="SlideSubtitle1"/>
          <p:cNvSpPr>
            <a:spLocks noGrp="1" noChangeArrowheads="1"/>
          </p:cNvSpPr>
          <p:nvPr>
            <p:ph type="subTitle" idx="1"/>
          </p:nvPr>
        </p:nvSpPr>
        <p:spPr>
          <a:xfrm>
            <a:off x="430530" y="1722120"/>
            <a:ext cx="8323580" cy="4592320"/>
          </a:xfrm>
          <a:prstGeom prst="rect"/>
          <a:solidFill>
            <a:srgbClr val="00B0F0"/>
          </a:solidFill>
          <a:ln w="12700" cap="flat" cmpd="sng" algn="ctr">
            <a:noFill/>
            <a:prstDash val="solid"/>
            <a:headEnd type="none" w="med" len="med"/>
            <a:tailEnd type="none" w="med" len="med"/>
          </a:ln>
          <a:effectLst/>
        </p:spPr>
        <p:txBody>
          <a:bodyPr anchor="t" numCol="1" vert="horz" wrap="square">
            <a:prstTxWarp prst="textNoShape"/>
          </a:bodyPr>
          <a:lstStyle>
            <a:lvl1pPr algn="ctr" defTabSz="449580" indent="0" marL="0" marR="0">
              <a:lnSpc>
                <a:spcPct val="100000"/>
              </a:lnSpc>
              <a:spcBef>
                <a:spcPts val="0"/>
              </a:spcBef>
              <a:spcAft>
                <a:spcPts val="0"/>
              </a:spcAft>
              <a:buNone/>
              <a:defRPr baseline="0" b="0" sz="3200" i="0" kern="1" spc="0" strike="noStrike" u="none">
                <a:solidFill>
                  <a:schemeClr val="tx1"/>
                </a:solidFill>
                <a:effectLst/>
                <a:latin typeface="Basic Sans" pitchFamily="1" charset="0"/>
                <a:ea typeface="Basic Roman" pitchFamily="1" charset="0"/>
                <a:cs typeface="Basic Roman" pitchFamily="1" charset="0"/>
              </a:defRPr>
            </a:lvl1pPr>
            <a:lvl2pPr algn="ctr" defTabSz="449580" indent="0" marL="381000" marR="0">
              <a:lnSpc>
                <a:spcPct val="100000"/>
              </a:lnSpc>
              <a:spcBef>
                <a:spcPts val="0"/>
              </a:spcBef>
              <a:spcAft>
                <a:spcPts val="0"/>
              </a:spcAft>
              <a:buNone/>
              <a:defRPr baseline="0" b="0" sz="2800" i="0" kern="1" spc="0" strike="noStrike" u="none">
                <a:solidFill>
                  <a:schemeClr val="tx1"/>
                </a:solidFill>
                <a:effectLst/>
                <a:latin typeface="Basic Sans" pitchFamily="1" charset="0"/>
                <a:ea typeface="Basic Roman" pitchFamily="1" charset="0"/>
                <a:cs typeface="Basic Roman" pitchFamily="1" charset="0"/>
              </a:defRPr>
            </a:lvl2pPr>
            <a:lvl3pPr algn="ctr" defTabSz="449580" indent="0" marL="762000" marR="0">
              <a:lnSpc>
                <a:spcPct val="100000"/>
              </a:lnSpc>
              <a:spcBef>
                <a:spcPts val="0"/>
              </a:spcBef>
              <a:spcAft>
                <a:spcPts val="0"/>
              </a:spcAft>
              <a:buNone/>
              <a:defRPr baseline="0" b="0" sz="2400" i="0" kern="1" spc="0" strike="noStrike" u="none">
                <a:solidFill>
                  <a:schemeClr val="tx1"/>
                </a:solidFill>
                <a:effectLst/>
                <a:latin typeface="Basic Sans" pitchFamily="1" charset="0"/>
                <a:ea typeface="Basic Roman" pitchFamily="1" charset="0"/>
                <a:cs typeface="Basic Roman" pitchFamily="1" charset="0"/>
              </a:defRPr>
            </a:lvl3pPr>
            <a:lvl4pPr algn="ctr" defTabSz="449580" indent="0" marL="1143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4pPr>
            <a:lvl5pPr algn="ctr" defTabSz="449580" indent="0" marL="1524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5pPr>
          </a:lstStyle>
          <a:p>
            <a:pPr algn="r" defTabSz="449580" indent="0" marL="0" marR="0">
              <a:lnSpc>
                <a:spcPct val="100000"/>
              </a:lnSpc>
              <a:spcBef>
                <a:spcPts val="0"/>
              </a:spcBef>
              <a:spcAft>
                <a:spcPts val="0"/>
              </a:spcAft>
              <a:buNone/>
              <a:defRPr baseline="0" b="1" sz="3200" i="0" kern="1" spc="0" strike="noStrike" u="none">
                <a:solidFill>
                  <a:schemeClr val="tx1"/>
                </a:solidFill>
                <a:latin typeface="Noto Naskh Arabic UI" pitchFamily="1" charset="0"/>
                <a:ea typeface="Noto Naskh Arabic UI" pitchFamily="1" charset="0"/>
                <a:cs typeface="Noto Naskh Arabic UI" pitchFamily="1" charset="0"/>
              </a:defRPr>
            </a:pPr>
            <a:r>
              <a:t>يخدعون الله والذين آمنوا وما يخدعون إلا أنفسهم وما يشعرون </a:t>
            </a:r>
          </a:p>
          <a:p>
            <a:pPr algn="l" defTabSz="449580" indent="0" marL="0" marR="0">
              <a:lnSpc>
                <a:spcPct val="100000"/>
              </a:lnSpc>
              <a:spcBef>
                <a:spcPts val="0"/>
              </a:spcBef>
              <a:spcAft>
                <a:spcPts val="0"/>
              </a:spcAft>
              <a:buNone/>
              <a:defRPr baseline="0" b="1" sz="3200" i="0" kern="1" spc="0" strike="noStrike" u="none">
                <a:solidFill>
                  <a:schemeClr val="tx1"/>
                </a:solidFill>
                <a:latin typeface="Noto Naskh Arabic UI" pitchFamily="1" charset="0"/>
                <a:ea typeface="Noto Naskh Arabic UI" pitchFamily="1" charset="0"/>
                <a:cs typeface="Noto Naskh Arabic UI" pitchFamily="1" charset="0"/>
              </a:defRPr>
            </a:pPr>
          </a:p>
          <a:p>
            <a:pPr algn="l" defTabSz="449580" indent="0" marL="0" marR="0">
              <a:lnSpc>
                <a:spcPct val="100000"/>
              </a:lnSpc>
              <a:spcBef>
                <a:spcPts val="0"/>
              </a:spcBef>
              <a:spcAft>
                <a:spcPts val="0"/>
              </a:spcAft>
              <a:buNone/>
              <a:defRPr baseline="0" b="1" sz="3200" i="0" kern="1" spc="0" strike="noStrike" u="none">
                <a:solidFill>
                  <a:schemeClr val="tx1"/>
                </a:solidFill>
                <a:latin typeface="Noto Naskh Arabic UI" pitchFamily="1" charset="0"/>
                <a:ea typeface="Noto Naskh Arabic UI" pitchFamily="1" charset="0"/>
                <a:cs typeface="Noto Naskh Arabic UI" pitchFamily="1" charset="0"/>
              </a:defRPr>
            </a:pPr>
            <a:r>
              <a:t>তারা আল্লাহ এবং মুমিনগণের সাথে প্রতারণা করে। আসলে তারা যে নিজেদেরকে প্রতারিত করছে, অন্য কাউকে নয়, এটা তারা বুঝতে পারছে না।</a:t>
            </a:r>
          </a:p>
        </p:txBody>
      </p:sp>
      <p:sp>
        <p:nvSpPr>
          <p:cNvPr id="1048642" name="DateTimeArea1"/>
          <p:cNvSpPr>
            <a:spLocks noGrp="1" noChangeArrowheads="1"/>
          </p:cNvSpPr>
          <p:nvPr>
            <p:ph type="dt" sz="quarter" idx="4294967295"/>
          </p:nvPr>
        </p:nvSpPr>
        <p:spPr>
          <a:xfrm>
            <a:off x="457200" y="6247130"/>
            <a:ext cx="2440940"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449580" indent="0" marL="0" marR="0">
              <a:lnSpc>
                <a:spcPct val="100000"/>
              </a:lnSpc>
              <a:spcBef>
                <a:spcPts val="0"/>
              </a:spcBef>
              <a:spcAft>
                <a:spcPts val="0"/>
              </a:spcAft>
              <a:buNone/>
              <a:defRPr sz="1400"/>
            </a:pPr>
          </a:p>
        </p:txBody>
      </p:sp>
      <p:sp>
        <p:nvSpPr>
          <p:cNvPr id="1048643" name="FooterArea1"/>
          <p:cNvSpPr>
            <a:spLocks noGrp="1" noChangeArrowheads="1"/>
          </p:cNvSpPr>
          <p:nvPr>
            <p:ph type="ftr" sz="quarter" idx="4294967295"/>
          </p:nvPr>
        </p:nvSpPr>
        <p:spPr>
          <a:xfrm>
            <a:off x="3346450" y="6247130"/>
            <a:ext cx="245046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449580" indent="0" marL="0" marR="0">
              <a:lnSpc>
                <a:spcPct val="100000"/>
              </a:lnSpc>
              <a:spcBef>
                <a:spcPts val="0"/>
              </a:spcBef>
              <a:spcAft>
                <a:spcPts val="0"/>
              </a:spcAft>
              <a:buNone/>
              <a:defRPr sz="1400"/>
            </a:pPr>
          </a:p>
        </p:txBody>
      </p:sp>
    </p:spTree>
  </p:cSld>
  <p:clrMapOvr>
    <a:masterClrMapping/>
  </p:clrMapOvr>
  <p:transition spd="slow">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77" name=""/>
        <p:cNvGrpSpPr/>
        <p:nvPr/>
      </p:nvGrpSpPr>
      <p:grpSpPr>
        <a:xfrm>
          <a:off x="0" y="0"/>
          <a:ext cx="0" cy="0"/>
          <a:chOff x="0" y="0"/>
          <a:chExt cx="0" cy="0"/>
        </a:xfrm>
      </p:grpSpPr>
      <p:sp>
        <p:nvSpPr>
          <p:cNvPr id="1048644" name="SlideTitle1"/>
          <p:cNvSpPr>
            <a:spLocks noGrp="1" noChangeArrowheads="1"/>
          </p:cNvSpPr>
          <p:nvPr>
            <p:ph type="ctrTitle"/>
          </p:nvPr>
        </p:nvSpPr>
        <p:spPr>
          <a:xfrm>
            <a:off x="685165" y="143510"/>
            <a:ext cx="7772400" cy="1219835"/>
          </a:xfrm>
          <a:prstGeom prst="rect"/>
          <a:solidFill>
            <a:srgbClr val="92D04F"/>
          </a:solidFill>
          <a:ln w="12700" cap="flat" cmpd="sng" algn="ctr">
            <a:noFill/>
            <a:prstDash val="solid"/>
            <a:headEnd type="none" w="med" len="med"/>
            <a:tailEnd type="none" w="med" len="med"/>
          </a:ln>
          <a:effectLst/>
        </p:spPr>
        <p:txBody>
          <a:bodyPr anchor="ctr" numCol="1" vert="horz" wrap="square">
            <a:prstTxWarp prst="textNoShape"/>
          </a:bodyPr>
          <a:p>
            <a:pPr>
              <a:defRPr b="1"/>
            </a:pPr>
            <a:r>
              <a:rPr b="1" i="1" u="sng">
                <a:solidFill>
                  <a:srgbClr val="BF0000"/>
                </a:solidFill>
              </a:rPr>
              <a:t>আয়াত নং ১০</a:t>
            </a:r>
            <a:endParaRPr b="1" i="1" u="sng">
              <a:solidFill>
                <a:srgbClr val="BF0000"/>
              </a:solidFill>
            </a:endParaRPr>
          </a:p>
        </p:txBody>
      </p:sp>
      <p:sp>
        <p:nvSpPr>
          <p:cNvPr id="1048645" name="DateTimeArea1"/>
          <p:cNvSpPr>
            <a:spLocks noGrp="1" noChangeArrowheads="1"/>
          </p:cNvSpPr>
          <p:nvPr>
            <p:ph type="dt" sz="quarter" idx="4294967295"/>
          </p:nvPr>
        </p:nvSpPr>
        <p:spPr>
          <a:xfrm>
            <a:off x="457200" y="6247130"/>
            <a:ext cx="2440940"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449580" indent="0" marL="0" marR="0">
              <a:lnSpc>
                <a:spcPct val="100000"/>
              </a:lnSpc>
              <a:spcBef>
                <a:spcPts val="0"/>
              </a:spcBef>
              <a:spcAft>
                <a:spcPts val="0"/>
              </a:spcAft>
              <a:buNone/>
              <a:defRPr sz="1400"/>
            </a:pPr>
          </a:p>
        </p:txBody>
      </p:sp>
      <p:sp>
        <p:nvSpPr>
          <p:cNvPr id="1048646" name="FooterArea1"/>
          <p:cNvSpPr>
            <a:spLocks noGrp="1" noChangeArrowheads="1"/>
          </p:cNvSpPr>
          <p:nvPr>
            <p:ph type="ftr" sz="quarter" idx="4294967295"/>
          </p:nvPr>
        </p:nvSpPr>
        <p:spPr>
          <a:xfrm>
            <a:off x="3346450" y="6247130"/>
            <a:ext cx="245046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449580" indent="0" marL="0" marR="0">
              <a:lnSpc>
                <a:spcPct val="100000"/>
              </a:lnSpc>
              <a:spcBef>
                <a:spcPts val="0"/>
              </a:spcBef>
              <a:spcAft>
                <a:spcPts val="0"/>
              </a:spcAft>
              <a:buNone/>
              <a:defRPr sz="1400"/>
            </a:pPr>
          </a:p>
        </p:txBody>
      </p:sp>
      <p:sp>
        <p:nvSpPr>
          <p:cNvPr id="1048647" name="SlideSubtitle1"/>
          <p:cNvSpPr>
            <a:spLocks noGrp="1" noChangeArrowheads="1"/>
          </p:cNvSpPr>
          <p:nvPr>
            <p:ph type="subTitle" idx="1"/>
          </p:nvPr>
        </p:nvSpPr>
        <p:spPr>
          <a:xfrm>
            <a:off x="573405" y="2367915"/>
            <a:ext cx="8037195" cy="4018280"/>
          </a:xfrm>
          <a:prstGeom prst="rect"/>
          <a:solidFill>
            <a:srgbClr val="FFFF00"/>
          </a:solidFill>
          <a:ln w="12700" cap="flat" cmpd="sng" algn="ctr">
            <a:noFill/>
            <a:prstDash val="solid"/>
            <a:headEnd type="none" w="med" len="med"/>
            <a:tailEnd type="none" w="med" len="med"/>
          </a:ln>
          <a:effectLst/>
        </p:spPr>
        <p:txBody>
          <a:bodyPr anchor="t" numCol="1" vert="horz" wrap="square">
            <a:prstTxWarp prst="textNoShape"/>
          </a:bodyPr>
          <a:lstStyle>
            <a:lvl1pPr algn="ctr" defTabSz="449580" indent="0" marL="0" marR="0">
              <a:lnSpc>
                <a:spcPct val="100000"/>
              </a:lnSpc>
              <a:spcBef>
                <a:spcPts val="0"/>
              </a:spcBef>
              <a:spcAft>
                <a:spcPts val="0"/>
              </a:spcAft>
              <a:buNone/>
              <a:defRPr baseline="0" b="0" sz="3200" i="0" kern="1" spc="0" strike="noStrike" u="none">
                <a:solidFill>
                  <a:schemeClr val="tx1"/>
                </a:solidFill>
                <a:effectLst/>
                <a:latin typeface="Basic Sans" pitchFamily="1" charset="0"/>
                <a:ea typeface="Basic Roman" pitchFamily="1" charset="0"/>
                <a:cs typeface="Basic Roman" pitchFamily="1" charset="0"/>
              </a:defRPr>
            </a:lvl1pPr>
            <a:lvl2pPr algn="ctr" defTabSz="449580" indent="0" marL="381000" marR="0">
              <a:lnSpc>
                <a:spcPct val="100000"/>
              </a:lnSpc>
              <a:spcBef>
                <a:spcPts val="0"/>
              </a:spcBef>
              <a:spcAft>
                <a:spcPts val="0"/>
              </a:spcAft>
              <a:buNone/>
              <a:defRPr baseline="0" b="0" sz="2800" i="0" kern="1" spc="0" strike="noStrike" u="none">
                <a:solidFill>
                  <a:schemeClr val="tx1"/>
                </a:solidFill>
                <a:effectLst/>
                <a:latin typeface="Basic Sans" pitchFamily="1" charset="0"/>
                <a:ea typeface="Basic Roman" pitchFamily="1" charset="0"/>
                <a:cs typeface="Basic Roman" pitchFamily="1" charset="0"/>
              </a:defRPr>
            </a:lvl2pPr>
            <a:lvl3pPr algn="ctr" defTabSz="449580" indent="0" marL="762000" marR="0">
              <a:lnSpc>
                <a:spcPct val="100000"/>
              </a:lnSpc>
              <a:spcBef>
                <a:spcPts val="0"/>
              </a:spcBef>
              <a:spcAft>
                <a:spcPts val="0"/>
              </a:spcAft>
              <a:buNone/>
              <a:defRPr baseline="0" b="0" sz="2400" i="0" kern="1" spc="0" strike="noStrike" u="none">
                <a:solidFill>
                  <a:schemeClr val="tx1"/>
                </a:solidFill>
                <a:effectLst/>
                <a:latin typeface="Basic Sans" pitchFamily="1" charset="0"/>
                <a:ea typeface="Basic Roman" pitchFamily="1" charset="0"/>
                <a:cs typeface="Basic Roman" pitchFamily="1" charset="0"/>
              </a:defRPr>
            </a:lvl3pPr>
            <a:lvl4pPr algn="ctr" defTabSz="449580" indent="0" marL="1143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4pPr>
            <a:lvl5pPr algn="ctr" defTabSz="449580" indent="0" marL="1524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5pPr>
          </a:lstStyle>
          <a:p>
            <a:pPr algn="r" defTabSz="449580" indent="0" marL="0" marR="0">
              <a:lnSpc>
                <a:spcPct val="100000"/>
              </a:lnSpc>
              <a:spcBef>
                <a:spcPts val="0"/>
              </a:spcBef>
              <a:spcAft>
                <a:spcPts val="0"/>
              </a:spcAft>
              <a:buNone/>
              <a:defRPr baseline="0" b="1" sz="3200" i="0" kern="1" spc="0" strike="noStrike" u="none">
                <a:solidFill>
                  <a:schemeClr val="tx1"/>
                </a:solidFill>
                <a:latin typeface="Noto Naskh Arabic UI" pitchFamily="1" charset="0"/>
                <a:ea typeface="Noto Naskh Arabic UI" pitchFamily="1" charset="0"/>
                <a:cs typeface="Noto Naskh Arabic UI" pitchFamily="1" charset="0"/>
              </a:defRPr>
            </a:pPr>
            <a:r>
              <a:t> فى قلوبهم مرض  فزادهم الله مرضا   ولهم عذاب أليم بما كانوا يكذبون </a:t>
            </a:r>
          </a:p>
          <a:p>
            <a:pPr algn="l" defTabSz="449580" indent="0" marL="0" marR="0">
              <a:lnSpc>
                <a:spcPct val="100000"/>
              </a:lnSpc>
              <a:spcBef>
                <a:spcPts val="0"/>
              </a:spcBef>
              <a:spcAft>
                <a:spcPts val="0"/>
              </a:spcAft>
              <a:buNone/>
              <a:defRPr baseline="0" b="1" sz="3200" i="0" kern="1" spc="0" strike="noStrike" u="none">
                <a:solidFill>
                  <a:schemeClr val="tx1"/>
                </a:solidFill>
                <a:latin typeface="Noto Naskh Arabic UI" pitchFamily="1" charset="0"/>
                <a:ea typeface="Noto Naskh Arabic UI" pitchFamily="1" charset="0"/>
                <a:cs typeface="Noto Naskh Arabic UI" pitchFamily="1" charset="0"/>
              </a:defRPr>
            </a:pPr>
          </a:p>
          <a:p>
            <a:pPr algn="l" defTabSz="449580" indent="0" marL="0" marR="0">
              <a:lnSpc>
                <a:spcPct val="100000"/>
              </a:lnSpc>
              <a:spcBef>
                <a:spcPts val="0"/>
              </a:spcBef>
              <a:spcAft>
                <a:spcPts val="0"/>
              </a:spcAft>
              <a:buNone/>
              <a:defRPr baseline="0" b="1" sz="3200" i="0" kern="1" spc="0" strike="noStrike" u="none">
                <a:solidFill>
                  <a:schemeClr val="tx1"/>
                </a:solidFill>
                <a:latin typeface="Noto Naskh Arabic UI" pitchFamily="1" charset="0"/>
                <a:ea typeface="Noto Naskh Arabic UI" pitchFamily="1" charset="0"/>
                <a:cs typeface="Noto Naskh Arabic UI" pitchFamily="1" charset="0"/>
              </a:defRPr>
            </a:pPr>
            <a:r>
              <a:t>তাদের অন্তরে ব্যাধি রয়েছে। অতঃপর আল্লাহ তাদের ব্যাধি বৃদ্ধি করেছেন ও তাদের জন্য রয়েছে কষ্টদায়ক শাস্তি কারণ তারা মিথ্যাবাদী।</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invX="0"/>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78" name=""/>
        <p:cNvGrpSpPr/>
        <p:nvPr/>
      </p:nvGrpSpPr>
      <p:grpSpPr>
        <a:xfrm>
          <a:off x="0" y="0"/>
          <a:ext cx="0" cy="0"/>
          <a:chOff x="0" y="0"/>
          <a:chExt cx="0" cy="0"/>
        </a:xfrm>
      </p:grpSpPr>
      <p:sp>
        <p:nvSpPr>
          <p:cNvPr id="1048648" name="SlideTitle1"/>
          <p:cNvSpPr>
            <a:spLocks noGrp="1" noChangeArrowheads="1"/>
          </p:cNvSpPr>
          <p:nvPr>
            <p:ph type="ctrTitle"/>
          </p:nvPr>
        </p:nvSpPr>
        <p:spPr>
          <a:xfrm>
            <a:off x="685800" y="215265"/>
            <a:ext cx="7772400" cy="717550"/>
          </a:xfrm>
          <a:prstGeom prst="rect"/>
          <a:solidFill>
            <a:srgbClr val="FF6600"/>
          </a:solidFill>
          <a:ln w="12700" cap="flat" cmpd="sng" algn="ctr">
            <a:noFill/>
            <a:prstDash val="solid"/>
            <a:headEnd type="none" w="med" len="med"/>
            <a:tailEnd type="none" w="med" len="med"/>
          </a:ln>
          <a:effectLst/>
        </p:spPr>
        <p:txBody>
          <a:bodyPr anchor="ctr" numCol="1" vert="horz" wrap="square">
            <a:prstTxWarp prst="textNoShape"/>
          </a:bodyPr>
          <a:p>
            <a:pPr>
              <a:defRPr b="1"/>
            </a:pPr>
            <a:r>
              <a:t>আয়াত নং ১১</a:t>
            </a:r>
          </a:p>
        </p:txBody>
      </p:sp>
      <p:sp>
        <p:nvSpPr>
          <p:cNvPr id="1048649" name="SlideSubtitle1"/>
          <p:cNvSpPr>
            <a:spLocks noGrp="1" noChangeArrowheads="1"/>
          </p:cNvSpPr>
          <p:nvPr>
            <p:ph type="subTitle" idx="1"/>
          </p:nvPr>
        </p:nvSpPr>
        <p:spPr>
          <a:xfrm>
            <a:off x="158750" y="1578610"/>
            <a:ext cx="8825865" cy="3993515"/>
          </a:xfrm>
          <a:prstGeom prst="rect"/>
          <a:solidFill>
            <a:srgbClr val="0070C0"/>
          </a:solidFill>
          <a:ln w="12700" cap="flat" cmpd="sng" algn="ctr">
            <a:noFill/>
            <a:prstDash val="solid"/>
            <a:headEnd type="none" w="med" len="med"/>
            <a:tailEnd type="none" w="med" len="med"/>
          </a:ln>
          <a:effectLst/>
        </p:spPr>
        <p:txBody>
          <a:bodyPr anchor="t" numCol="1" vert="horz" wrap="square">
            <a:prstTxWarp prst="textNoShape"/>
          </a:bodyPr>
          <a:lstStyle>
            <a:lvl1pPr algn="ctr" defTabSz="449580" indent="0" marL="0" marR="0">
              <a:lnSpc>
                <a:spcPct val="100000"/>
              </a:lnSpc>
              <a:spcBef>
                <a:spcPts val="0"/>
              </a:spcBef>
              <a:spcAft>
                <a:spcPts val="0"/>
              </a:spcAft>
              <a:buNone/>
              <a:defRPr baseline="0" b="0" sz="3200" i="0" kern="1" spc="0" strike="noStrike" u="none">
                <a:solidFill>
                  <a:schemeClr val="tx1"/>
                </a:solidFill>
                <a:effectLst/>
                <a:latin typeface="Basic Sans" pitchFamily="1" charset="0"/>
                <a:ea typeface="Basic Roman" pitchFamily="1" charset="0"/>
                <a:cs typeface="Basic Roman" pitchFamily="1" charset="0"/>
              </a:defRPr>
            </a:lvl1pPr>
            <a:lvl2pPr algn="ctr" defTabSz="449580" indent="0" marL="381000" marR="0">
              <a:lnSpc>
                <a:spcPct val="100000"/>
              </a:lnSpc>
              <a:spcBef>
                <a:spcPts val="0"/>
              </a:spcBef>
              <a:spcAft>
                <a:spcPts val="0"/>
              </a:spcAft>
              <a:buNone/>
              <a:defRPr baseline="0" b="0" sz="2800" i="0" kern="1" spc="0" strike="noStrike" u="none">
                <a:solidFill>
                  <a:schemeClr val="tx1"/>
                </a:solidFill>
                <a:effectLst/>
                <a:latin typeface="Basic Sans" pitchFamily="1" charset="0"/>
                <a:ea typeface="Basic Roman" pitchFamily="1" charset="0"/>
                <a:cs typeface="Basic Roman" pitchFamily="1" charset="0"/>
              </a:defRPr>
            </a:lvl2pPr>
            <a:lvl3pPr algn="ctr" defTabSz="449580" indent="0" marL="762000" marR="0">
              <a:lnSpc>
                <a:spcPct val="100000"/>
              </a:lnSpc>
              <a:spcBef>
                <a:spcPts val="0"/>
              </a:spcBef>
              <a:spcAft>
                <a:spcPts val="0"/>
              </a:spcAft>
              <a:buNone/>
              <a:defRPr baseline="0" b="0" sz="2400" i="0" kern="1" spc="0" strike="noStrike" u="none">
                <a:solidFill>
                  <a:schemeClr val="tx1"/>
                </a:solidFill>
                <a:effectLst/>
                <a:latin typeface="Basic Sans" pitchFamily="1" charset="0"/>
                <a:ea typeface="Basic Roman" pitchFamily="1" charset="0"/>
                <a:cs typeface="Basic Roman" pitchFamily="1" charset="0"/>
              </a:defRPr>
            </a:lvl3pPr>
            <a:lvl4pPr algn="ctr" defTabSz="449580" indent="0" marL="1143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4pPr>
            <a:lvl5pPr algn="ctr" defTabSz="449580" indent="0" marL="1524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5pPr>
          </a:lstStyle>
          <a:p>
            <a:pPr algn="r" defTabSz="449580" indent="0" marL="0" marR="0">
              <a:lnSpc>
                <a:spcPct val="100000"/>
              </a:lnSpc>
              <a:spcBef>
                <a:spcPts val="0"/>
              </a:spcBef>
              <a:spcAft>
                <a:spcPts val="0"/>
              </a:spcAft>
              <a:buNone/>
              <a:defRPr baseline="0" b="1" sz="3200" i="0" kern="1" spc="0" strike="noStrike" u="none">
                <a:solidFill>
                  <a:schemeClr val="tx1"/>
                </a:solidFill>
                <a:latin typeface="Noto Naskh Arabic UI" pitchFamily="1" charset="0"/>
                <a:ea typeface="Noto Naskh Arabic UI" pitchFamily="1" charset="0"/>
                <a:cs typeface="Noto Naskh Arabic UI" pitchFamily="1" charset="0"/>
              </a:defRPr>
            </a:pPr>
            <a:r>
              <a:t>واذا قيل لهم لا تفسدوا في الأرض  قالوا إنما نحن مصلحون </a:t>
            </a:r>
          </a:p>
          <a:p>
            <a:pPr algn="l" defTabSz="449580" indent="0" marL="0" marR="0">
              <a:lnSpc>
                <a:spcPct val="100000"/>
              </a:lnSpc>
              <a:spcBef>
                <a:spcPts val="0"/>
              </a:spcBef>
              <a:spcAft>
                <a:spcPts val="0"/>
              </a:spcAft>
              <a:buNone/>
              <a:defRPr baseline="0" b="1" sz="3200" i="0" kern="1" spc="0" strike="noStrike" u="none">
                <a:solidFill>
                  <a:schemeClr val="tx1"/>
                </a:solidFill>
                <a:latin typeface="Noto Naskh Arabic UI" pitchFamily="1" charset="0"/>
                <a:ea typeface="Noto Naskh Arabic UI" pitchFamily="1" charset="0"/>
                <a:cs typeface="Noto Naskh Arabic UI" pitchFamily="1" charset="0"/>
              </a:defRPr>
            </a:pPr>
          </a:p>
          <a:p>
            <a:pPr algn="l" defTabSz="449580" indent="0" marL="0" marR="0">
              <a:lnSpc>
                <a:spcPct val="100000"/>
              </a:lnSpc>
              <a:spcBef>
                <a:spcPts val="0"/>
              </a:spcBef>
              <a:spcAft>
                <a:spcPts val="0"/>
              </a:spcAft>
              <a:buNone/>
              <a:defRPr baseline="0" b="1" sz="3200" i="0" kern="1" spc="0" strike="noStrike" u="none">
                <a:solidFill>
                  <a:schemeClr val="tx1"/>
                </a:solidFill>
                <a:latin typeface="Noto Naskh Arabic UI" pitchFamily="1" charset="0"/>
                <a:ea typeface="Noto Naskh Arabic UI" pitchFamily="1" charset="0"/>
                <a:cs typeface="Noto Naskh Arabic UI" pitchFamily="1" charset="0"/>
              </a:defRPr>
            </a:pPr>
            <a:r>
              <a:t>তাদেরকে যখন বলা হয়, "পৃথিবীতে অশান্তি সৃষ্টি করো না", তারা বলে,  "আমরাই তো শান্তি স্থাপনকারী"।</a:t>
            </a:r>
          </a:p>
        </p:txBody>
      </p:sp>
      <p:sp>
        <p:nvSpPr>
          <p:cNvPr id="1048650" name="DateTimeArea1"/>
          <p:cNvSpPr>
            <a:spLocks noGrp="1" noChangeArrowheads="1"/>
          </p:cNvSpPr>
          <p:nvPr>
            <p:ph type="dt" sz="quarter" idx="4294967295"/>
          </p:nvPr>
        </p:nvSpPr>
        <p:spPr>
          <a:xfrm>
            <a:off x="457200" y="6247130"/>
            <a:ext cx="2440940"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449580" indent="0" marL="0" marR="0">
              <a:lnSpc>
                <a:spcPct val="100000"/>
              </a:lnSpc>
              <a:spcBef>
                <a:spcPts val="0"/>
              </a:spcBef>
              <a:spcAft>
                <a:spcPts val="0"/>
              </a:spcAft>
              <a:buNone/>
              <a:defRPr sz="1400"/>
            </a:pPr>
          </a:p>
        </p:txBody>
      </p:sp>
      <p:sp>
        <p:nvSpPr>
          <p:cNvPr id="1048651" name="FooterArea1"/>
          <p:cNvSpPr>
            <a:spLocks noGrp="1" noChangeArrowheads="1"/>
          </p:cNvSpPr>
          <p:nvPr>
            <p:ph type="ftr" sz="quarter" idx="4294967295"/>
          </p:nvPr>
        </p:nvSpPr>
        <p:spPr>
          <a:xfrm>
            <a:off x="3346450" y="6247130"/>
            <a:ext cx="245046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449580" indent="0" marL="0" marR="0">
              <a:lnSpc>
                <a:spcPct val="100000"/>
              </a:lnSpc>
              <a:spcBef>
                <a:spcPts val="0"/>
              </a:spcBef>
              <a:spcAft>
                <a:spcPts val="0"/>
              </a:spcAft>
              <a:buNone/>
              <a:defRPr sz="1400"/>
            </a:pPr>
          </a:p>
        </p:txBody>
      </p:sp>
    </p:spTree>
  </p:cSld>
  <p:clrMapOvr>
    <a:masterClrMapping/>
  </p:clrMapOvr>
  <p:transition spd="slow">
    <p:wheel spokes="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79" name=""/>
        <p:cNvGrpSpPr/>
        <p:nvPr/>
      </p:nvGrpSpPr>
      <p:grpSpPr>
        <a:xfrm>
          <a:off x="0" y="0"/>
          <a:ext cx="0" cy="0"/>
          <a:chOff x="0" y="0"/>
          <a:chExt cx="0" cy="0"/>
        </a:xfrm>
      </p:grpSpPr>
      <p:sp>
        <p:nvSpPr>
          <p:cNvPr id="1048652" name="SlideTitle1"/>
          <p:cNvSpPr>
            <a:spLocks noGrp="1" noChangeArrowheads="1"/>
          </p:cNvSpPr>
          <p:nvPr>
            <p:ph type="ctrTitle"/>
          </p:nvPr>
        </p:nvSpPr>
        <p:spPr>
          <a:xfrm>
            <a:off x="685800" y="143510"/>
            <a:ext cx="7772400" cy="1004570"/>
          </a:xfrm>
          <a:prstGeom prst="rect"/>
          <a:solidFill>
            <a:srgbClr val="02A5E3"/>
          </a:solidFill>
          <a:ln w="12700" cap="flat" cmpd="sng" algn="ctr">
            <a:noFill/>
            <a:prstDash val="solid"/>
            <a:headEnd type="none" w="med" len="med"/>
            <a:tailEnd type="none" w="med" len="med"/>
          </a:ln>
          <a:effectLst/>
        </p:spPr>
        <p:txBody>
          <a:bodyPr anchor="ctr" numCol="1" vert="horz" wrap="square">
            <a:prstTxWarp prst="textNoShape"/>
          </a:bodyPr>
          <a:p>
            <a:r>
              <a:rPr b="1">
                <a:solidFill>
                  <a:srgbClr val="36363D"/>
                </a:solidFill>
              </a:rPr>
              <a:t>আয়াত নং ১২</a:t>
            </a:r>
            <a:endParaRPr b="1">
              <a:solidFill>
                <a:srgbClr val="36363D"/>
              </a:solidFill>
            </a:endParaRPr>
          </a:p>
        </p:txBody>
      </p:sp>
      <p:sp>
        <p:nvSpPr>
          <p:cNvPr id="1048653" name="SlideSubtitle1"/>
          <p:cNvSpPr>
            <a:spLocks noGrp="1" noChangeArrowheads="1"/>
          </p:cNvSpPr>
          <p:nvPr>
            <p:ph type="subTitle" idx="1"/>
          </p:nvPr>
        </p:nvSpPr>
        <p:spPr>
          <a:xfrm>
            <a:off x="457200" y="2367915"/>
            <a:ext cx="7794625" cy="2941955"/>
          </a:xfrm>
          <a:prstGeom prst="rect"/>
          <a:solidFill>
            <a:srgbClr val="92D04F"/>
          </a:solidFill>
          <a:ln w="12700" cap="flat" cmpd="sng" algn="ctr">
            <a:noFill/>
            <a:prstDash val="solid"/>
            <a:headEnd type="none" w="med" len="med"/>
            <a:tailEnd type="none" w="med" len="med"/>
          </a:ln>
          <a:effectLst/>
        </p:spPr>
        <p:txBody>
          <a:bodyPr anchor="t" numCol="1" vert="horz" wrap="square">
            <a:prstTxWarp prst="textNoShape"/>
          </a:bodyPr>
          <a:lstStyle>
            <a:lvl1pPr algn="ctr" defTabSz="449580" indent="0" marL="0" marR="0">
              <a:lnSpc>
                <a:spcPct val="100000"/>
              </a:lnSpc>
              <a:spcBef>
                <a:spcPts val="0"/>
              </a:spcBef>
              <a:spcAft>
                <a:spcPts val="0"/>
              </a:spcAft>
              <a:buNone/>
              <a:defRPr baseline="0" b="0" sz="3200" i="0" kern="1" spc="0" strike="noStrike" u="none">
                <a:solidFill>
                  <a:schemeClr val="tx1"/>
                </a:solidFill>
                <a:effectLst/>
                <a:latin typeface="Basic Sans" pitchFamily="1" charset="0"/>
                <a:ea typeface="Basic Roman" pitchFamily="1" charset="0"/>
                <a:cs typeface="Basic Roman" pitchFamily="1" charset="0"/>
              </a:defRPr>
            </a:lvl1pPr>
            <a:lvl2pPr algn="ctr" defTabSz="449580" indent="0" marL="381000" marR="0">
              <a:lnSpc>
                <a:spcPct val="100000"/>
              </a:lnSpc>
              <a:spcBef>
                <a:spcPts val="0"/>
              </a:spcBef>
              <a:spcAft>
                <a:spcPts val="0"/>
              </a:spcAft>
              <a:buNone/>
              <a:defRPr baseline="0" b="0" sz="2800" i="0" kern="1" spc="0" strike="noStrike" u="none">
                <a:solidFill>
                  <a:schemeClr val="tx1"/>
                </a:solidFill>
                <a:effectLst/>
                <a:latin typeface="Basic Sans" pitchFamily="1" charset="0"/>
                <a:ea typeface="Basic Roman" pitchFamily="1" charset="0"/>
                <a:cs typeface="Basic Roman" pitchFamily="1" charset="0"/>
              </a:defRPr>
            </a:lvl2pPr>
            <a:lvl3pPr algn="ctr" defTabSz="449580" indent="0" marL="762000" marR="0">
              <a:lnSpc>
                <a:spcPct val="100000"/>
              </a:lnSpc>
              <a:spcBef>
                <a:spcPts val="0"/>
              </a:spcBef>
              <a:spcAft>
                <a:spcPts val="0"/>
              </a:spcAft>
              <a:buNone/>
              <a:defRPr baseline="0" b="0" sz="2400" i="0" kern="1" spc="0" strike="noStrike" u="none">
                <a:solidFill>
                  <a:schemeClr val="tx1"/>
                </a:solidFill>
                <a:effectLst/>
                <a:latin typeface="Basic Sans" pitchFamily="1" charset="0"/>
                <a:ea typeface="Basic Roman" pitchFamily="1" charset="0"/>
                <a:cs typeface="Basic Roman" pitchFamily="1" charset="0"/>
              </a:defRPr>
            </a:lvl3pPr>
            <a:lvl4pPr algn="ctr" defTabSz="449580" indent="0" marL="1143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4pPr>
            <a:lvl5pPr algn="ctr" defTabSz="449580" indent="0" marL="1524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5pPr>
          </a:lstStyle>
          <a:p>
            <a:pPr algn="r" defTabSz="449580" indent="0" marL="0" marR="0">
              <a:lnSpc>
                <a:spcPct val="100000"/>
              </a:lnSpc>
              <a:spcBef>
                <a:spcPts val="0"/>
              </a:spcBef>
              <a:spcAft>
                <a:spcPts val="0"/>
              </a:spcAft>
              <a:buNone/>
              <a:defRPr baseline="0" b="1" sz="3200" i="0" kern="1" spc="0" strike="noStrike" u="none">
                <a:solidFill>
                  <a:schemeClr val="tx1"/>
                </a:solidFill>
                <a:latin typeface="Noto Naskh Arabic UI" pitchFamily="1" charset="0"/>
                <a:ea typeface="Noto Naskh Arabic UI" pitchFamily="1" charset="0"/>
                <a:cs typeface="Noto Naskh Arabic UI" pitchFamily="1" charset="0"/>
              </a:defRPr>
            </a:pPr>
            <a:r>
              <a:t>الا إنهم هم المفسدون ولكن لا يشعرون </a:t>
            </a:r>
          </a:p>
          <a:p>
            <a:pPr algn="l" defTabSz="449580" indent="0" marL="0" marR="0">
              <a:lnSpc>
                <a:spcPct val="100000"/>
              </a:lnSpc>
              <a:spcBef>
                <a:spcPts val="0"/>
              </a:spcBef>
              <a:spcAft>
                <a:spcPts val="0"/>
              </a:spcAft>
              <a:buNone/>
              <a:defRPr baseline="0" b="1" sz="3200" i="0" kern="1" spc="0" strike="noStrike" u="none">
                <a:solidFill>
                  <a:schemeClr val="tx1"/>
                </a:solidFill>
                <a:latin typeface="Noto Naskh Arabic UI" pitchFamily="1" charset="0"/>
                <a:ea typeface="Noto Naskh Arabic UI" pitchFamily="1" charset="0"/>
                <a:cs typeface="Noto Naskh Arabic UI" pitchFamily="1" charset="0"/>
              </a:defRPr>
            </a:pPr>
          </a:p>
          <a:p>
            <a:pPr algn="l" defTabSz="449580" indent="0" marL="0" marR="0">
              <a:lnSpc>
                <a:spcPct val="100000"/>
              </a:lnSpc>
              <a:spcBef>
                <a:spcPts val="0"/>
              </a:spcBef>
              <a:spcAft>
                <a:spcPts val="0"/>
              </a:spcAft>
              <a:buNone/>
              <a:defRPr baseline="0" b="1" sz="3200" i="0" kern="1" spc="0" strike="noStrike" u="none">
                <a:solidFill>
                  <a:schemeClr val="tx1"/>
                </a:solidFill>
                <a:latin typeface="Noto Naskh Arabic UI" pitchFamily="1" charset="0"/>
                <a:ea typeface="Noto Naskh Arabic UI" pitchFamily="1" charset="0"/>
                <a:cs typeface="Noto Naskh Arabic UI" pitchFamily="1" charset="0"/>
              </a:defRPr>
            </a:pPr>
            <a:r>
              <a:t>সাবধান!  তারাই অশান্তি সৃষ্টিকারী, কিন্তু তারা বুঝতে পারে না।</a:t>
            </a:r>
          </a:p>
        </p:txBody>
      </p:sp>
      <p:sp>
        <p:nvSpPr>
          <p:cNvPr id="1048654" name="DateTimeArea1"/>
          <p:cNvSpPr>
            <a:spLocks noGrp="1" noChangeArrowheads="1"/>
          </p:cNvSpPr>
          <p:nvPr>
            <p:ph type="dt" sz="quarter" idx="4294967295"/>
          </p:nvPr>
        </p:nvSpPr>
        <p:spPr>
          <a:xfrm>
            <a:off x="457200" y="6247130"/>
            <a:ext cx="2440940"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449580" indent="0" marL="0" marR="0">
              <a:lnSpc>
                <a:spcPct val="100000"/>
              </a:lnSpc>
              <a:spcBef>
                <a:spcPts val="0"/>
              </a:spcBef>
              <a:spcAft>
                <a:spcPts val="0"/>
              </a:spcAft>
              <a:buNone/>
              <a:defRPr sz="1400"/>
            </a:pPr>
          </a:p>
        </p:txBody>
      </p:sp>
    </p:spTree>
  </p:cSld>
  <p:clrMapOvr>
    <a:masterClrMapping/>
  </p:clrMapOvr>
  <mc:AlternateContent xmlns:mc="http://schemas.openxmlformats.org/markup-compatibility/2006">
    <mc:Choice xmlns:p14="http://schemas.microsoft.com/office/powerpoint/2010/main" Requires="p14">
      <p:transition xmlns:p14="http://schemas.microsoft.com/office/powerpoint/2010/main" spd="slow" p14:dur="3000">
        <p14:shred dir="in" pattern="strip"/>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80" name=""/>
        <p:cNvGrpSpPr/>
        <p:nvPr/>
      </p:nvGrpSpPr>
      <p:grpSpPr>
        <a:xfrm>
          <a:off x="0" y="0"/>
          <a:ext cx="0" cy="0"/>
          <a:chOff x="0" y="0"/>
          <a:chExt cx="0" cy="0"/>
        </a:xfrm>
      </p:grpSpPr>
      <p:sp>
        <p:nvSpPr>
          <p:cNvPr id="1048655" name="SlideTitle1"/>
          <p:cNvSpPr>
            <a:spLocks noGrp="1" noChangeArrowheads="1"/>
          </p:cNvSpPr>
          <p:nvPr>
            <p:ph type="ctrTitle"/>
          </p:nvPr>
        </p:nvSpPr>
        <p:spPr>
          <a:xfrm>
            <a:off x="457199" y="0"/>
            <a:ext cx="7772400" cy="1156880"/>
          </a:xfrm>
          <a:prstGeom prst="rect"/>
          <a:solidFill>
            <a:srgbClr val="3399FF"/>
          </a:solidFill>
          <a:ln w="12700" cap="flat" cmpd="sng" algn="ctr">
            <a:noFill/>
            <a:prstDash val="solid"/>
            <a:headEnd type="none" w="med" len="med"/>
            <a:tailEnd type="none" w="med" len="med"/>
          </a:ln>
          <a:effectLst/>
        </p:spPr>
        <p:txBody>
          <a:bodyPr anchor="ctr" numCol="1" vert="horz" wrap="square">
            <a:prstTxWarp prst="textNoShape"/>
          </a:bodyPr>
          <a:p>
            <a:pPr>
              <a:defRPr b="1"/>
            </a:pPr>
            <a:r>
              <a:t>আয়াত নং ১৩</a:t>
            </a:r>
          </a:p>
        </p:txBody>
      </p:sp>
      <p:sp>
        <p:nvSpPr>
          <p:cNvPr id="1048656" name="SlideSubtitle1"/>
          <p:cNvSpPr>
            <a:spLocks noGrp="1" noChangeArrowheads="1"/>
          </p:cNvSpPr>
          <p:nvPr>
            <p:ph type="subTitle" idx="1"/>
          </p:nvPr>
        </p:nvSpPr>
        <p:spPr>
          <a:xfrm>
            <a:off x="372798" y="1111558"/>
            <a:ext cx="8805672" cy="5586571"/>
          </a:xfrm>
          <a:prstGeom prst="rect"/>
          <a:solidFill>
            <a:srgbClr val="FF6600"/>
          </a:solidFill>
          <a:ln w="12700" cap="flat" cmpd="sng" algn="ctr">
            <a:noFill/>
            <a:prstDash val="solid"/>
            <a:headEnd type="none" w="med" len="med"/>
            <a:tailEnd type="none" w="med" len="med"/>
          </a:ln>
          <a:effectLst/>
        </p:spPr>
        <p:txBody>
          <a:bodyPr anchor="t" numCol="1" vert="horz" wrap="square">
            <a:prstTxWarp prst="textNoShape"/>
          </a:bodyPr>
          <a:lstStyle>
            <a:lvl1pPr algn="ctr" defTabSz="449580" indent="0" marL="0" marR="0">
              <a:lnSpc>
                <a:spcPct val="100000"/>
              </a:lnSpc>
              <a:spcBef>
                <a:spcPts val="0"/>
              </a:spcBef>
              <a:spcAft>
                <a:spcPts val="0"/>
              </a:spcAft>
              <a:buNone/>
              <a:defRPr baseline="0" b="0" sz="3200" i="0" kern="1" spc="0" strike="noStrike" u="none">
                <a:solidFill>
                  <a:schemeClr val="tx1"/>
                </a:solidFill>
                <a:effectLst/>
                <a:latin typeface="Basic Sans" pitchFamily="1" charset="0"/>
                <a:ea typeface="Basic Roman" pitchFamily="1" charset="0"/>
                <a:cs typeface="Basic Roman" pitchFamily="1" charset="0"/>
              </a:defRPr>
            </a:lvl1pPr>
            <a:lvl2pPr algn="ctr" defTabSz="449580" indent="0" marL="381000" marR="0">
              <a:lnSpc>
                <a:spcPct val="100000"/>
              </a:lnSpc>
              <a:spcBef>
                <a:spcPts val="0"/>
              </a:spcBef>
              <a:spcAft>
                <a:spcPts val="0"/>
              </a:spcAft>
              <a:buNone/>
              <a:defRPr baseline="0" b="0" sz="2800" i="0" kern="1" spc="0" strike="noStrike" u="none">
                <a:solidFill>
                  <a:schemeClr val="tx1"/>
                </a:solidFill>
                <a:effectLst/>
                <a:latin typeface="Basic Sans" pitchFamily="1" charset="0"/>
                <a:ea typeface="Basic Roman" pitchFamily="1" charset="0"/>
                <a:cs typeface="Basic Roman" pitchFamily="1" charset="0"/>
              </a:defRPr>
            </a:lvl2pPr>
            <a:lvl3pPr algn="ctr" defTabSz="449580" indent="0" marL="762000" marR="0">
              <a:lnSpc>
                <a:spcPct val="100000"/>
              </a:lnSpc>
              <a:spcBef>
                <a:spcPts val="0"/>
              </a:spcBef>
              <a:spcAft>
                <a:spcPts val="0"/>
              </a:spcAft>
              <a:buNone/>
              <a:defRPr baseline="0" b="0" sz="2400" i="0" kern="1" spc="0" strike="noStrike" u="none">
                <a:solidFill>
                  <a:schemeClr val="tx1"/>
                </a:solidFill>
                <a:effectLst/>
                <a:latin typeface="Basic Sans" pitchFamily="1" charset="0"/>
                <a:ea typeface="Basic Roman" pitchFamily="1" charset="0"/>
                <a:cs typeface="Basic Roman" pitchFamily="1" charset="0"/>
              </a:defRPr>
            </a:lvl3pPr>
            <a:lvl4pPr algn="ctr" defTabSz="449580" indent="0" marL="1143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4pPr>
            <a:lvl5pPr algn="ctr" defTabSz="449580" indent="0" marL="1524000" marR="0">
              <a:lnSpc>
                <a:spcPct val="100000"/>
              </a:lnSpc>
              <a:spcBef>
                <a:spcPts val="0"/>
              </a:spcBef>
              <a:spcAft>
                <a:spcPts val="0"/>
              </a:spcAft>
              <a:buNone/>
              <a:defRPr baseline="0" b="0" sz="2000" i="0" kern="1" spc="0" strike="noStrike" u="none">
                <a:solidFill>
                  <a:schemeClr val="tx1"/>
                </a:solidFill>
                <a:effectLst/>
                <a:latin typeface="Basic Sans" pitchFamily="1" charset="0"/>
                <a:ea typeface="Basic Roman" pitchFamily="1" charset="0"/>
                <a:cs typeface="Basic Roman" pitchFamily="1" charset="0"/>
              </a:defRPr>
            </a:lvl5pPr>
          </a:lstStyle>
          <a:p>
            <a:pPr algn="r" defTabSz="449580" indent="0" marL="0" marR="0">
              <a:lnSpc>
                <a:spcPct val="100000"/>
              </a:lnSpc>
              <a:spcBef>
                <a:spcPts val="0"/>
              </a:spcBef>
              <a:spcAft>
                <a:spcPts val="0"/>
              </a:spcAft>
              <a:buNone/>
              <a:defRPr baseline="0" b="1" sz="3200" i="0" kern="1" spc="0" strike="noStrike" u="none">
                <a:solidFill>
                  <a:schemeClr val="tx1"/>
                </a:solidFill>
                <a:latin typeface="Noto Naskh Arabic UI" pitchFamily="1" charset="0"/>
                <a:ea typeface="Noto Naskh Arabic UI" pitchFamily="1" charset="0"/>
                <a:cs typeface="Noto Naskh Arabic UI" pitchFamily="1" charset="0"/>
              </a:defRPr>
            </a:pPr>
            <a:r>
              <a:t>واذا قيل لهم آمنوا كما أمن الناس قالوا انؤمن كما أمن السفهاء   الا إنهم هم السفهاء ولكن لا يعلمون </a:t>
            </a:r>
          </a:p>
          <a:p>
            <a:pPr algn="l" defTabSz="449580" indent="0" marL="0" marR="0">
              <a:lnSpc>
                <a:spcPct val="100000"/>
              </a:lnSpc>
              <a:spcBef>
                <a:spcPts val="0"/>
              </a:spcBef>
              <a:spcAft>
                <a:spcPts val="0"/>
              </a:spcAft>
              <a:buNone/>
              <a:defRPr baseline="0" b="1" sz="3200" i="0" kern="1" spc="0" strike="noStrike" u="none">
                <a:solidFill>
                  <a:schemeClr val="tx1"/>
                </a:solidFill>
                <a:latin typeface="Noto Naskh Arabic UI" pitchFamily="1" charset="0"/>
                <a:ea typeface="Noto Naskh Arabic UI" pitchFamily="1" charset="0"/>
                <a:cs typeface="Noto Naskh Arabic UI" pitchFamily="1" charset="0"/>
              </a:defRPr>
            </a:pPr>
          </a:p>
          <a:p>
            <a:pPr algn="l" defTabSz="449580" indent="0" marL="0" marR="0">
              <a:lnSpc>
                <a:spcPct val="100000"/>
              </a:lnSpc>
              <a:spcBef>
                <a:spcPts val="0"/>
              </a:spcBef>
              <a:spcAft>
                <a:spcPts val="0"/>
              </a:spcAft>
              <a:buNone/>
              <a:defRPr baseline="0" b="1" sz="3200" i="0" kern="1" spc="0" strike="noStrike" u="none">
                <a:solidFill>
                  <a:schemeClr val="tx1"/>
                </a:solidFill>
                <a:latin typeface="Noto Naskh Arabic UI" pitchFamily="1" charset="0"/>
                <a:ea typeface="Noto Naskh Arabic UI" pitchFamily="1" charset="0"/>
                <a:cs typeface="Noto Naskh Arabic UI" pitchFamily="1" charset="0"/>
              </a:defRPr>
            </a:pPr>
            <a:r>
              <a:t>যখন তাদেরকে বলা হয়, যে সকল লোক ইমান এনেছে তোমরাও তাদের মতো ইমান আনয়ন কর, তারা তখন বলে, "নির্বোধগণ যেরূপ ইমান এনেছে আমরাও কি সেরূপ ইমান আনবো? " সাবধান!  তারাই নির্বোধ কিন্তু তারা জানে না।</a:t>
            </a:r>
          </a:p>
        </p:txBody>
      </p:sp>
      <p:sp>
        <p:nvSpPr>
          <p:cNvPr id="1048657" name="DateTimeArea1"/>
          <p:cNvSpPr>
            <a:spLocks noGrp="1" noChangeArrowheads="1"/>
          </p:cNvSpPr>
          <p:nvPr>
            <p:ph type="dt" sz="quarter" idx="4294967295"/>
          </p:nvPr>
        </p:nvSpPr>
        <p:spPr>
          <a:xfrm>
            <a:off x="457200" y="6247130"/>
            <a:ext cx="2440940"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l" defTabSz="449580" indent="0" marL="0" marR="0">
              <a:lnSpc>
                <a:spcPct val="100000"/>
              </a:lnSpc>
              <a:spcBef>
                <a:spcPts val="0"/>
              </a:spcBef>
              <a:spcAft>
                <a:spcPts val="0"/>
              </a:spcAft>
              <a:buNone/>
              <a:defRPr sz="1400"/>
            </a:pPr>
          </a:p>
        </p:txBody>
      </p:sp>
      <p:sp>
        <p:nvSpPr>
          <p:cNvPr id="1048658" name="FooterArea1"/>
          <p:cNvSpPr>
            <a:spLocks noGrp="1" noChangeArrowheads="1"/>
          </p:cNvSpPr>
          <p:nvPr>
            <p:ph type="ftr" sz="quarter" idx="4294967295"/>
          </p:nvPr>
        </p:nvSpPr>
        <p:spPr>
          <a:xfrm>
            <a:off x="3346450" y="6247130"/>
            <a:ext cx="2450465" cy="473710"/>
          </a:xfrm>
          <a:prstGeom prst="rect"/>
          <a:noFill/>
          <a:ln w="12700" cap="flat" cmpd="sng" algn="ctr">
            <a:noFill/>
            <a:prstDash val="solid"/>
            <a:headEnd type="none" w="med" len="med"/>
            <a:tailEnd type="none" w="med" len="med"/>
          </a:ln>
          <a:effectLst/>
        </p:spPr>
        <p:txBody>
          <a:bodyPr anchor="t" numCol="1" vert="horz" wrap="square">
            <a:prstTxWarp prst="textNoShape"/>
          </a:bodyPr>
          <a:p>
            <a:pPr algn="ctr" defTabSz="449580" indent="0" marL="0" marR="0">
              <a:lnSpc>
                <a:spcPct val="100000"/>
              </a:lnSpc>
              <a:spcBef>
                <a:spcPts val="0"/>
              </a:spcBef>
              <a:spcAft>
                <a:spcPts val="0"/>
              </a:spcAft>
              <a:buNone/>
              <a:defRPr sz="1400"/>
            </a:pPr>
          </a:p>
        </p:txBody>
      </p:sp>
    </p:spTree>
  </p:cSld>
  <p:clrMapOvr>
    <a:masterClrMapping/>
  </p:clrMapOvr>
  <p:transition spd="slow">
    <p:checker dir="horz"/>
  </p:transition>
</p:sld>
</file>

<file path=ppt/theme/theme1.xml><?xml version="1.0" encoding="utf-8"?>
<a:theme xmlns:a="http://schemas.openxmlformats.org/drawingml/2006/main" name="Presentation">
  <a:themeElements>
    <a:clrScheme name="Presentation 1">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fontScheme name="Presentation">
      <a:majorFont>
        <a:latin typeface="Basic Sans"/>
        <a:ea typeface="Basic Roman"/>
        <a:cs typeface="Basic Roman"/>
      </a:majorFont>
      <a:minorFont>
        <a:latin typeface="Basic Sans"/>
        <a:ea typeface="Basic Roman"/>
        <a:cs typeface="Basic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Presentation 1">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3">
        <a:dk1>
          <a:srgbClr val="000000"/>
        </a:dk1>
        <a:lt1>
          <a:srgbClr val="FFFFFF"/>
        </a:lt1>
        <a:dk2>
          <a:srgbClr val="000000"/>
        </a:dk2>
        <a:lt2>
          <a:srgbClr val="969696"/>
        </a:lt2>
        <a:accent1>
          <a:srgbClr val="FBDF53"/>
        </a:accent1>
        <a:accent2>
          <a:srgbClr val="FF9966"/>
        </a:accent2>
        <a:accent3>
          <a:srgbClr val="DF7986"/>
        </a:accent3>
        <a:accent4>
          <a:srgbClr val="BF59A6"/>
        </a:accent4>
        <a:accent5>
          <a:srgbClr val="9F39C6"/>
        </a:accent5>
        <a:accent6>
          <a:srgbClr val="7F19E6"/>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 4">
        <a:dk1>
          <a:srgbClr val="000000"/>
        </a:dk1>
        <a:lt1>
          <a:srgbClr val="FFFFFF"/>
        </a:lt1>
        <a:dk2>
          <a:srgbClr val="000000"/>
        </a:dk2>
        <a:lt2>
          <a:srgbClr val="808080"/>
        </a:lt2>
        <a:accent1>
          <a:srgbClr val="99CCFF"/>
        </a:accent1>
        <a:accent2>
          <a:srgbClr val="CCCCFF"/>
        </a:accent2>
        <a:accent3>
          <a:srgbClr val="ACACDF"/>
        </a:accent3>
        <a:accent4>
          <a:srgbClr val="9C9CBF"/>
        </a:accent4>
        <a:accent5>
          <a:srgbClr val="7C7C9F"/>
        </a:accent5>
        <a:accent6>
          <a:srgbClr val="5C5C7F"/>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 5">
        <a:dk1>
          <a:srgbClr val="000000"/>
        </a:dk1>
        <a:lt1>
          <a:srgbClr val="DEF6F1"/>
        </a:lt1>
        <a:dk2>
          <a:srgbClr val="000000"/>
        </a:dk2>
        <a:lt2>
          <a:srgbClr val="969696"/>
        </a:lt2>
        <a:accent1>
          <a:srgbClr val="FFFFFF"/>
        </a:accent1>
        <a:accent2>
          <a:srgbClr val="8DC6FF"/>
        </a:accent2>
        <a:accent3>
          <a:srgbClr val="6DA6DF"/>
        </a:accent3>
        <a:accent4>
          <a:srgbClr val="4D86BF"/>
        </a:accent4>
        <a:accent5>
          <a:srgbClr val="2D669F"/>
        </a:accent5>
        <a:accent6>
          <a:srgbClr val="0D467F"/>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 6">
        <a:dk1>
          <a:srgbClr val="000000"/>
        </a:dk1>
        <a:lt1>
          <a:srgbClr val="FFFFD9"/>
        </a:lt1>
        <a:dk2>
          <a:srgbClr val="000000"/>
        </a:dk2>
        <a:lt2>
          <a:srgbClr val="777777"/>
        </a:lt2>
        <a:accent1>
          <a:srgbClr val="FFFFF7"/>
        </a:accent1>
        <a:accent2>
          <a:srgbClr val="33CCCC"/>
        </a:accent2>
        <a:accent3>
          <a:srgbClr val="53ACAC"/>
        </a:accent3>
        <a:accent4>
          <a:srgbClr val="738C8C"/>
        </a:accent4>
        <a:accent5>
          <a:srgbClr val="936C6C"/>
        </a:accent5>
        <a:accent6>
          <a:srgbClr val="B34C4C"/>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 7">
        <a:dk1>
          <a:srgbClr val="FFFFFF"/>
        </a:dk1>
        <a:lt1>
          <a:srgbClr val="008080"/>
        </a:lt1>
        <a:dk2>
          <a:srgbClr val="FFFF99"/>
        </a:dk2>
        <a:lt2>
          <a:srgbClr val="005A58"/>
        </a:lt2>
        <a:accent1>
          <a:srgbClr val="006462"/>
        </a:accent1>
        <a:accent2>
          <a:srgbClr val="6D6FC7"/>
        </a:accent2>
        <a:accent3>
          <a:srgbClr val="6D8FA7"/>
        </a:accent3>
        <a:accent4>
          <a:srgbClr val="8DAF87"/>
        </a:accent4>
        <a:accent5>
          <a:srgbClr val="ADCF67"/>
        </a:accent5>
        <a:accent6>
          <a:srgbClr val="CDEF47"/>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Presentation 8">
        <a:dk1>
          <a:srgbClr val="FFFFFF"/>
        </a:dk1>
        <a:lt1>
          <a:srgbClr val="800000"/>
        </a:lt1>
        <a:dk2>
          <a:srgbClr val="DFD293"/>
        </a:dk2>
        <a:lt2>
          <a:srgbClr val="5C1F00"/>
        </a:lt2>
        <a:accent1>
          <a:srgbClr val="CC3300"/>
        </a:accent1>
        <a:accent2>
          <a:srgbClr val="BE7960"/>
        </a:accent2>
        <a:accent3>
          <a:srgbClr val="9E9980"/>
        </a:accent3>
        <a:accent4>
          <a:srgbClr val="7EB9A0"/>
        </a:accent4>
        <a:accent5>
          <a:srgbClr val="5EC9C0"/>
        </a:accent5>
        <a:accent6>
          <a:srgbClr val="3EE9E0"/>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Presentation 9">
        <a:dk1>
          <a:srgbClr val="FFFFFF"/>
        </a:dk1>
        <a:lt1>
          <a:srgbClr val="000099"/>
        </a:lt1>
        <a:dk2>
          <a:srgbClr val="CCFFFF"/>
        </a:dk2>
        <a:lt2>
          <a:srgbClr val="003366"/>
        </a:lt2>
        <a:accent1>
          <a:srgbClr val="3366CC"/>
        </a:accent1>
        <a:accent2>
          <a:srgbClr val="00B000"/>
        </a:accent2>
        <a:accent3>
          <a:srgbClr val="209020"/>
        </a:accent3>
        <a:accent4>
          <a:srgbClr val="407040"/>
        </a:accent4>
        <a:accent5>
          <a:srgbClr val="605060"/>
        </a:accent5>
        <a:accent6>
          <a:srgbClr val="80308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Presentation 10">
        <a:dk1>
          <a:srgbClr val="FFFFFF"/>
        </a:dk1>
        <a:lt1>
          <a:srgbClr val="000000"/>
        </a:lt1>
        <a:dk2>
          <a:srgbClr val="E3EBF1"/>
        </a:dk2>
        <a:lt2>
          <a:srgbClr val="336699"/>
        </a:lt2>
        <a:accent1>
          <a:srgbClr val="003399"/>
        </a:accent1>
        <a:accent2>
          <a:srgbClr val="468A4B"/>
        </a:accent2>
        <a:accent3>
          <a:srgbClr val="666A6B"/>
        </a:accent3>
        <a:accent4>
          <a:srgbClr val="864A8B"/>
        </a:accent4>
        <a:accent5>
          <a:srgbClr val="A62AAB"/>
        </a:accent5>
        <a:accent6>
          <a:srgbClr val="C60ACB"/>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Presentation 11">
        <a:dk1>
          <a:srgbClr val="FFFFFF"/>
        </a:dk1>
        <a:lt1>
          <a:srgbClr val="686B5D"/>
        </a:lt1>
        <a:dk2>
          <a:srgbClr val="D1D1CB"/>
        </a:dk2>
        <a:lt2>
          <a:srgbClr val="777777"/>
        </a:lt2>
        <a:accent1>
          <a:srgbClr val="909082"/>
        </a:accent1>
        <a:accent2>
          <a:srgbClr val="809EA8"/>
        </a:accent2>
        <a:accent3>
          <a:srgbClr val="A07E88"/>
        </a:accent3>
        <a:accent4>
          <a:srgbClr val="C05E68"/>
        </a:accent4>
        <a:accent5>
          <a:srgbClr val="E03E48"/>
        </a:accent5>
        <a:accent6>
          <a:srgbClr val="FF1E28"/>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Presentation 12">
        <a:dk1>
          <a:srgbClr val="FFFFFF"/>
        </a:dk1>
        <a:lt1>
          <a:srgbClr val="666699"/>
        </a:lt1>
        <a:dk2>
          <a:srgbClr val="FFFFFF"/>
        </a:dk2>
        <a:lt2>
          <a:srgbClr val="3E3E5C"/>
        </a:lt2>
        <a:accent1>
          <a:srgbClr val="60597B"/>
        </a:accent1>
        <a:accent2>
          <a:srgbClr val="6666FF"/>
        </a:accent2>
        <a:accent3>
          <a:srgbClr val="8686DF"/>
        </a:accent3>
        <a:accent4>
          <a:srgbClr val="A6A6BF"/>
        </a:accent4>
        <a:accent5>
          <a:srgbClr val="C6C69F"/>
        </a:accent5>
        <a:accent6>
          <a:srgbClr val="E6E67F"/>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Presentation 13">
        <a:dk1>
          <a:srgbClr val="FFFFFF"/>
        </a:dk1>
        <a:lt1>
          <a:srgbClr val="523E26"/>
        </a:lt1>
        <a:dk2>
          <a:srgbClr val="DFC08D"/>
        </a:dk2>
        <a:lt2>
          <a:srgbClr val="2D2015"/>
        </a:lt2>
        <a:accent1>
          <a:srgbClr val="8C7B70"/>
        </a:accent1>
        <a:accent2>
          <a:srgbClr val="8F5F2F"/>
        </a:accent2>
        <a:accent3>
          <a:srgbClr val="8F7F4F"/>
        </a:accent3>
        <a:accent4>
          <a:srgbClr val="6F9F6F"/>
        </a:accent4>
        <a:accent5>
          <a:srgbClr val="4FBF8F"/>
        </a:accent5>
        <a:accent6>
          <a:srgbClr val="2FDFAF"/>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Presentation 14">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5">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6">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7">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8">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9">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0">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1">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2">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3">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4">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resentation">
  <a:themeElements>
    <a:clrScheme name="Presentation 1">
      <a:dk1>
        <a:srgbClr val="06498C"/>
      </a:dk1>
      <a:lt1>
        <a:srgbClr val="FFFFFF"/>
      </a:lt1>
      <a:dk2>
        <a:srgbClr val="06498C"/>
      </a:dk2>
      <a:lt2>
        <a:srgbClr val="969696"/>
      </a:lt2>
      <a:accent1>
        <a:srgbClr val="FFFFFF"/>
      </a:accent1>
      <a:accent2>
        <a:srgbClr val="8DC6FF"/>
      </a:accent2>
      <a:accent3>
        <a:srgbClr val="535379"/>
      </a:accent3>
      <a:accent4>
        <a:srgbClr val="737359"/>
      </a:accent4>
      <a:accent5>
        <a:srgbClr val="939339"/>
      </a:accent5>
      <a:accent6>
        <a:srgbClr val="B3B319"/>
      </a:accent6>
      <a:hlink>
        <a:srgbClr val="0066CC"/>
      </a:hlink>
      <a:folHlink>
        <a:srgbClr val="00A800"/>
      </a:folHlink>
    </a:clrScheme>
    <a:fontScheme name="Presentatio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Presentation 1">
        <a:dk1>
          <a:srgbClr val="06498C"/>
        </a:dk1>
        <a:lt1>
          <a:srgbClr val="FFFFFF"/>
        </a:lt1>
        <a:dk2>
          <a:srgbClr val="06498C"/>
        </a:dk2>
        <a:lt2>
          <a:srgbClr val="969696"/>
        </a:lt2>
        <a:accent1>
          <a:srgbClr val="FFFFFF"/>
        </a:accent1>
        <a:accent2>
          <a:srgbClr val="8DC6FF"/>
        </a:accent2>
        <a:accent3>
          <a:srgbClr val="535379"/>
        </a:accent3>
        <a:accent4>
          <a:srgbClr val="737359"/>
        </a:accent4>
        <a:accent5>
          <a:srgbClr val="939339"/>
        </a:accent5>
        <a:accent6>
          <a:srgbClr val="B3B319"/>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 2">
        <a:dk1>
          <a:srgbClr val="FFFFFF"/>
        </a:dk1>
        <a:lt1>
          <a:srgbClr val="06498C"/>
        </a:lt1>
        <a:dk2>
          <a:srgbClr val="969696"/>
        </a:dk2>
        <a:lt2>
          <a:srgbClr val="06498C"/>
        </a:lt2>
        <a:accent1>
          <a:srgbClr val="FFFFFF"/>
        </a:accent1>
        <a:accent2>
          <a:srgbClr val="8DC6FF"/>
        </a:accent2>
        <a:accent3>
          <a:srgbClr val="535379"/>
        </a:accent3>
        <a:accent4>
          <a:srgbClr val="737359"/>
        </a:accent4>
        <a:accent5>
          <a:srgbClr val="939339"/>
        </a:accent5>
        <a:accent6>
          <a:srgbClr val="B3B319"/>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 3">
        <a:dk1>
          <a:srgbClr val="4B3523"/>
        </a:dk1>
        <a:lt1>
          <a:srgbClr val="FFFFD9"/>
        </a:lt1>
        <a:dk2>
          <a:srgbClr val="4B3523"/>
        </a:dk2>
        <a:lt2>
          <a:srgbClr val="777777"/>
        </a:lt2>
        <a:accent1>
          <a:srgbClr val="FFFFF7"/>
        </a:accent1>
        <a:accent2>
          <a:srgbClr val="33CCCC"/>
        </a:accent2>
        <a:accent3>
          <a:srgbClr val="535379"/>
        </a:accent3>
        <a:accent4>
          <a:srgbClr val="737359"/>
        </a:accent4>
        <a:accent5>
          <a:srgbClr val="939339"/>
        </a:accent5>
        <a:accent6>
          <a:srgbClr val="B3B31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 4">
        <a:dk1>
          <a:srgbClr val="000000"/>
        </a:dk1>
        <a:lt1>
          <a:srgbClr val="FFFFFF"/>
        </a:lt1>
        <a:dk2>
          <a:srgbClr val="000000"/>
        </a:dk2>
        <a:lt2>
          <a:srgbClr val="808080"/>
        </a:lt2>
        <a:accent1>
          <a:srgbClr val="3569CA"/>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5">
        <a:dk1>
          <a:srgbClr val="06498C"/>
        </a:dk1>
        <a:lt1>
          <a:srgbClr val="FFFFFF"/>
        </a:lt1>
        <a:dk2>
          <a:srgbClr val="06498C"/>
        </a:dk2>
        <a:lt2>
          <a:srgbClr val="969696"/>
        </a:lt2>
        <a:accent1>
          <a:srgbClr val="FFFFFF"/>
        </a:accent1>
        <a:accent2>
          <a:srgbClr val="8DC6FF"/>
        </a:accent2>
        <a:accent3>
          <a:srgbClr val="535379"/>
        </a:accent3>
        <a:accent4>
          <a:srgbClr val="737359"/>
        </a:accent4>
        <a:accent5>
          <a:srgbClr val="939339"/>
        </a:accent5>
        <a:accent6>
          <a:srgbClr val="B3B319"/>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 6">
        <a:dk1>
          <a:srgbClr val="FFFFFF"/>
        </a:dk1>
        <a:lt1>
          <a:srgbClr val="06498C"/>
        </a:lt1>
        <a:dk2>
          <a:srgbClr val="969696"/>
        </a:dk2>
        <a:lt2>
          <a:srgbClr val="06498C"/>
        </a:lt2>
        <a:accent1>
          <a:srgbClr val="FFFFFF"/>
        </a:accent1>
        <a:accent2>
          <a:srgbClr val="8DC6FF"/>
        </a:accent2>
        <a:accent3>
          <a:srgbClr val="535379"/>
        </a:accent3>
        <a:accent4>
          <a:srgbClr val="737359"/>
        </a:accent4>
        <a:accent5>
          <a:srgbClr val="939339"/>
        </a:accent5>
        <a:accent6>
          <a:srgbClr val="B3B319"/>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 7">
        <a:dk1>
          <a:srgbClr val="06498C"/>
        </a:dk1>
        <a:lt1>
          <a:srgbClr val="FFFFFF"/>
        </a:lt1>
        <a:dk2>
          <a:srgbClr val="06498C"/>
        </a:dk2>
        <a:lt2>
          <a:srgbClr val="969696"/>
        </a:lt2>
        <a:accent1>
          <a:srgbClr val="FFFFFF"/>
        </a:accent1>
        <a:accent2>
          <a:srgbClr val="8DC6FF"/>
        </a:accent2>
        <a:accent3>
          <a:srgbClr val="535379"/>
        </a:accent3>
        <a:accent4>
          <a:srgbClr val="737359"/>
        </a:accent4>
        <a:accent5>
          <a:srgbClr val="939339"/>
        </a:accent5>
        <a:accent6>
          <a:srgbClr val="B3B319"/>
        </a:accent6>
        <a:hlink>
          <a:srgbClr val="0066CC"/>
        </a:hlink>
        <a:folHlink>
          <a:srgbClr val="00A8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ScaleCrop>0</ScaleCrop>
  <LinksUpToDate>0</LinksUpToDate>
</Properties>
</file>

<file path=docProps/core.xml><?xml version="1.0" encoding="utf-8"?>
<cp:coreProperties xmlns:cp="http://schemas.openxmlformats.org/package/2006/metadata/core-properties" xmlns:dc="http://purl.org/dc/elements/1.1/" xmlns:dcterms="http://purl.org/dc/terms/" xmlns:xsi="http://www.w3.org/2001/XMLSchema-instance">
  <dc:creator>GT-I9295</dc:creator>
  <cp:lastModifiedBy>pr</cp:lastModifiedBy>
  <dcterms:created xsi:type="dcterms:W3CDTF">2020-05-06T20:03:14Z</dcterms:created>
  <dcterms:modified xsi:type="dcterms:W3CDTF">2020-05-11T04:22:57Z</dcterms:modified>
</cp:coreProperties>
</file>