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6"/>
  </p:notesMasterIdLst>
  <p:sldIdLst>
    <p:sldId id="256" r:id="rId2"/>
    <p:sldId id="284" r:id="rId3"/>
    <p:sldId id="288" r:id="rId4"/>
    <p:sldId id="310" r:id="rId5"/>
    <p:sldId id="259" r:id="rId6"/>
    <p:sldId id="274" r:id="rId7"/>
    <p:sldId id="311" r:id="rId8"/>
    <p:sldId id="312" r:id="rId9"/>
    <p:sldId id="313" r:id="rId10"/>
    <p:sldId id="314" r:id="rId11"/>
    <p:sldId id="270" r:id="rId12"/>
    <p:sldId id="319" r:id="rId13"/>
    <p:sldId id="315" r:id="rId14"/>
    <p:sldId id="317" r:id="rId15"/>
    <p:sldId id="316" r:id="rId16"/>
    <p:sldId id="308" r:id="rId17"/>
    <p:sldId id="320" r:id="rId18"/>
    <p:sldId id="321" r:id="rId19"/>
    <p:sldId id="324" r:id="rId20"/>
    <p:sldId id="323" r:id="rId21"/>
    <p:sldId id="322" r:id="rId22"/>
    <p:sldId id="272" r:id="rId23"/>
    <p:sldId id="273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9E1B0-0EC3-43D8-BA52-5264D7DA370E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0045C-87C7-4EFB-8CD8-E4E5ECDF7406}">
      <dgm:prSet phldrT="[Text]" custT="1"/>
      <dgm:spPr/>
      <dgm:t>
        <a:bodyPr/>
        <a:lstStyle/>
        <a:p>
          <a:r>
            <a:rPr lang="en-US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Parts</a:t>
          </a:r>
        </a:p>
        <a:p>
          <a:r>
            <a:rPr lang="en-US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Of</a:t>
          </a:r>
        </a:p>
        <a:p>
          <a:r>
            <a:rPr lang="en-US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Speech</a:t>
          </a:r>
          <a:endParaRPr lang="en-US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060C0C7B-2F06-4EC0-A439-BE7A983AD652}" type="parTrans" cxnId="{A3CDAA2B-8328-4FFB-9A8F-BD4A9ABEE23B}">
      <dgm:prSet/>
      <dgm:spPr/>
      <dgm:t>
        <a:bodyPr/>
        <a:lstStyle/>
        <a:p>
          <a:endParaRPr lang="en-US"/>
        </a:p>
      </dgm:t>
    </dgm:pt>
    <dgm:pt modelId="{FD115548-1E24-4404-943A-A71E2F2B7206}" type="sibTrans" cxnId="{A3CDAA2B-8328-4FFB-9A8F-BD4A9ABEE23B}">
      <dgm:prSet/>
      <dgm:spPr/>
      <dgm:t>
        <a:bodyPr/>
        <a:lstStyle/>
        <a:p>
          <a:endParaRPr lang="en-US"/>
        </a:p>
      </dgm:t>
    </dgm:pt>
    <dgm:pt modelId="{C95ACEC7-ADFB-4F9A-A895-C694DBBEE192}">
      <dgm:prSet phldrT="[Text]" custT="1"/>
      <dgm:spPr/>
      <dgm:t>
        <a:bodyPr/>
        <a:lstStyle/>
        <a:p>
          <a:r>
            <a:rPr lang="en-US" sz="4000" b="1" dirty="0" smtClean="0"/>
            <a:t>Noun</a:t>
          </a:r>
          <a:endParaRPr lang="en-US" sz="4000" b="1" dirty="0"/>
        </a:p>
      </dgm:t>
    </dgm:pt>
    <dgm:pt modelId="{46F18C3E-0902-4A4A-AD47-C36761ACDB01}" type="parTrans" cxnId="{9F6D2371-09F2-402B-A796-74FC5913E988}">
      <dgm:prSet/>
      <dgm:spPr/>
      <dgm:t>
        <a:bodyPr/>
        <a:lstStyle/>
        <a:p>
          <a:endParaRPr lang="en-US"/>
        </a:p>
      </dgm:t>
    </dgm:pt>
    <dgm:pt modelId="{B961C90F-CB7F-49EA-B50A-44ECA0877E28}" type="sibTrans" cxnId="{9F6D2371-09F2-402B-A796-74FC5913E988}">
      <dgm:prSet/>
      <dgm:spPr/>
      <dgm:t>
        <a:bodyPr/>
        <a:lstStyle/>
        <a:p>
          <a:endParaRPr lang="en-US"/>
        </a:p>
      </dgm:t>
    </dgm:pt>
    <dgm:pt modelId="{BE273059-8F11-47CC-AEBA-B6A0460D407E}">
      <dgm:prSet phldrT="[Text]" custT="1"/>
      <dgm:spPr/>
      <dgm:t>
        <a:bodyPr/>
        <a:lstStyle/>
        <a:p>
          <a:r>
            <a:rPr lang="en-US" sz="4000" b="1" dirty="0" smtClean="0"/>
            <a:t>Pronoun</a:t>
          </a:r>
          <a:endParaRPr lang="en-US" sz="4000" b="1" dirty="0"/>
        </a:p>
      </dgm:t>
    </dgm:pt>
    <dgm:pt modelId="{701C3997-740E-4058-8702-294630D34DCF}" type="parTrans" cxnId="{EEFF08C5-2559-4A4E-A40F-1D564C66216B}">
      <dgm:prSet/>
      <dgm:spPr/>
      <dgm:t>
        <a:bodyPr/>
        <a:lstStyle/>
        <a:p>
          <a:endParaRPr lang="en-US"/>
        </a:p>
      </dgm:t>
    </dgm:pt>
    <dgm:pt modelId="{26657AE9-E020-441D-BCE7-2D46432AF55F}" type="sibTrans" cxnId="{EEFF08C5-2559-4A4E-A40F-1D564C66216B}">
      <dgm:prSet/>
      <dgm:spPr/>
      <dgm:t>
        <a:bodyPr/>
        <a:lstStyle/>
        <a:p>
          <a:endParaRPr lang="en-US"/>
        </a:p>
      </dgm:t>
    </dgm:pt>
    <dgm:pt modelId="{10B1D20B-C65A-4AF0-B6E6-2DD6C75D2D1D}">
      <dgm:prSet phldrT="[Text]" custT="1"/>
      <dgm:spPr/>
      <dgm:t>
        <a:bodyPr/>
        <a:lstStyle/>
        <a:p>
          <a:r>
            <a:rPr lang="en-US" sz="4000" b="1" dirty="0" smtClean="0"/>
            <a:t>Conjunction</a:t>
          </a:r>
          <a:endParaRPr lang="en-US" sz="4000" b="1" dirty="0"/>
        </a:p>
      </dgm:t>
    </dgm:pt>
    <dgm:pt modelId="{D10F0AAC-A063-4232-A475-80EF477816ED}" type="parTrans" cxnId="{8CA60322-5B64-414E-BFFA-89D523A75118}">
      <dgm:prSet/>
      <dgm:spPr/>
      <dgm:t>
        <a:bodyPr/>
        <a:lstStyle/>
        <a:p>
          <a:endParaRPr lang="en-US"/>
        </a:p>
      </dgm:t>
    </dgm:pt>
    <dgm:pt modelId="{54C03817-C0E6-4EB1-8826-DA427B379CC0}" type="sibTrans" cxnId="{8CA60322-5B64-414E-BFFA-89D523A75118}">
      <dgm:prSet/>
      <dgm:spPr/>
      <dgm:t>
        <a:bodyPr/>
        <a:lstStyle/>
        <a:p>
          <a:endParaRPr lang="en-US"/>
        </a:p>
      </dgm:t>
    </dgm:pt>
    <dgm:pt modelId="{BA05941D-D1A6-440F-814F-68D1617D2F71}">
      <dgm:prSet phldrT="[Text]" custT="1"/>
      <dgm:spPr/>
      <dgm:t>
        <a:bodyPr/>
        <a:lstStyle/>
        <a:p>
          <a:r>
            <a:rPr lang="en-US" sz="4000" b="1" dirty="0" smtClean="0"/>
            <a:t>Determiner</a:t>
          </a:r>
          <a:endParaRPr lang="en-US" sz="4000" b="1" dirty="0"/>
        </a:p>
      </dgm:t>
    </dgm:pt>
    <dgm:pt modelId="{6F81C88A-5E69-4023-86A0-1DAD8A6FFD40}" type="parTrans" cxnId="{8B1EFB14-4991-4559-9248-9D1B56FDDB99}">
      <dgm:prSet/>
      <dgm:spPr/>
      <dgm:t>
        <a:bodyPr/>
        <a:lstStyle/>
        <a:p>
          <a:endParaRPr lang="en-US"/>
        </a:p>
      </dgm:t>
    </dgm:pt>
    <dgm:pt modelId="{E8E30C0C-9F20-4FB0-8BD4-6BFD42A30100}" type="sibTrans" cxnId="{8B1EFB14-4991-4559-9248-9D1B56FDDB99}">
      <dgm:prSet/>
      <dgm:spPr/>
      <dgm:t>
        <a:bodyPr/>
        <a:lstStyle/>
        <a:p>
          <a:endParaRPr lang="en-US"/>
        </a:p>
      </dgm:t>
    </dgm:pt>
    <dgm:pt modelId="{9B52D164-F057-4696-865B-2CE21510A3C1}">
      <dgm:prSet custT="1"/>
      <dgm:spPr/>
      <dgm:t>
        <a:bodyPr/>
        <a:lstStyle/>
        <a:p>
          <a:r>
            <a:rPr lang="en-US" sz="4000" b="1" dirty="0" smtClean="0"/>
            <a:t>Preposition</a:t>
          </a:r>
          <a:endParaRPr lang="en-US" sz="4000" b="1" dirty="0"/>
        </a:p>
      </dgm:t>
    </dgm:pt>
    <dgm:pt modelId="{B638FA69-267B-4013-A54F-71AB3D12AF9C}" type="parTrans" cxnId="{775BD999-01EC-4CD9-800C-0C27BEDE691B}">
      <dgm:prSet/>
      <dgm:spPr/>
      <dgm:t>
        <a:bodyPr/>
        <a:lstStyle/>
        <a:p>
          <a:endParaRPr lang="en-US"/>
        </a:p>
      </dgm:t>
    </dgm:pt>
    <dgm:pt modelId="{FE22896E-C398-4310-A491-4C4A79243287}" type="sibTrans" cxnId="{775BD999-01EC-4CD9-800C-0C27BEDE691B}">
      <dgm:prSet/>
      <dgm:spPr/>
      <dgm:t>
        <a:bodyPr/>
        <a:lstStyle/>
        <a:p>
          <a:endParaRPr lang="en-US"/>
        </a:p>
      </dgm:t>
    </dgm:pt>
    <dgm:pt modelId="{A1B392F3-5B60-4358-983C-57BB85D7F668}">
      <dgm:prSet custT="1"/>
      <dgm:spPr/>
      <dgm:t>
        <a:bodyPr/>
        <a:lstStyle/>
        <a:p>
          <a:r>
            <a:rPr lang="en-US" sz="4000" b="1" dirty="0" smtClean="0"/>
            <a:t>Adverb</a:t>
          </a:r>
          <a:endParaRPr lang="en-US" sz="4000" b="1" dirty="0"/>
        </a:p>
      </dgm:t>
    </dgm:pt>
    <dgm:pt modelId="{FB31A1E8-B3DF-44E5-B5FD-DF2B56FDF672}" type="parTrans" cxnId="{4A9C8CB0-7AB9-4C4E-AD9E-33611656030C}">
      <dgm:prSet/>
      <dgm:spPr/>
      <dgm:t>
        <a:bodyPr/>
        <a:lstStyle/>
        <a:p>
          <a:endParaRPr lang="en-US"/>
        </a:p>
      </dgm:t>
    </dgm:pt>
    <dgm:pt modelId="{BECA2325-0795-4840-B072-E7430DA27C01}" type="sibTrans" cxnId="{4A9C8CB0-7AB9-4C4E-AD9E-33611656030C}">
      <dgm:prSet/>
      <dgm:spPr/>
      <dgm:t>
        <a:bodyPr/>
        <a:lstStyle/>
        <a:p>
          <a:endParaRPr lang="en-US"/>
        </a:p>
      </dgm:t>
    </dgm:pt>
    <dgm:pt modelId="{058A3E9C-7627-447C-B0DC-F56682786C31}">
      <dgm:prSet custT="1"/>
      <dgm:spPr/>
      <dgm:t>
        <a:bodyPr/>
        <a:lstStyle/>
        <a:p>
          <a:r>
            <a:rPr lang="en-US" sz="4000" b="1" dirty="0" smtClean="0"/>
            <a:t>Verb</a:t>
          </a:r>
          <a:endParaRPr lang="en-US" sz="4000" b="1" dirty="0"/>
        </a:p>
      </dgm:t>
    </dgm:pt>
    <dgm:pt modelId="{394032C7-5D30-471B-B381-CB85B2D428D7}" type="parTrans" cxnId="{E1021DAC-95CB-4D88-B174-126879450AC8}">
      <dgm:prSet/>
      <dgm:spPr/>
      <dgm:t>
        <a:bodyPr/>
        <a:lstStyle/>
        <a:p>
          <a:endParaRPr lang="en-US"/>
        </a:p>
      </dgm:t>
    </dgm:pt>
    <dgm:pt modelId="{EBF7E123-9077-4EA3-A670-0868AB7B0381}" type="sibTrans" cxnId="{E1021DAC-95CB-4D88-B174-126879450AC8}">
      <dgm:prSet/>
      <dgm:spPr/>
      <dgm:t>
        <a:bodyPr/>
        <a:lstStyle/>
        <a:p>
          <a:endParaRPr lang="en-US"/>
        </a:p>
      </dgm:t>
    </dgm:pt>
    <dgm:pt modelId="{7ADB8268-EDA2-4874-8162-B4D6504ACB1F}">
      <dgm:prSet custT="1"/>
      <dgm:spPr/>
      <dgm:t>
        <a:bodyPr/>
        <a:lstStyle/>
        <a:p>
          <a:r>
            <a:rPr lang="en-US" sz="4000" b="1" dirty="0" smtClean="0"/>
            <a:t>Adjective</a:t>
          </a:r>
          <a:endParaRPr lang="en-US" sz="4000" b="1" dirty="0"/>
        </a:p>
      </dgm:t>
    </dgm:pt>
    <dgm:pt modelId="{9CEC3398-0AAD-4158-ABF3-FDE1A47E34DC}" type="parTrans" cxnId="{13B21679-3CAB-4965-8C04-6B86963AD73F}">
      <dgm:prSet/>
      <dgm:spPr/>
      <dgm:t>
        <a:bodyPr/>
        <a:lstStyle/>
        <a:p>
          <a:endParaRPr lang="en-US"/>
        </a:p>
      </dgm:t>
    </dgm:pt>
    <dgm:pt modelId="{D881B39E-028C-4767-AB0A-6BD4EB15701E}" type="sibTrans" cxnId="{13B21679-3CAB-4965-8C04-6B86963AD73F}">
      <dgm:prSet/>
      <dgm:spPr/>
      <dgm:t>
        <a:bodyPr/>
        <a:lstStyle/>
        <a:p>
          <a:endParaRPr lang="en-US"/>
        </a:p>
      </dgm:t>
    </dgm:pt>
    <dgm:pt modelId="{439D7F8F-26DA-4334-8DC7-3269B09083A4}" type="pres">
      <dgm:prSet presAssocID="{EEA9E1B0-0EC3-43D8-BA52-5264D7DA370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332EE5-9A5C-4AAA-A2C2-CFD47B4B7460}" type="pres">
      <dgm:prSet presAssocID="{B1A0045C-87C7-4EFB-8CD8-E4E5ECDF7406}" presName="Accent1" presStyleCnt="0"/>
      <dgm:spPr/>
    </dgm:pt>
    <dgm:pt modelId="{217FC055-903C-4488-BA00-0ECCE4A8C811}" type="pres">
      <dgm:prSet presAssocID="{B1A0045C-87C7-4EFB-8CD8-E4E5ECDF7406}" presName="Accent" presStyleLbl="node1" presStyleIdx="0" presStyleCnt="1" custScaleX="58714" custScaleY="59177"/>
      <dgm:spPr/>
    </dgm:pt>
    <dgm:pt modelId="{754492D8-9063-4B08-96A0-A3B3FBB799F5}" type="pres">
      <dgm:prSet presAssocID="{B1A0045C-87C7-4EFB-8CD8-E4E5ECDF7406}" presName="Child1" presStyleLbl="revTx" presStyleIdx="0" presStyleCnt="2" custScaleX="119100" custLinFactNeighborX="-30055" custLinFactNeighborY="16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665FC-304F-413D-BC00-D40A7C0B4D82}" type="pres">
      <dgm:prSet presAssocID="{B1A0045C-87C7-4EFB-8CD8-E4E5ECDF7406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60322-5B64-414E-BFFA-89D523A75118}" srcId="{B1A0045C-87C7-4EFB-8CD8-E4E5ECDF7406}" destId="{10B1D20B-C65A-4AF0-B6E6-2DD6C75D2D1D}" srcOrd="6" destOrd="0" parTransId="{D10F0AAC-A063-4232-A475-80EF477816ED}" sibTransId="{54C03817-C0E6-4EB1-8826-DA427B379CC0}"/>
    <dgm:cxn modelId="{4A9C8CB0-7AB9-4C4E-AD9E-33611656030C}" srcId="{B1A0045C-87C7-4EFB-8CD8-E4E5ECDF7406}" destId="{A1B392F3-5B60-4358-983C-57BB85D7F668}" srcOrd="4" destOrd="0" parTransId="{FB31A1E8-B3DF-44E5-B5FD-DF2B56FDF672}" sibTransId="{BECA2325-0795-4840-B072-E7430DA27C01}"/>
    <dgm:cxn modelId="{05D70515-EC8B-4FAF-AFF8-6016115B22D0}" type="presOf" srcId="{A1B392F3-5B60-4358-983C-57BB85D7F668}" destId="{754492D8-9063-4B08-96A0-A3B3FBB799F5}" srcOrd="0" destOrd="4" presId="urn:microsoft.com/office/officeart/2009/layout/CircleArrowProcess"/>
    <dgm:cxn modelId="{1B451DE4-81EA-4059-8B12-8CF275BE1D33}" type="presOf" srcId="{BA05941D-D1A6-440F-814F-68D1617D2F71}" destId="{754492D8-9063-4B08-96A0-A3B3FBB799F5}" srcOrd="0" destOrd="7" presId="urn:microsoft.com/office/officeart/2009/layout/CircleArrowProcess"/>
    <dgm:cxn modelId="{AE931707-C9F3-4D84-8EE9-3BBC3511747E}" type="presOf" srcId="{7ADB8268-EDA2-4874-8162-B4D6504ACB1F}" destId="{754492D8-9063-4B08-96A0-A3B3FBB799F5}" srcOrd="0" destOrd="2" presId="urn:microsoft.com/office/officeart/2009/layout/CircleArrowProcess"/>
    <dgm:cxn modelId="{0691771B-638E-4587-824C-C631441C9506}" type="presOf" srcId="{BE273059-8F11-47CC-AEBA-B6A0460D407E}" destId="{754492D8-9063-4B08-96A0-A3B3FBB799F5}" srcOrd="0" destOrd="1" presId="urn:microsoft.com/office/officeart/2009/layout/CircleArrowProcess"/>
    <dgm:cxn modelId="{9F6D2371-09F2-402B-A796-74FC5913E988}" srcId="{B1A0045C-87C7-4EFB-8CD8-E4E5ECDF7406}" destId="{C95ACEC7-ADFB-4F9A-A895-C694DBBEE192}" srcOrd="0" destOrd="0" parTransId="{46F18C3E-0902-4A4A-AD47-C36761ACDB01}" sibTransId="{B961C90F-CB7F-49EA-B50A-44ECA0877E28}"/>
    <dgm:cxn modelId="{49896C3D-26E0-47DE-96EB-DCC6E553FEA4}" type="presOf" srcId="{9B52D164-F057-4696-865B-2CE21510A3C1}" destId="{754492D8-9063-4B08-96A0-A3B3FBB799F5}" srcOrd="0" destOrd="5" presId="urn:microsoft.com/office/officeart/2009/layout/CircleArrowProcess"/>
    <dgm:cxn modelId="{A48C517A-0422-4516-B2DC-F4BE50050BB5}" type="presOf" srcId="{10B1D20B-C65A-4AF0-B6E6-2DD6C75D2D1D}" destId="{754492D8-9063-4B08-96A0-A3B3FBB799F5}" srcOrd="0" destOrd="6" presId="urn:microsoft.com/office/officeart/2009/layout/CircleArrowProcess"/>
    <dgm:cxn modelId="{7BBFA612-CAEF-4A83-AAB6-55169ADDB1C6}" type="presOf" srcId="{B1A0045C-87C7-4EFB-8CD8-E4E5ECDF7406}" destId="{DDF665FC-304F-413D-BC00-D40A7C0B4D82}" srcOrd="0" destOrd="0" presId="urn:microsoft.com/office/officeart/2009/layout/CircleArrowProcess"/>
    <dgm:cxn modelId="{90B64CAD-BCC8-41E4-B1E1-5636ACFBA931}" type="presOf" srcId="{058A3E9C-7627-447C-B0DC-F56682786C31}" destId="{754492D8-9063-4B08-96A0-A3B3FBB799F5}" srcOrd="0" destOrd="3" presId="urn:microsoft.com/office/officeart/2009/layout/CircleArrowProcess"/>
    <dgm:cxn modelId="{A46899F0-E67F-4092-AF94-C631032DEB53}" type="presOf" srcId="{EEA9E1B0-0EC3-43D8-BA52-5264D7DA370E}" destId="{439D7F8F-26DA-4334-8DC7-3269B09083A4}" srcOrd="0" destOrd="0" presId="urn:microsoft.com/office/officeart/2009/layout/CircleArrowProcess"/>
    <dgm:cxn modelId="{EEFF08C5-2559-4A4E-A40F-1D564C66216B}" srcId="{B1A0045C-87C7-4EFB-8CD8-E4E5ECDF7406}" destId="{BE273059-8F11-47CC-AEBA-B6A0460D407E}" srcOrd="1" destOrd="0" parTransId="{701C3997-740E-4058-8702-294630D34DCF}" sibTransId="{26657AE9-E020-441D-BCE7-2D46432AF55F}"/>
    <dgm:cxn modelId="{8B1EFB14-4991-4559-9248-9D1B56FDDB99}" srcId="{B1A0045C-87C7-4EFB-8CD8-E4E5ECDF7406}" destId="{BA05941D-D1A6-440F-814F-68D1617D2F71}" srcOrd="7" destOrd="0" parTransId="{6F81C88A-5E69-4023-86A0-1DAD8A6FFD40}" sibTransId="{E8E30C0C-9F20-4FB0-8BD4-6BFD42A30100}"/>
    <dgm:cxn modelId="{8B055256-91BE-432C-9375-8F9D46CB7F8B}" type="presOf" srcId="{C95ACEC7-ADFB-4F9A-A895-C694DBBEE192}" destId="{754492D8-9063-4B08-96A0-A3B3FBB799F5}" srcOrd="0" destOrd="0" presId="urn:microsoft.com/office/officeart/2009/layout/CircleArrowProcess"/>
    <dgm:cxn modelId="{775BD999-01EC-4CD9-800C-0C27BEDE691B}" srcId="{B1A0045C-87C7-4EFB-8CD8-E4E5ECDF7406}" destId="{9B52D164-F057-4696-865B-2CE21510A3C1}" srcOrd="5" destOrd="0" parTransId="{B638FA69-267B-4013-A54F-71AB3D12AF9C}" sibTransId="{FE22896E-C398-4310-A491-4C4A79243287}"/>
    <dgm:cxn modelId="{13B21679-3CAB-4965-8C04-6B86963AD73F}" srcId="{B1A0045C-87C7-4EFB-8CD8-E4E5ECDF7406}" destId="{7ADB8268-EDA2-4874-8162-B4D6504ACB1F}" srcOrd="2" destOrd="0" parTransId="{9CEC3398-0AAD-4158-ABF3-FDE1A47E34DC}" sibTransId="{D881B39E-028C-4767-AB0A-6BD4EB15701E}"/>
    <dgm:cxn modelId="{A3CDAA2B-8328-4FFB-9A8F-BD4A9ABEE23B}" srcId="{EEA9E1B0-0EC3-43D8-BA52-5264D7DA370E}" destId="{B1A0045C-87C7-4EFB-8CD8-E4E5ECDF7406}" srcOrd="0" destOrd="0" parTransId="{060C0C7B-2F06-4EC0-A439-BE7A983AD652}" sibTransId="{FD115548-1E24-4404-943A-A71E2F2B7206}"/>
    <dgm:cxn modelId="{E1021DAC-95CB-4D88-B174-126879450AC8}" srcId="{B1A0045C-87C7-4EFB-8CD8-E4E5ECDF7406}" destId="{058A3E9C-7627-447C-B0DC-F56682786C31}" srcOrd="3" destOrd="0" parTransId="{394032C7-5D30-471B-B381-CB85B2D428D7}" sibTransId="{EBF7E123-9077-4EA3-A670-0868AB7B0381}"/>
    <dgm:cxn modelId="{A1AFC89A-A6E2-4AAD-A33D-62A9F7A2C244}" type="presParOf" srcId="{439D7F8F-26DA-4334-8DC7-3269B09083A4}" destId="{87332EE5-9A5C-4AAA-A2C2-CFD47B4B7460}" srcOrd="0" destOrd="0" presId="urn:microsoft.com/office/officeart/2009/layout/CircleArrowProcess"/>
    <dgm:cxn modelId="{908B5731-AFC1-4763-9863-56E6AFC16977}" type="presParOf" srcId="{87332EE5-9A5C-4AAA-A2C2-CFD47B4B7460}" destId="{217FC055-903C-4488-BA00-0ECCE4A8C811}" srcOrd="0" destOrd="0" presId="urn:microsoft.com/office/officeart/2009/layout/CircleArrowProcess"/>
    <dgm:cxn modelId="{0C335FC0-5571-433A-B107-75D7B0869B2D}" type="presParOf" srcId="{439D7F8F-26DA-4334-8DC7-3269B09083A4}" destId="{754492D8-9063-4B08-96A0-A3B3FBB799F5}" srcOrd="1" destOrd="0" presId="urn:microsoft.com/office/officeart/2009/layout/CircleArrowProcess"/>
    <dgm:cxn modelId="{CCA00767-8C59-4D44-9884-D6478FF4B8B7}" type="presParOf" srcId="{439D7F8F-26DA-4334-8DC7-3269B09083A4}" destId="{DDF665FC-304F-413D-BC00-D40A7C0B4D8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FC055-903C-4488-BA00-0ECCE4A8C811}">
      <dsp:nvSpPr>
        <dsp:cNvPr id="0" name=""/>
        <dsp:cNvSpPr/>
      </dsp:nvSpPr>
      <dsp:spPr>
        <a:xfrm>
          <a:off x="407666" y="1246083"/>
          <a:ext cx="3210244" cy="323627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492D8-9063-4B08-96A0-A3B3FBB799F5}">
      <dsp:nvSpPr>
        <dsp:cNvPr id="0" name=""/>
        <dsp:cNvSpPr/>
      </dsp:nvSpPr>
      <dsp:spPr>
        <a:xfrm>
          <a:off x="3447988" y="1795932"/>
          <a:ext cx="3907769" cy="218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Noun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Pronoun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Adjective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Verb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Adverb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Preposition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Conjunction</a:t>
          </a:r>
          <a:endParaRPr lang="en-US" sz="40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Determiner</a:t>
          </a:r>
          <a:endParaRPr lang="en-US" sz="4000" b="1" kern="1200" dirty="0"/>
        </a:p>
      </dsp:txBody>
      <dsp:txXfrm>
        <a:off x="3447988" y="1795932"/>
        <a:ext cx="3907769" cy="2188071"/>
      </dsp:txXfrm>
    </dsp:sp>
    <dsp:sp modelId="{DDF665FC-304F-413D-BC00-D40A7C0B4D82}">
      <dsp:nvSpPr>
        <dsp:cNvPr id="0" name=""/>
        <dsp:cNvSpPr/>
      </dsp:nvSpPr>
      <dsp:spPr>
        <a:xfrm>
          <a:off x="486428" y="2109527"/>
          <a:ext cx="3050969" cy="152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Parts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Of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Speech</a:t>
          </a:r>
          <a:endParaRPr lang="en-US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86428" y="2109527"/>
        <a:ext cx="3050969" cy="1525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Greeting</a:t>
            </a:r>
            <a:r>
              <a:rPr lang="en-US" baseline="0" dirty="0" smtClean="0"/>
              <a:t>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Presenting the classification of the parts of</a:t>
            </a:r>
            <a:r>
              <a:rPr lang="en-US" baseline="0" dirty="0" smtClean="0"/>
              <a:t> speech.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</a:t>
            </a:r>
            <a:r>
              <a:rPr lang="en-US" baseline="0" dirty="0" smtClean="0"/>
              <a:t> for</a:t>
            </a:r>
            <a:r>
              <a:rPr lang="en-US" dirty="0" smtClean="0"/>
              <a:t> Pair Work. Monitoring the given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34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</a:t>
            </a:r>
            <a:r>
              <a:rPr lang="en-US" baseline="0" dirty="0" smtClean="0"/>
              <a:t> Noun &amp; Pronoun.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6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 Adjective</a:t>
            </a:r>
            <a:r>
              <a:rPr lang="en-US" baseline="0" dirty="0" smtClean="0"/>
              <a:t> &amp; Adverb.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8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</a:t>
            </a:r>
            <a:r>
              <a:rPr lang="en-US" baseline="0" dirty="0" smtClean="0"/>
              <a:t> 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41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 of Group Work. Monitoring their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 Preposition.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7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</a:t>
            </a:r>
            <a:r>
              <a:rPr lang="en-US" baseline="0" dirty="0" smtClean="0"/>
              <a:t> Conjunction.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4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 Determiner.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</a:t>
            </a:r>
            <a:r>
              <a:rPr lang="en-US" baseline="0" dirty="0" smtClean="0"/>
              <a:t> the teacher &amp; 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5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Presenting Determiner.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2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 Interjection.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1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r>
              <a:rPr lang="en-US" baseline="0" dirty="0" smtClean="0"/>
              <a:t> about today’s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Giving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Declaration</a:t>
            </a:r>
            <a:r>
              <a:rPr lang="en-US" baseline="0" dirty="0" smtClean="0"/>
              <a:t> of</a:t>
            </a:r>
            <a:r>
              <a:rPr lang="en-US" dirty="0" smtClean="0"/>
              <a:t>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Proclamation</a:t>
            </a:r>
            <a:r>
              <a:rPr lang="en-US" baseline="0" dirty="0" smtClean="0"/>
              <a:t> of</a:t>
            </a:r>
            <a:r>
              <a:rPr lang="en-US" dirty="0" smtClean="0"/>
              <a:t> learning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presenting the parts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Preparation</a:t>
            </a:r>
            <a:r>
              <a:rPr lang="en-US" baseline="0" dirty="0" smtClean="0"/>
              <a:t> for presenting the parts of speech.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9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 the parts of</a:t>
            </a:r>
            <a:r>
              <a:rPr lang="en-US" baseline="0" dirty="0" smtClean="0"/>
              <a:t>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2505074"/>
            <a:ext cx="10985157" cy="3537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523" y="1186249"/>
            <a:ext cx="925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Welcome to the students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54468" y="191750"/>
            <a:ext cx="10978326" cy="1414463"/>
          </a:xfrm>
          <a:prstGeom prst="downArrowCallou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 are eight parts of speech.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54468" y="1606213"/>
            <a:ext cx="10862310" cy="258735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6200000">
            <a:off x="269710" y="1795721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6200000">
            <a:off x="1819911" y="1795721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3286761" y="1795721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4772661" y="1795720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6384760" y="1795720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7992111" y="1795720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9363711" y="1795720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10849611" y="1795719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9228244">
            <a:off x="119738" y="2430931"/>
            <a:ext cx="1524777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  <a:endParaRPr lang="en-US" sz="4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9202466">
            <a:off x="970051" y="2654547"/>
            <a:ext cx="2303837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  <a:endParaRPr lang="en-US" sz="40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247832">
            <a:off x="2250939" y="2730096"/>
            <a:ext cx="2557175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Adjective</a:t>
            </a:r>
            <a:endParaRPr lang="en-US" sz="4000" b="1" cap="none" spc="0" dirty="0">
              <a:ln w="0"/>
              <a:solidFill>
                <a:srgbClr val="FF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9212149">
            <a:off x="4521854" y="2580085"/>
            <a:ext cx="1333956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9223380">
            <a:off x="5962450" y="2444560"/>
            <a:ext cx="1978747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  <a:endParaRPr lang="en-US" sz="4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9198515">
            <a:off x="6226507" y="3097330"/>
            <a:ext cx="3066225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  <a:endParaRPr lang="en-US" sz="40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9164679">
            <a:off x="7672016" y="2984020"/>
            <a:ext cx="3281669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Conjunction</a:t>
            </a:r>
            <a:endParaRPr lang="en-US" sz="4000" b="1" cap="none" spc="0" dirty="0">
              <a:ln w="0"/>
              <a:solidFill>
                <a:srgbClr val="FF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9107072">
            <a:off x="9148561" y="3072523"/>
            <a:ext cx="3146887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Determiner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4831" y="6006733"/>
            <a:ext cx="3158237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Interjection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18946" y="4805601"/>
            <a:ext cx="10089710" cy="1273016"/>
          </a:xfrm>
          <a:prstGeom prst="downArrowCallou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 a 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minor part of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speech.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544" y="584414"/>
            <a:ext cx="417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Pair Work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76" y="3095176"/>
            <a:ext cx="110904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How many parts of speech are there?</a:t>
            </a:r>
          </a:p>
          <a:p>
            <a:endParaRPr lang="en-US" sz="4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down their name.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2729" y="738302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09072"/>
            <a:ext cx="2742568" cy="18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5916134"/>
              </p:ext>
            </p:extLst>
          </p:nvPr>
        </p:nvGraphicFramePr>
        <p:xfrm>
          <a:off x="1864657" y="466165"/>
          <a:ext cx="8749553" cy="57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20118" y="107577"/>
            <a:ext cx="8976816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 are eight parts of speech.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9074" y="5894456"/>
            <a:ext cx="3158237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Interjection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198514" y="5935395"/>
            <a:ext cx="8430560" cy="70788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7090"/>
            </a:avLst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 a 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minor part of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speech.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3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FC055-903C-4488-BA00-0ECCE4A8C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217FC055-903C-4488-BA00-0ECCE4A8C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217FC055-903C-4488-BA00-0ECCE4A8C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17FC055-903C-4488-BA00-0ECCE4A8C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665FC-304F-413D-BC00-D40A7C0B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DDF665FC-304F-413D-BC00-D40A7C0B4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DDF665FC-304F-413D-BC00-D40A7C0B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DDF665FC-304F-413D-BC00-D40A7C0B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4492D8-9063-4B08-96A0-A3B3FBB7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754492D8-9063-4B08-96A0-A3B3FBB79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754492D8-9063-4B08-96A0-A3B3FBB7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754492D8-9063-4B08-96A0-A3B3FBB7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012" y="1150254"/>
            <a:ext cx="7455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Rana bought a nice pen.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7240" y="2385862"/>
            <a:ext cx="6725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has already lost it.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92818" y="173509"/>
            <a:ext cx="1698835" cy="1057037"/>
          </a:xfrm>
          <a:prstGeom prst="downArrowCallout">
            <a:avLst>
              <a:gd name="adj1" fmla="val 30388"/>
              <a:gd name="adj2" fmla="val 29040"/>
              <a:gd name="adj3" fmla="val 22306"/>
              <a:gd name="adj4" fmla="val 6632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Noun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1657" y="1284333"/>
            <a:ext cx="161114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2261" y="1356049"/>
            <a:ext cx="115626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7409064" y="245225"/>
            <a:ext cx="1698835" cy="1057037"/>
          </a:xfrm>
          <a:prstGeom prst="downArrowCallout">
            <a:avLst>
              <a:gd name="adj1" fmla="val 30388"/>
              <a:gd name="adj2" fmla="val 29040"/>
              <a:gd name="adj3" fmla="val 22306"/>
              <a:gd name="adj4" fmla="val 6632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96470" y="4457680"/>
            <a:ext cx="11836224" cy="11387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Noun: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Naming Words. Such as- Rina, book, tiger,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Bangladesh, gold, army, honesty etc.</a:t>
            </a:r>
          </a:p>
        </p:txBody>
      </p:sp>
      <p:sp>
        <p:nvSpPr>
          <p:cNvPr id="9" name="Left Arrow 8"/>
          <p:cNvSpPr/>
          <p:nvPr/>
        </p:nvSpPr>
        <p:spPr>
          <a:xfrm rot="16200000">
            <a:off x="2244961" y="1993276"/>
            <a:ext cx="604533" cy="472908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53098" y="2531997"/>
            <a:ext cx="931847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1320315" y="3157199"/>
            <a:ext cx="2453823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Pronoun</a:t>
            </a:r>
          </a:p>
        </p:txBody>
      </p:sp>
      <p:sp>
        <p:nvSpPr>
          <p:cNvPr id="12" name="Left Arrow 11"/>
          <p:cNvSpPr/>
          <p:nvPr/>
        </p:nvSpPr>
        <p:spPr>
          <a:xfrm rot="16200000">
            <a:off x="7976988" y="2036277"/>
            <a:ext cx="518532" cy="472908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63941" y="2537870"/>
            <a:ext cx="45539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/>
          <p:cNvSpPr/>
          <p:nvPr/>
        </p:nvSpPr>
        <p:spPr>
          <a:xfrm>
            <a:off x="6985774" y="3168945"/>
            <a:ext cx="2453823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Pronoun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1925" y="5641765"/>
            <a:ext cx="10578358" cy="1077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Pronoun: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used exchange for noun. Such as- I, me,</a:t>
            </a:r>
          </a:p>
          <a:p>
            <a:pPr algn="ctr"/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We, us, You, He, him, She, her, it, They, them etc.</a:t>
            </a:r>
            <a:endParaRPr lang="en-US" sz="36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4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6077" y="1060609"/>
            <a:ext cx="6847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Rana is an honest boy.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439" y="2296217"/>
            <a:ext cx="7091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talks to us honestly.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9175" y="1230546"/>
            <a:ext cx="206188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4863921" y="126109"/>
            <a:ext cx="2845721" cy="1057037"/>
          </a:xfrm>
          <a:prstGeom prst="downArrowCallout">
            <a:avLst>
              <a:gd name="adj1" fmla="val 30388"/>
              <a:gd name="adj2" fmla="val 29040"/>
              <a:gd name="adj3" fmla="val 22306"/>
              <a:gd name="adj4" fmla="val 6632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76524" y="4224603"/>
            <a:ext cx="11836224" cy="11387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 modifier. Such as- honest, good, nice,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eautiful, sorry, useful etc.</a:t>
            </a:r>
          </a:p>
        </p:txBody>
      </p:sp>
      <p:sp>
        <p:nvSpPr>
          <p:cNvPr id="12" name="Left Arrow 11"/>
          <p:cNvSpPr/>
          <p:nvPr/>
        </p:nvSpPr>
        <p:spPr>
          <a:xfrm rot="16200000">
            <a:off x="6335384" y="1914140"/>
            <a:ext cx="518532" cy="472908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78070" y="2448225"/>
            <a:ext cx="258183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/>
          <p:cNvSpPr/>
          <p:nvPr/>
        </p:nvSpPr>
        <p:spPr>
          <a:xfrm>
            <a:off x="6293224" y="3079301"/>
            <a:ext cx="2106471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Adverb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8188" y="5408688"/>
            <a:ext cx="11152095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Adverb: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 Modifier. Such as- always, usually, nicely.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0210" y="6128420"/>
            <a:ext cx="9215719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Most Adverbs structure as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‘Adjective +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’.</a:t>
            </a:r>
            <a:endParaRPr lang="en-US" sz="32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8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  <p:bldP spid="7" grpId="0" animBg="1"/>
      <p:bldP spid="8" grpId="0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651" y="630304"/>
            <a:ext cx="4698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student.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1877" y="1704551"/>
            <a:ext cx="5676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read in class six.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96721" y="764383"/>
            <a:ext cx="109119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Callout 6"/>
          <p:cNvSpPr/>
          <p:nvPr/>
        </p:nvSpPr>
        <p:spPr>
          <a:xfrm>
            <a:off x="7835156" y="789498"/>
            <a:ext cx="1828800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48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8491" y="4305038"/>
            <a:ext cx="10148049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Verb: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Heart of the sentence.</a:t>
            </a:r>
          </a:p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 a sentence, there must be one verb.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0952" y="1865722"/>
            <a:ext cx="1469687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1475" y="2893481"/>
            <a:ext cx="6180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coming to me.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06587" y="3072581"/>
            <a:ext cx="306592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Callout 17"/>
          <p:cNvSpPr/>
          <p:nvPr/>
        </p:nvSpPr>
        <p:spPr>
          <a:xfrm>
            <a:off x="8310285" y="1865722"/>
            <a:ext cx="1828800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48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Verb</a:t>
            </a:r>
          </a:p>
        </p:txBody>
      </p:sp>
      <p:sp>
        <p:nvSpPr>
          <p:cNvPr id="19" name="Left Arrow Callout 18"/>
          <p:cNvSpPr/>
          <p:nvPr/>
        </p:nvSpPr>
        <p:spPr>
          <a:xfrm>
            <a:off x="8785414" y="3085380"/>
            <a:ext cx="1828800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48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1947" y="5885871"/>
            <a:ext cx="9621135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There may be more than one verb.</a:t>
            </a:r>
          </a:p>
        </p:txBody>
      </p:sp>
    </p:spTree>
    <p:extLst>
      <p:ext uri="{BB962C8B-B14F-4D97-AF65-F5344CB8AC3E}">
        <p14:creationId xmlns:p14="http://schemas.microsoft.com/office/powerpoint/2010/main" val="16636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7" grpId="0" animBg="1"/>
      <p:bldP spid="8" grpId="0"/>
      <p:bldP spid="10" grpId="0" animBg="1"/>
      <p:bldP spid="10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544" y="172039"/>
            <a:ext cx="398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Group Work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588" y="2081073"/>
            <a:ext cx="8211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Write down five examples of</a:t>
            </a:r>
          </a:p>
          <a:p>
            <a:pPr lvl="6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-Noun</a:t>
            </a:r>
          </a:p>
          <a:p>
            <a:pPr lvl="6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-Adjective</a:t>
            </a:r>
          </a:p>
          <a:p>
            <a:pPr lvl="6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-Verb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1757" y="392732"/>
            <a:ext cx="3673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minutes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6" y="166958"/>
            <a:ext cx="2303117" cy="1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9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981" y="988884"/>
            <a:ext cx="81519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student of class six.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7133" y="2063131"/>
            <a:ext cx="5676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read in class six.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57236" y="1122963"/>
            <a:ext cx="71603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Callout 6"/>
          <p:cNvSpPr/>
          <p:nvPr/>
        </p:nvSpPr>
        <p:spPr>
          <a:xfrm>
            <a:off x="8588184" y="1122963"/>
            <a:ext cx="3281085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14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7970" y="4807352"/>
            <a:ext cx="7884462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Proposition: 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connecting word.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40823" y="2224708"/>
            <a:ext cx="645463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8397" y="3252061"/>
            <a:ext cx="6180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coming to me.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93223" y="3405900"/>
            <a:ext cx="609598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Callout 12"/>
          <p:cNvSpPr/>
          <p:nvPr/>
        </p:nvSpPr>
        <p:spPr>
          <a:xfrm>
            <a:off x="7553771" y="2188782"/>
            <a:ext cx="3281085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14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Preposition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8344665" y="3401376"/>
            <a:ext cx="3281085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14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Preposition</a:t>
            </a:r>
          </a:p>
        </p:txBody>
      </p:sp>
    </p:spTree>
    <p:extLst>
      <p:ext uri="{BB962C8B-B14F-4D97-AF65-F5344CB8AC3E}">
        <p14:creationId xmlns:p14="http://schemas.microsoft.com/office/powerpoint/2010/main" val="27505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7" grpId="0" animBg="1"/>
      <p:bldP spid="8" grpId="0" animBg="1"/>
      <p:bldP spid="10" grpId="0" animBg="1"/>
      <p:bldP spid="10" grpId="1" animBg="1"/>
      <p:bldP spid="16" grpId="0"/>
      <p:bldP spid="17" grpId="0" animBg="1"/>
      <p:bldP spid="17" grpId="1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5" y="417185"/>
            <a:ext cx="11409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student and I read in class six.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49660" y="575885"/>
            <a:ext cx="1289776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Callout 6"/>
          <p:cNvSpPr/>
          <p:nvPr/>
        </p:nvSpPr>
        <p:spPr>
          <a:xfrm>
            <a:off x="3954005" y="1239436"/>
            <a:ext cx="3281085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413" y="4663618"/>
            <a:ext cx="1014804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Conjunction: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connecting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33249" y="2610735"/>
            <a:ext cx="2922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or die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17458" y="2762743"/>
            <a:ext cx="71774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3935787" y="3441732"/>
            <a:ext cx="3281085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Preposition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514" y="5581495"/>
            <a:ext cx="114389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For example-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and, or, but, so, that, If,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etc.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5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8" grpId="0"/>
      <p:bldP spid="16" grpId="0"/>
      <p:bldP spid="17" grpId="0" animBg="1"/>
      <p:bldP spid="17" grpId="1" animBg="1"/>
      <p:bldP spid="15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566" y="358004"/>
            <a:ext cx="4480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student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3300" y="1955563"/>
            <a:ext cx="5493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love my mother.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3672" y="529871"/>
            <a:ext cx="535596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Callout 6"/>
          <p:cNvSpPr/>
          <p:nvPr/>
        </p:nvSpPr>
        <p:spPr>
          <a:xfrm>
            <a:off x="6723533" y="492083"/>
            <a:ext cx="2439517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40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Article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99405" y="2117140"/>
            <a:ext cx="102082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71854" y="3736170"/>
            <a:ext cx="5282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bird is nice.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35566" y="3866435"/>
            <a:ext cx="142678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Callout 12"/>
          <p:cNvSpPr/>
          <p:nvPr/>
        </p:nvSpPr>
        <p:spPr>
          <a:xfrm>
            <a:off x="7529111" y="2081214"/>
            <a:ext cx="3281085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14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Possessive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7340029" y="3885485"/>
            <a:ext cx="4280471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872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Demonstrative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8" y="3443849"/>
            <a:ext cx="1524912" cy="1504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9" y="5036980"/>
            <a:ext cx="1537440" cy="138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8" y="1700844"/>
            <a:ext cx="1540002" cy="1617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5" y="29244"/>
            <a:ext cx="1523999" cy="157227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96576" y="5370708"/>
            <a:ext cx="6084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has some dolls.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64346" y="5516777"/>
            <a:ext cx="1779303" cy="609398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Callout 23"/>
          <p:cNvSpPr/>
          <p:nvPr/>
        </p:nvSpPr>
        <p:spPr>
          <a:xfrm>
            <a:off x="8096250" y="5520023"/>
            <a:ext cx="3168862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21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Quantifier</a:t>
            </a:r>
          </a:p>
        </p:txBody>
      </p:sp>
    </p:spTree>
    <p:extLst>
      <p:ext uri="{BB962C8B-B14F-4D97-AF65-F5344CB8AC3E}">
        <p14:creationId xmlns:p14="http://schemas.microsoft.com/office/powerpoint/2010/main" val="11934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7" grpId="0" animBg="1"/>
      <p:bldP spid="10" grpId="0" animBg="1"/>
      <p:bldP spid="10" grpId="1" animBg="1"/>
      <p:bldP spid="16" grpId="0"/>
      <p:bldP spid="17" grpId="0" animBg="1"/>
      <p:bldP spid="17" grpId="1" animBg="1"/>
      <p:bldP spid="13" grpId="0" animBg="1"/>
      <p:bldP spid="14" grpId="0" animBg="1"/>
      <p:bldP spid="22" grpId="0"/>
      <p:bldP spid="23" grpId="0" animBg="1"/>
      <p:bldP spid="2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4508" y="0"/>
            <a:ext cx="748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298" y="3634810"/>
            <a:ext cx="758537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Sultan Ahmed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Miazi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 of English</a:t>
            </a:r>
          </a:p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Balia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K.B.D.N.Dakhil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Madrasah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Chandpur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Sadar,Chandpur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7806" y="1080265"/>
            <a:ext cx="46564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Class-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Subject-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English 2</a:t>
            </a:r>
            <a:r>
              <a:rPr lang="en-US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Time-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104082"/>
            <a:ext cx="3398108" cy="34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9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Callout 2"/>
          <p:cNvSpPr/>
          <p:nvPr/>
        </p:nvSpPr>
        <p:spPr>
          <a:xfrm>
            <a:off x="1147361" y="1532526"/>
            <a:ext cx="2439517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40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Article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1147361" y="2728914"/>
            <a:ext cx="3281085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14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Possessive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1147361" y="3868152"/>
            <a:ext cx="4280471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872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Demonstrative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1147361" y="4963148"/>
            <a:ext cx="3168862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21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Quantifier</a:t>
            </a:r>
          </a:p>
        </p:txBody>
      </p:sp>
      <p:sp>
        <p:nvSpPr>
          <p:cNvPr id="7" name="Up Arrow 6"/>
          <p:cNvSpPr/>
          <p:nvPr/>
        </p:nvSpPr>
        <p:spPr>
          <a:xfrm>
            <a:off x="663811" y="1271138"/>
            <a:ext cx="604533" cy="4399896"/>
          </a:xfrm>
          <a:prstGeom prst="upArrow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031" y="501697"/>
            <a:ext cx="3494992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Determiner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6878" y="1451409"/>
            <a:ext cx="2513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an, the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4099" y="2717683"/>
            <a:ext cx="7440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y, our, your, his, her, its, their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32" y="3898929"/>
            <a:ext cx="5143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his, these, that, those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5765" y="5058365"/>
            <a:ext cx="8598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ome, few, little, many, no, one, 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wo, three, first, second, a lot of etc. 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9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4672" y="628279"/>
            <a:ext cx="6865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Hurrah! I have got A+.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1619" y="3422413"/>
            <a:ext cx="77795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Alas! I have lost my crop.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7476" y="731176"/>
            <a:ext cx="249097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51618" y="3525311"/>
            <a:ext cx="165863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9"/>
          <a:stretch/>
        </p:blipFill>
        <p:spPr>
          <a:xfrm>
            <a:off x="227299" y="2938961"/>
            <a:ext cx="3773991" cy="214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0" y="212488"/>
            <a:ext cx="3781511" cy="2516424"/>
          </a:xfrm>
          <a:prstGeom prst="rect">
            <a:avLst/>
          </a:prstGeom>
        </p:spPr>
      </p:pic>
      <p:sp>
        <p:nvSpPr>
          <p:cNvPr id="25" name="Up Arrow Callout 24"/>
          <p:cNvSpPr/>
          <p:nvPr/>
        </p:nvSpPr>
        <p:spPr>
          <a:xfrm>
            <a:off x="4349727" y="1407872"/>
            <a:ext cx="3327423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Interjection</a:t>
            </a:r>
          </a:p>
        </p:txBody>
      </p:sp>
      <p:sp>
        <p:nvSpPr>
          <p:cNvPr id="26" name="Up Arrow Callout 25"/>
          <p:cNvSpPr/>
          <p:nvPr/>
        </p:nvSpPr>
        <p:spPr>
          <a:xfrm>
            <a:off x="4008811" y="4188613"/>
            <a:ext cx="3327423" cy="1084421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Interjection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908" y="5662528"/>
            <a:ext cx="11520742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Interjection: 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Hurrah! Alas! Oh! Fie! Shame!</a:t>
            </a:r>
          </a:p>
        </p:txBody>
      </p:sp>
    </p:spTree>
    <p:extLst>
      <p:ext uri="{BB962C8B-B14F-4D97-AF65-F5344CB8AC3E}">
        <p14:creationId xmlns:p14="http://schemas.microsoft.com/office/powerpoint/2010/main" val="30595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10" grpId="0" animBg="1"/>
      <p:bldP spid="10" grpId="1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3" y="1775001"/>
            <a:ext cx="742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How many parts of speech are there?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114" y="2795248"/>
            <a:ext cx="695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</a:t>
            </a:r>
            <a:r>
              <a:rPr lang="en-US" sz="2800" dirty="0" smtClean="0">
                <a:latin typeface="Arial Rounded MT Bold" panose="020F0704030504030204" pitchFamily="34" charset="0"/>
              </a:rPr>
              <a:t>What is noun?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4" y="3758345"/>
            <a:ext cx="62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3. </a:t>
            </a:r>
            <a:r>
              <a:rPr lang="en-US" sz="2800" dirty="0" smtClean="0">
                <a:latin typeface="Arial Rounded MT Bold" panose="020F0704030504030204" pitchFamily="34" charset="0"/>
              </a:rPr>
              <a:t>What is heart of a sentence?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113" y="4588092"/>
            <a:ext cx="680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4. </a:t>
            </a:r>
            <a:r>
              <a:rPr lang="en-US" sz="2800" dirty="0" smtClean="0">
                <a:latin typeface="Arial Rounded MT Bold" panose="020F0704030504030204" pitchFamily="34" charset="0"/>
              </a:rPr>
              <a:t>What kind of words are ‘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my</a:t>
            </a:r>
            <a:r>
              <a:rPr lang="en-US" sz="2800" dirty="0" smtClean="0">
                <a:latin typeface="Arial Rounded MT Bold" panose="020F0704030504030204" pitchFamily="34" charset="0"/>
              </a:rPr>
              <a:t>’ ‘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his</a:t>
            </a:r>
            <a:r>
              <a:rPr lang="en-US" sz="2800" dirty="0" smtClean="0">
                <a:latin typeface="Arial Rounded MT Bold" panose="020F0704030504030204" pitchFamily="34" charset="0"/>
              </a:rPr>
              <a:t>’ 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2" y="5556922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What kind of word </a:t>
            </a:r>
            <a:r>
              <a:rPr lang="en-US" sz="2800" dirty="0" smtClean="0">
                <a:latin typeface="Arial Rounded MT Bold" panose="020F0704030504030204" pitchFamily="34" charset="0"/>
              </a:rPr>
              <a:t>is ‘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Hurrah!</a:t>
            </a:r>
            <a:r>
              <a:rPr lang="en-US" sz="2800" dirty="0" smtClean="0">
                <a:latin typeface="Arial Rounded MT Bold" panose="020F0704030504030204" pitchFamily="34" charset="0"/>
              </a:rPr>
              <a:t>’?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823" y="1820623"/>
            <a:ext cx="28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Eight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9932" y="2838442"/>
            <a:ext cx="45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Naming word.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9043" y="3799111"/>
            <a:ext cx="349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Verb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8151" y="4626430"/>
            <a:ext cx="350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Possessive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7262" y="5529948"/>
            <a:ext cx="3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b="1" dirty="0" smtClean="0">
                <a:solidFill>
                  <a:srgbClr val="FFFF00"/>
                </a:solidFill>
              </a:rPr>
              <a:t>Interjection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4568" y="4299901"/>
            <a:ext cx="9935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Write a list of 5 words for each part of speech.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9" y="703223"/>
            <a:ext cx="5177036" cy="32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 All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concentration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315" y="5424801"/>
            <a:ext cx="4050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Parts of Machine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5695" y="367077"/>
            <a:ext cx="9110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see in the pictures?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5365" y="5355308"/>
            <a:ext cx="4002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Parts of the Body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" y="1250818"/>
            <a:ext cx="5411231" cy="3587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95" y="1250818"/>
            <a:ext cx="5959936" cy="35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992" y="5680784"/>
            <a:ext cx="94680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Words or Parts of Speech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1683" y="463696"/>
            <a:ext cx="81346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moving things?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8971" y="1951146"/>
            <a:ext cx="7857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love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my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mother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928" y="1181705"/>
            <a:ext cx="3114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it?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3894" y="5043486"/>
            <a:ext cx="7430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Sentence or </a:t>
            </a:r>
            <a:r>
              <a:rPr lang="en-US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7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path" presetSubtype="0" repeatCount="indefinite" accel="50000" autoRev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75E-6 -7.40741E-7 L 0.10963 -7.40741E-7 L 0.18776 -0.07083 L 0.26354 -7.40741E-7 L 0.37265 -7.40741E-7 L 0.37265 0.09954 L 0.44922 0.17014 L 0.37265 0.23935 L 0.37265 0.33912 L 0.26354 0.33912 L 0.18776 0.4081 L 0.10963 0.33912 L 3.75E-6 0.33912 L 3.75E-6 0.23935 L -0.07735 0.17014 L 3.75E-6 0.09954 L 3.75E-6 -7.40741E-7 Z " pathEditMode="relative" rAng="0" ptsTypes="AAAAAAAAAAAAAAAAA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7" grpId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286" y="1770744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oday’s lesson is on</a:t>
            </a:r>
            <a:endParaRPr lang="en-US" sz="80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3537873"/>
            <a:ext cx="996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Parts of Speech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286" y="1911161"/>
            <a:ext cx="10612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tell today’s lesson?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79" y="1521019"/>
            <a:ext cx="11429999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754" y="2660923"/>
            <a:ext cx="1115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define parts of speech.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754" y="3567465"/>
            <a:ext cx="11393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classify the parts of speech.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754" y="4481331"/>
            <a:ext cx="12011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give examples of the parts of speech.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781302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</a:t>
            </a:r>
            <a:endParaRPr lang="en-US" sz="8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3952874" y="1038224"/>
            <a:ext cx="4295776" cy="4917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9006" y="76200"/>
            <a:ext cx="76847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see in the picture?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890" y="5955335"/>
            <a:ext cx="7229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Members of A family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2803" y="76200"/>
            <a:ext cx="4134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are they?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3783" y="7498385"/>
            <a:ext cx="253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family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8717" y="1716711"/>
            <a:ext cx="1944379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2778" y="1716711"/>
            <a:ext cx="222048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Mother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529" y="3888411"/>
            <a:ext cx="2794356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Daughter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17270" y="3888411"/>
            <a:ext cx="1160895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133095" y="1885949"/>
            <a:ext cx="1457955" cy="40226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114044" y="4072000"/>
            <a:ext cx="919709" cy="44285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349592" y="1885949"/>
            <a:ext cx="1718836" cy="4191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001000" y="4095749"/>
            <a:ext cx="1086478" cy="4191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1557336" y="387950"/>
            <a:ext cx="4295776" cy="4917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95" y="5411450"/>
            <a:ext cx="118632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persons who make a family are called</a:t>
            </a:r>
          </a:p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members of family.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12" y="387949"/>
            <a:ext cx="4572000" cy="49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63371" y="4469480"/>
            <a:ext cx="4417364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Parts of Speech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869" y="998646"/>
            <a:ext cx="8147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love my mother.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814451" y="309371"/>
            <a:ext cx="5693611" cy="1148953"/>
          </a:xfrm>
          <a:prstGeom prst="downArrowCallout">
            <a:avLst>
              <a:gd name="adj1" fmla="val 30388"/>
              <a:gd name="adj2" fmla="val 29040"/>
              <a:gd name="adj3" fmla="val 22306"/>
              <a:gd name="adj4" fmla="val 66323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Sentence or Speech</a:t>
            </a:r>
          </a:p>
        </p:txBody>
      </p:sp>
      <p:sp>
        <p:nvSpPr>
          <p:cNvPr id="5" name="Left Arrow 4"/>
          <p:cNvSpPr/>
          <p:nvPr/>
        </p:nvSpPr>
        <p:spPr>
          <a:xfrm rot="16200000">
            <a:off x="2067561" y="2214755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3305811" y="2214755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5191761" y="2214755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7668261" y="2214755"/>
            <a:ext cx="851924" cy="47290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99" y="2928821"/>
            <a:ext cx="1883849" cy="5847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7339" y="2928821"/>
            <a:ext cx="1106970" cy="5847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3509" y="2928821"/>
            <a:ext cx="2559933" cy="5847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Determiner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6519" y="2928821"/>
            <a:ext cx="1258679" cy="5847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28800" y="3524596"/>
            <a:ext cx="6319189" cy="933104"/>
            <a:chOff x="1828800" y="4019896"/>
            <a:chExt cx="6319189" cy="1218854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828801" y="4629150"/>
              <a:ext cx="6319188" cy="247650"/>
            </a:xfrm>
            <a:prstGeom prst="round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4060546"/>
              <a:ext cx="265368" cy="6202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18140" y="4046996"/>
              <a:ext cx="265368" cy="6202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07530" y="4033446"/>
              <a:ext cx="265368" cy="6202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2620" y="4019896"/>
              <a:ext cx="265368" cy="6202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 rot="16200000">
              <a:off x="4667343" y="4819743"/>
              <a:ext cx="381000" cy="457014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62133" y="5297150"/>
            <a:ext cx="96391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words which make a sentence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are called the parts of speech.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9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2847</TotalTime>
  <Words>838</Words>
  <Application>Microsoft Office PowerPoint</Application>
  <PresentationFormat>Custom</PresentationFormat>
  <Paragraphs>207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user</cp:lastModifiedBy>
  <cp:revision>356</cp:revision>
  <dcterms:created xsi:type="dcterms:W3CDTF">2018-07-04T12:20:49Z</dcterms:created>
  <dcterms:modified xsi:type="dcterms:W3CDTF">2020-05-12T07:48:14Z</dcterms:modified>
</cp:coreProperties>
</file>