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1" r:id="rId6"/>
    <p:sldId id="263" r:id="rId7"/>
    <p:sldId id="285" r:id="rId8"/>
    <p:sldId id="284" r:id="rId9"/>
    <p:sldId id="260" r:id="rId10"/>
    <p:sldId id="275" r:id="rId11"/>
    <p:sldId id="262" r:id="rId12"/>
    <p:sldId id="276" r:id="rId13"/>
    <p:sldId id="286" r:id="rId14"/>
    <p:sldId id="267" r:id="rId15"/>
    <p:sldId id="279" r:id="rId16"/>
    <p:sldId id="268" r:id="rId17"/>
    <p:sldId id="287" r:id="rId18"/>
    <p:sldId id="269" r:id="rId19"/>
    <p:sldId id="281" r:id="rId20"/>
    <p:sldId id="282" r:id="rId21"/>
    <p:sldId id="283" r:id="rId22"/>
    <p:sldId id="278" r:id="rId23"/>
    <p:sldId id="280" r:id="rId24"/>
    <p:sldId id="288" r:id="rId25"/>
    <p:sldId id="291" r:id="rId26"/>
    <p:sldId id="271" r:id="rId27"/>
    <p:sldId id="274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B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68" y="-4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0DDB3-9DD5-4646-B797-38EA227533A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C87D53-BA02-4E7F-A210-2AC12FE2BB7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42F9A39-8CFD-492D-81A6-68C45F2F85AE}" type="parTrans" cxnId="{6CE0A2E5-DDA3-4881-8B8F-7A5E5BBA5563}">
      <dgm:prSet/>
      <dgm:spPr/>
      <dgm:t>
        <a:bodyPr/>
        <a:lstStyle/>
        <a:p>
          <a:endParaRPr lang="en-US"/>
        </a:p>
      </dgm:t>
    </dgm:pt>
    <dgm:pt modelId="{D0A6E5AC-6DF0-4667-A94B-F414F92B0BDF}" type="sibTrans" cxnId="{6CE0A2E5-DDA3-4881-8B8F-7A5E5BBA5563}">
      <dgm:prSet/>
      <dgm:spPr/>
      <dgm:t>
        <a:bodyPr/>
        <a:lstStyle/>
        <a:p>
          <a:endParaRPr lang="en-US"/>
        </a:p>
      </dgm:t>
    </dgm:pt>
    <dgm:pt modelId="{58C47FC4-6677-4722-A18B-270A9C158C23}">
      <dgm:prSet phldrT="[Text]" custT="1"/>
      <dgm:spPr/>
      <dgm:t>
        <a:bodyPr/>
        <a:lstStyle/>
        <a:p>
          <a:r>
            <a:rPr lang="en-US" sz="2000" dirty="0" smtClean="0">
              <a:latin typeface="NikoshBAN" pitchFamily="2" charset="0"/>
              <a:cs typeface="NikoshBAN" pitchFamily="2" charset="0"/>
            </a:rPr>
            <a:t>১৮৯৯খ্রিঃ২৪মে 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পশ্চিমবঙ্গের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বর্ধমান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জেলার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চুরুলিয়া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গ্রাম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জন্মগ্রহণ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করেন</a:t>
          </a:r>
          <a:endParaRPr lang="en-US" sz="2000" dirty="0" smtClean="0">
            <a:latin typeface="NikoshBAN" pitchFamily="2" charset="0"/>
            <a:cs typeface="NikoshBAN" pitchFamily="2" charset="0"/>
          </a:endParaRPr>
        </a:p>
      </dgm:t>
    </dgm:pt>
    <dgm:pt modelId="{7DC97167-9DA2-4E37-AC25-0BDB94BDEB5A}" type="parTrans" cxnId="{797650D8-0261-410A-888C-6990F4E4CCCF}">
      <dgm:prSet/>
      <dgm:spPr/>
      <dgm:t>
        <a:bodyPr/>
        <a:lstStyle/>
        <a:p>
          <a:endParaRPr lang="en-US"/>
        </a:p>
      </dgm:t>
    </dgm:pt>
    <dgm:pt modelId="{1D40F3D5-4B3F-4A61-A628-AEDB4D200361}" type="sibTrans" cxnId="{797650D8-0261-410A-888C-6990F4E4CCCF}">
      <dgm:prSet/>
      <dgm:spPr/>
      <dgm:t>
        <a:bodyPr/>
        <a:lstStyle/>
        <a:p>
          <a:endParaRPr lang="en-US"/>
        </a:p>
      </dgm:t>
    </dgm:pt>
    <dgm:pt modelId="{9A7E6166-0310-41B1-8DC0-F9691315D99D}">
      <dgm:prSet phldrT="[Text]" custT="1"/>
      <dgm:spPr/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জাতীয়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কবি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 ও</a:t>
          </a:r>
        </a:p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বিদ্রোহী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কবি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12C5203F-D6C0-4AEE-8ABF-6CE780028D70}" type="parTrans" cxnId="{F61EA6C8-E841-40DC-8AD5-26FFFEE9ED68}">
      <dgm:prSet/>
      <dgm:spPr/>
      <dgm:t>
        <a:bodyPr/>
        <a:lstStyle/>
        <a:p>
          <a:endParaRPr lang="en-US"/>
        </a:p>
      </dgm:t>
    </dgm:pt>
    <dgm:pt modelId="{03BE14FD-F32C-4505-BFA5-BC392B6CC884}" type="sibTrans" cxnId="{F61EA6C8-E841-40DC-8AD5-26FFFEE9ED68}">
      <dgm:prSet/>
      <dgm:spPr/>
      <dgm:t>
        <a:bodyPr/>
        <a:lstStyle/>
        <a:p>
          <a:endParaRPr lang="en-US"/>
        </a:p>
      </dgm:t>
    </dgm:pt>
    <dgm:pt modelId="{F3E4ABC1-9831-41C6-9A0A-3F5AB23BA913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গজল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খেয়াল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রাগপ্রধান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গান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এর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জন্য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খ্যাতি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অর্জন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281E8FD-A40D-4B85-BC96-6ED7E0592B8E}" type="parTrans" cxnId="{E5ECAD74-FDC9-448D-891A-901920AAC69D}">
      <dgm:prSet/>
      <dgm:spPr/>
      <dgm:t>
        <a:bodyPr/>
        <a:lstStyle/>
        <a:p>
          <a:endParaRPr lang="en-US"/>
        </a:p>
      </dgm:t>
    </dgm:pt>
    <dgm:pt modelId="{51E046D2-A4E1-4B9B-8EA1-B8CD811E1B22}" type="sibTrans" cxnId="{E5ECAD74-FDC9-448D-891A-901920AAC69D}">
      <dgm:prSet/>
      <dgm:spPr/>
      <dgm:t>
        <a:bodyPr/>
        <a:lstStyle/>
        <a:p>
          <a:endParaRPr lang="en-US"/>
        </a:p>
      </dgm:t>
    </dgm:pt>
    <dgm:pt modelId="{AFDB2735-0144-46D1-BED4-B705E3F9603D}">
      <dgm:prSet custT="1"/>
      <dgm:spPr/>
      <dgm:t>
        <a:bodyPr/>
        <a:lstStyle/>
        <a:p>
          <a:r>
            <a:rPr lang="en-US" sz="2000" dirty="0" smtClean="0">
              <a:latin typeface="NikoshBAN" pitchFamily="2" charset="0"/>
              <a:cs typeface="NikoshBAN" pitchFamily="2" charset="0"/>
            </a:rPr>
            <a:t>৪৩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বছর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বয়সে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দুরারোগ্য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রোগে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আক্রান্ত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হন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412BE4AF-16BC-41A4-9E77-D83A1983F612}" type="parTrans" cxnId="{365AE0B6-911B-42B4-9BFA-BA349111EE54}">
      <dgm:prSet/>
      <dgm:spPr/>
      <dgm:t>
        <a:bodyPr/>
        <a:lstStyle/>
        <a:p>
          <a:endParaRPr lang="en-US"/>
        </a:p>
      </dgm:t>
    </dgm:pt>
    <dgm:pt modelId="{64D094C4-81AC-42C7-B103-3669AA30480D}" type="sibTrans" cxnId="{365AE0B6-911B-42B4-9BFA-BA349111EE54}">
      <dgm:prSet/>
      <dgm:spPr/>
      <dgm:t>
        <a:bodyPr/>
        <a:lstStyle/>
        <a:p>
          <a:endParaRPr lang="en-US"/>
        </a:p>
      </dgm:t>
    </dgm:pt>
    <dgm:pt modelId="{A53DDE1B-AFE8-4966-97B6-AB00029CFF33}">
      <dgm:prSet custT="1"/>
      <dgm:spPr/>
      <dgm:t>
        <a:bodyPr/>
        <a:lstStyle/>
        <a:p>
          <a:endParaRPr lang="en-US" sz="2000" dirty="0" smtClean="0">
            <a:latin typeface="NikoshBAN" pitchFamily="2" charset="0"/>
            <a:cs typeface="NikoshBAN" pitchFamily="2" charset="0"/>
          </a:endParaRPr>
        </a:p>
        <a:p>
          <a:r>
            <a:rPr lang="en-US" sz="2000" dirty="0" smtClean="0">
              <a:latin typeface="NikoshBAN" pitchFamily="2" charset="0"/>
              <a:cs typeface="NikoshBAN" pitchFamily="2" charset="0"/>
            </a:rPr>
            <a:t>১৯৭৬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খ্রিঃ</a:t>
          </a:r>
          <a:endParaRPr lang="en-US" sz="2000" dirty="0" smtClean="0">
            <a:latin typeface="NikoshBAN" pitchFamily="2" charset="0"/>
            <a:cs typeface="NikoshBAN" pitchFamily="2" charset="0"/>
          </a:endParaRPr>
        </a:p>
        <a:p>
          <a:r>
            <a:rPr lang="en-US" sz="2000" dirty="0" smtClean="0">
              <a:latin typeface="NikoshBAN" pitchFamily="2" charset="0"/>
              <a:cs typeface="NikoshBAN" pitchFamily="2" charset="0"/>
            </a:rPr>
            <a:t>২৯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আগস্ট</a:t>
          </a:r>
          <a:endParaRPr lang="en-US" sz="2000" dirty="0" smtClean="0">
            <a:latin typeface="NikoshBAN" pitchFamily="2" charset="0"/>
            <a:cs typeface="NikoshBAN" pitchFamily="2" charset="0"/>
          </a:endParaRPr>
        </a:p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মৃত্যুবরণ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করেন</a:t>
          </a:r>
          <a:endParaRPr lang="en-US" sz="2000" dirty="0" smtClean="0">
            <a:latin typeface="NikoshBAN" pitchFamily="2" charset="0"/>
            <a:cs typeface="NikoshBAN" pitchFamily="2" charset="0"/>
          </a:endParaRPr>
        </a:p>
        <a:p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0610581D-D6A7-414C-9224-0BD0C428DCBC}" type="parTrans" cxnId="{301427F9-A898-4135-A055-6087938E9CDE}">
      <dgm:prSet/>
      <dgm:spPr/>
      <dgm:t>
        <a:bodyPr/>
        <a:lstStyle/>
        <a:p>
          <a:endParaRPr lang="en-US"/>
        </a:p>
      </dgm:t>
    </dgm:pt>
    <dgm:pt modelId="{C6D11785-0B6A-48BD-A5BE-91DB96A49F7C}" type="sibTrans" cxnId="{301427F9-A898-4135-A055-6087938E9CDE}">
      <dgm:prSet/>
      <dgm:spPr/>
      <dgm:t>
        <a:bodyPr/>
        <a:lstStyle/>
        <a:p>
          <a:endParaRPr lang="en-US"/>
        </a:p>
      </dgm:t>
    </dgm:pt>
    <dgm:pt modelId="{2EA81BC7-4C6E-4EEB-9085-A1DD74DC3F30}">
      <dgm:prSet custT="1"/>
      <dgm:spPr/>
      <dgm:t>
        <a:bodyPr/>
        <a:lstStyle/>
        <a:p>
          <a:endParaRPr lang="en-US" sz="2400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দশম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শ্রেণি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পর্যন্ত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পড়াশোনা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১৯১৭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সালে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বাঙালি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পল্টনে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যোগ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দেন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endParaRPr lang="en-US" sz="1800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endParaRPr lang="en-US" sz="2000" dirty="0">
            <a:solidFill>
              <a:schemeClr val="bg1"/>
            </a:solidFill>
          </a:endParaRPr>
        </a:p>
      </dgm:t>
    </dgm:pt>
    <dgm:pt modelId="{4ACF674F-5306-485B-9DAB-9FBA30CAE386}" type="sibTrans" cxnId="{5A0F0B67-39CB-4FD7-8376-CEB55F02A37A}">
      <dgm:prSet/>
      <dgm:spPr/>
      <dgm:t>
        <a:bodyPr/>
        <a:lstStyle/>
        <a:p>
          <a:endParaRPr lang="en-US"/>
        </a:p>
      </dgm:t>
    </dgm:pt>
    <dgm:pt modelId="{EBC6AC44-B410-4E56-9B73-49954F361DFB}" type="parTrans" cxnId="{5A0F0B67-39CB-4FD7-8376-CEB55F02A37A}">
      <dgm:prSet/>
      <dgm:spPr/>
      <dgm:t>
        <a:bodyPr/>
        <a:lstStyle/>
        <a:p>
          <a:endParaRPr lang="en-US"/>
        </a:p>
      </dgm:t>
    </dgm:pt>
    <dgm:pt modelId="{0B114144-D725-4878-A92B-C7784105C24E}" type="pres">
      <dgm:prSet presAssocID="{6EE0DDB3-9DD5-4646-B797-38EA227533A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2C65CB-95AF-4474-8550-93005859FA24}" type="pres">
      <dgm:prSet presAssocID="{13C87D53-BA02-4E7F-A210-2AC12FE2BB77}" presName="centerShape" presStyleLbl="node0" presStyleIdx="0" presStyleCnt="1" custScaleX="120643" custScaleY="118591"/>
      <dgm:spPr/>
      <dgm:t>
        <a:bodyPr/>
        <a:lstStyle/>
        <a:p>
          <a:endParaRPr lang="en-US"/>
        </a:p>
      </dgm:t>
    </dgm:pt>
    <dgm:pt modelId="{B0D2A2BC-0EDE-4183-A3CF-3356F939ABAC}" type="pres">
      <dgm:prSet presAssocID="{7DC97167-9DA2-4E37-AC25-0BDB94BDEB5A}" presName="parTrans" presStyleLbl="sibTrans2D1" presStyleIdx="0" presStyleCnt="6"/>
      <dgm:spPr/>
      <dgm:t>
        <a:bodyPr/>
        <a:lstStyle/>
        <a:p>
          <a:endParaRPr lang="en-US"/>
        </a:p>
      </dgm:t>
    </dgm:pt>
    <dgm:pt modelId="{8752BAE6-4059-4449-9B45-7391CF7D28AF}" type="pres">
      <dgm:prSet presAssocID="{7DC97167-9DA2-4E37-AC25-0BDB94BDEB5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9CDC1261-D050-439C-97A4-C9E3DE99B6DE}" type="pres">
      <dgm:prSet presAssocID="{58C47FC4-6677-4722-A18B-270A9C158C23}" presName="node" presStyleLbl="node1" presStyleIdx="0" presStyleCnt="6" custScaleX="144619" custScaleY="126404" custRadScaleRad="102474" custRadScaleInc="11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24A8A-4D85-4B53-AA23-372F67AF4E51}" type="pres">
      <dgm:prSet presAssocID="{EBC6AC44-B410-4E56-9B73-49954F361DFB}" presName="parTrans" presStyleLbl="sibTrans2D1" presStyleIdx="1" presStyleCnt="6"/>
      <dgm:spPr/>
      <dgm:t>
        <a:bodyPr/>
        <a:lstStyle/>
        <a:p>
          <a:endParaRPr lang="en-US"/>
        </a:p>
      </dgm:t>
    </dgm:pt>
    <dgm:pt modelId="{750127D4-B9F1-43A1-84B0-AD21D029CC9B}" type="pres">
      <dgm:prSet presAssocID="{EBC6AC44-B410-4E56-9B73-49954F361DFB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10358D73-3A38-4990-BAC3-7BE6178581A1}" type="pres">
      <dgm:prSet presAssocID="{2EA81BC7-4C6E-4EEB-9085-A1DD74DC3F30}" presName="node" presStyleLbl="node1" presStyleIdx="1" presStyleCnt="6" custScaleX="138990" custScaleY="123431" custRadScaleRad="110665" custRadScaleInc="39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C07BF-A4F9-413E-8E16-C1F4C0CE4952}" type="pres">
      <dgm:prSet presAssocID="{12C5203F-D6C0-4AEE-8ABF-6CE780028D70}" presName="parTrans" presStyleLbl="sibTrans2D1" presStyleIdx="2" presStyleCnt="6"/>
      <dgm:spPr/>
      <dgm:t>
        <a:bodyPr/>
        <a:lstStyle/>
        <a:p>
          <a:endParaRPr lang="en-US"/>
        </a:p>
      </dgm:t>
    </dgm:pt>
    <dgm:pt modelId="{FA68819A-0ED9-4A8E-A266-DB90F680104B}" type="pres">
      <dgm:prSet presAssocID="{12C5203F-D6C0-4AEE-8ABF-6CE780028D70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15C054CC-F2B3-40B0-8B47-CAC58EDD6EA9}" type="pres">
      <dgm:prSet presAssocID="{9A7E6166-0310-41B1-8DC0-F9691315D99D}" presName="node" presStyleLbl="node1" presStyleIdx="2" presStyleCnt="6" custScaleX="128998" custScaleY="129409" custRadScaleRad="101548" custRadScaleInc="11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FA128-FABC-4126-9479-E191DC6E3EF6}" type="pres">
      <dgm:prSet presAssocID="{3281E8FD-A40D-4B85-BC96-6ED7E0592B8E}" presName="parTrans" presStyleLbl="sibTrans2D1" presStyleIdx="3" presStyleCnt="6"/>
      <dgm:spPr/>
      <dgm:t>
        <a:bodyPr/>
        <a:lstStyle/>
        <a:p>
          <a:endParaRPr lang="en-US"/>
        </a:p>
      </dgm:t>
    </dgm:pt>
    <dgm:pt modelId="{F4C57B48-4037-44BE-972B-97985E6023C6}" type="pres">
      <dgm:prSet presAssocID="{3281E8FD-A40D-4B85-BC96-6ED7E0592B8E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C52ABA48-07D8-4AA3-A389-7C1C25051FE4}" type="pres">
      <dgm:prSet presAssocID="{F3E4ABC1-9831-41C6-9A0A-3F5AB23BA913}" presName="node" presStyleLbl="node1" presStyleIdx="3" presStyleCnt="6" custScaleX="115289" custScaleY="113854" custRadScaleRad="93883" custRadScaleInc="-10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4D008-F9DD-4EC9-B14C-C6D9A1A1A2B6}" type="pres">
      <dgm:prSet presAssocID="{412BE4AF-16BC-41A4-9E77-D83A1983F612}" presName="parTrans" presStyleLbl="sibTrans2D1" presStyleIdx="4" presStyleCnt="6"/>
      <dgm:spPr/>
      <dgm:t>
        <a:bodyPr/>
        <a:lstStyle/>
        <a:p>
          <a:endParaRPr lang="en-US"/>
        </a:p>
      </dgm:t>
    </dgm:pt>
    <dgm:pt modelId="{7B3457D7-E47C-4DB4-88ED-54F42F07B768}" type="pres">
      <dgm:prSet presAssocID="{412BE4AF-16BC-41A4-9E77-D83A1983F612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8354DC9-3865-481C-BD1C-D15ACE88DD97}" type="pres">
      <dgm:prSet presAssocID="{AFDB2735-0144-46D1-BED4-B705E3F9603D}" presName="node" presStyleLbl="node1" presStyleIdx="4" presStyleCnt="6" custScaleX="135800" custScaleY="124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ADFDE-E270-4E38-9DBC-75E5BE1CC973}" type="pres">
      <dgm:prSet presAssocID="{0610581D-D6A7-414C-9224-0BD0C428DCBC}" presName="parTrans" presStyleLbl="sibTrans2D1" presStyleIdx="5" presStyleCnt="6"/>
      <dgm:spPr/>
      <dgm:t>
        <a:bodyPr/>
        <a:lstStyle/>
        <a:p>
          <a:endParaRPr lang="en-US"/>
        </a:p>
      </dgm:t>
    </dgm:pt>
    <dgm:pt modelId="{B9270903-B1BB-47BD-8776-742A56733ED0}" type="pres">
      <dgm:prSet presAssocID="{0610581D-D6A7-414C-9224-0BD0C428DCBC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30C7155F-5D3F-4F27-9F28-0B2D84ABC300}" type="pres">
      <dgm:prSet presAssocID="{A53DDE1B-AFE8-4966-97B6-AB00029CFF33}" presName="node" presStyleLbl="node1" presStyleIdx="5" presStyleCnt="6" custScaleX="135074" custScaleY="122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C6D069-6B32-4D0E-A1F8-CAFC85991DD8}" type="presOf" srcId="{AFDB2735-0144-46D1-BED4-B705E3F9603D}" destId="{88354DC9-3865-481C-BD1C-D15ACE88DD97}" srcOrd="0" destOrd="0" presId="urn:microsoft.com/office/officeart/2005/8/layout/radial5"/>
    <dgm:cxn modelId="{77AFFD9C-F4CD-402B-B2D3-5132EA4AC7BA}" type="presOf" srcId="{13C87D53-BA02-4E7F-A210-2AC12FE2BB77}" destId="{442C65CB-95AF-4474-8550-93005859FA24}" srcOrd="0" destOrd="0" presId="urn:microsoft.com/office/officeart/2005/8/layout/radial5"/>
    <dgm:cxn modelId="{6CE0A2E5-DDA3-4881-8B8F-7A5E5BBA5563}" srcId="{6EE0DDB3-9DD5-4646-B797-38EA227533A6}" destId="{13C87D53-BA02-4E7F-A210-2AC12FE2BB77}" srcOrd="0" destOrd="0" parTransId="{342F9A39-8CFD-492D-81A6-68C45F2F85AE}" sibTransId="{D0A6E5AC-6DF0-4667-A94B-F414F92B0BDF}"/>
    <dgm:cxn modelId="{8683D73E-C89E-42A3-942A-B8F992FB749E}" type="presOf" srcId="{3281E8FD-A40D-4B85-BC96-6ED7E0592B8E}" destId="{F4C57B48-4037-44BE-972B-97985E6023C6}" srcOrd="1" destOrd="0" presId="urn:microsoft.com/office/officeart/2005/8/layout/radial5"/>
    <dgm:cxn modelId="{365AE0B6-911B-42B4-9BFA-BA349111EE54}" srcId="{13C87D53-BA02-4E7F-A210-2AC12FE2BB77}" destId="{AFDB2735-0144-46D1-BED4-B705E3F9603D}" srcOrd="4" destOrd="0" parTransId="{412BE4AF-16BC-41A4-9E77-D83A1983F612}" sibTransId="{64D094C4-81AC-42C7-B103-3669AA30480D}"/>
    <dgm:cxn modelId="{301427F9-A898-4135-A055-6087938E9CDE}" srcId="{13C87D53-BA02-4E7F-A210-2AC12FE2BB77}" destId="{A53DDE1B-AFE8-4966-97B6-AB00029CFF33}" srcOrd="5" destOrd="0" parTransId="{0610581D-D6A7-414C-9224-0BD0C428DCBC}" sibTransId="{C6D11785-0B6A-48BD-A5BE-91DB96A49F7C}"/>
    <dgm:cxn modelId="{22666D09-EA5B-43AD-AE32-1E1D48FDF868}" type="presOf" srcId="{2EA81BC7-4C6E-4EEB-9085-A1DD74DC3F30}" destId="{10358D73-3A38-4990-BAC3-7BE6178581A1}" srcOrd="0" destOrd="0" presId="urn:microsoft.com/office/officeart/2005/8/layout/radial5"/>
    <dgm:cxn modelId="{5A0F0B67-39CB-4FD7-8376-CEB55F02A37A}" srcId="{13C87D53-BA02-4E7F-A210-2AC12FE2BB77}" destId="{2EA81BC7-4C6E-4EEB-9085-A1DD74DC3F30}" srcOrd="1" destOrd="0" parTransId="{EBC6AC44-B410-4E56-9B73-49954F361DFB}" sibTransId="{4ACF674F-5306-485B-9DAB-9FBA30CAE386}"/>
    <dgm:cxn modelId="{A0BB4921-AA06-4226-8BE3-B48D4E798330}" type="presOf" srcId="{7DC97167-9DA2-4E37-AC25-0BDB94BDEB5A}" destId="{B0D2A2BC-0EDE-4183-A3CF-3356F939ABAC}" srcOrd="0" destOrd="0" presId="urn:microsoft.com/office/officeart/2005/8/layout/radial5"/>
    <dgm:cxn modelId="{CAA792C8-DFB9-487B-9B9B-8A83079D85AD}" type="presOf" srcId="{412BE4AF-16BC-41A4-9E77-D83A1983F612}" destId="{7B3457D7-E47C-4DB4-88ED-54F42F07B768}" srcOrd="1" destOrd="0" presId="urn:microsoft.com/office/officeart/2005/8/layout/radial5"/>
    <dgm:cxn modelId="{797650D8-0261-410A-888C-6990F4E4CCCF}" srcId="{13C87D53-BA02-4E7F-A210-2AC12FE2BB77}" destId="{58C47FC4-6677-4722-A18B-270A9C158C23}" srcOrd="0" destOrd="0" parTransId="{7DC97167-9DA2-4E37-AC25-0BDB94BDEB5A}" sibTransId="{1D40F3D5-4B3F-4A61-A628-AEDB4D200361}"/>
    <dgm:cxn modelId="{E17E3D5D-666B-4836-82AC-2D40D8417C66}" type="presOf" srcId="{9A7E6166-0310-41B1-8DC0-F9691315D99D}" destId="{15C054CC-F2B3-40B0-8B47-CAC58EDD6EA9}" srcOrd="0" destOrd="0" presId="urn:microsoft.com/office/officeart/2005/8/layout/radial5"/>
    <dgm:cxn modelId="{E5ECAD74-FDC9-448D-891A-901920AAC69D}" srcId="{13C87D53-BA02-4E7F-A210-2AC12FE2BB77}" destId="{F3E4ABC1-9831-41C6-9A0A-3F5AB23BA913}" srcOrd="3" destOrd="0" parTransId="{3281E8FD-A40D-4B85-BC96-6ED7E0592B8E}" sibTransId="{51E046D2-A4E1-4B9B-8EA1-B8CD811E1B22}"/>
    <dgm:cxn modelId="{0513AE54-E96A-4611-B4E1-69D51BA01443}" type="presOf" srcId="{6EE0DDB3-9DD5-4646-B797-38EA227533A6}" destId="{0B114144-D725-4878-A92B-C7784105C24E}" srcOrd="0" destOrd="0" presId="urn:microsoft.com/office/officeart/2005/8/layout/radial5"/>
    <dgm:cxn modelId="{C86106F0-EC3E-4416-8B10-DC1B396DE6C1}" type="presOf" srcId="{EBC6AC44-B410-4E56-9B73-49954F361DFB}" destId="{E4624A8A-4D85-4B53-AA23-372F67AF4E51}" srcOrd="0" destOrd="0" presId="urn:microsoft.com/office/officeart/2005/8/layout/radial5"/>
    <dgm:cxn modelId="{5CE8A9E6-472C-4C99-93A7-5D17C23A9A8E}" type="presOf" srcId="{12C5203F-D6C0-4AEE-8ABF-6CE780028D70}" destId="{E4BC07BF-A4F9-413E-8E16-C1F4C0CE4952}" srcOrd="0" destOrd="0" presId="urn:microsoft.com/office/officeart/2005/8/layout/radial5"/>
    <dgm:cxn modelId="{69313E53-FB58-4ED0-BFBD-B59FC3674548}" type="presOf" srcId="{12C5203F-D6C0-4AEE-8ABF-6CE780028D70}" destId="{FA68819A-0ED9-4A8E-A266-DB90F680104B}" srcOrd="1" destOrd="0" presId="urn:microsoft.com/office/officeart/2005/8/layout/radial5"/>
    <dgm:cxn modelId="{6BEF78F0-85BC-4365-A75F-00036BC1DE1B}" type="presOf" srcId="{EBC6AC44-B410-4E56-9B73-49954F361DFB}" destId="{750127D4-B9F1-43A1-84B0-AD21D029CC9B}" srcOrd="1" destOrd="0" presId="urn:microsoft.com/office/officeart/2005/8/layout/radial5"/>
    <dgm:cxn modelId="{F61EA6C8-E841-40DC-8AD5-26FFFEE9ED68}" srcId="{13C87D53-BA02-4E7F-A210-2AC12FE2BB77}" destId="{9A7E6166-0310-41B1-8DC0-F9691315D99D}" srcOrd="2" destOrd="0" parTransId="{12C5203F-D6C0-4AEE-8ABF-6CE780028D70}" sibTransId="{03BE14FD-F32C-4505-BFA5-BC392B6CC884}"/>
    <dgm:cxn modelId="{50BEEE52-36C4-49F2-B97A-B36B84546843}" type="presOf" srcId="{58C47FC4-6677-4722-A18B-270A9C158C23}" destId="{9CDC1261-D050-439C-97A4-C9E3DE99B6DE}" srcOrd="0" destOrd="0" presId="urn:microsoft.com/office/officeart/2005/8/layout/radial5"/>
    <dgm:cxn modelId="{CB123BEF-E354-492B-9238-F800AF069C19}" type="presOf" srcId="{7DC97167-9DA2-4E37-AC25-0BDB94BDEB5A}" destId="{8752BAE6-4059-4449-9B45-7391CF7D28AF}" srcOrd="1" destOrd="0" presId="urn:microsoft.com/office/officeart/2005/8/layout/radial5"/>
    <dgm:cxn modelId="{A89F9E4F-C624-46FF-B0E2-115A9F81749F}" type="presOf" srcId="{0610581D-D6A7-414C-9224-0BD0C428DCBC}" destId="{B9270903-B1BB-47BD-8776-742A56733ED0}" srcOrd="1" destOrd="0" presId="urn:microsoft.com/office/officeart/2005/8/layout/radial5"/>
    <dgm:cxn modelId="{335ACBEF-D07C-4DEF-ABD6-4976D8DCFEDF}" type="presOf" srcId="{A53DDE1B-AFE8-4966-97B6-AB00029CFF33}" destId="{30C7155F-5D3F-4F27-9F28-0B2D84ABC300}" srcOrd="0" destOrd="0" presId="urn:microsoft.com/office/officeart/2005/8/layout/radial5"/>
    <dgm:cxn modelId="{D2ED635C-7801-434B-9B09-FAB8E8414164}" type="presOf" srcId="{F3E4ABC1-9831-41C6-9A0A-3F5AB23BA913}" destId="{C52ABA48-07D8-4AA3-A389-7C1C25051FE4}" srcOrd="0" destOrd="0" presId="urn:microsoft.com/office/officeart/2005/8/layout/radial5"/>
    <dgm:cxn modelId="{71A93C4B-D223-4505-99CB-1DF54F7A9F58}" type="presOf" srcId="{412BE4AF-16BC-41A4-9E77-D83A1983F612}" destId="{9D14D008-F9DD-4EC9-B14C-C6D9A1A1A2B6}" srcOrd="0" destOrd="0" presId="urn:microsoft.com/office/officeart/2005/8/layout/radial5"/>
    <dgm:cxn modelId="{0D0DA38C-66DA-49FF-B7BB-978C616D1344}" type="presOf" srcId="{3281E8FD-A40D-4B85-BC96-6ED7E0592B8E}" destId="{C31FA128-FABC-4126-9479-E191DC6E3EF6}" srcOrd="0" destOrd="0" presId="urn:microsoft.com/office/officeart/2005/8/layout/radial5"/>
    <dgm:cxn modelId="{CD1EC2BB-F71E-4AC6-9058-5671F663BECE}" type="presOf" srcId="{0610581D-D6A7-414C-9224-0BD0C428DCBC}" destId="{80CADFDE-E270-4E38-9DBC-75E5BE1CC973}" srcOrd="0" destOrd="0" presId="urn:microsoft.com/office/officeart/2005/8/layout/radial5"/>
    <dgm:cxn modelId="{F20F9C43-C5C2-469C-A7E8-E428E863640F}" type="presParOf" srcId="{0B114144-D725-4878-A92B-C7784105C24E}" destId="{442C65CB-95AF-4474-8550-93005859FA24}" srcOrd="0" destOrd="0" presId="urn:microsoft.com/office/officeart/2005/8/layout/radial5"/>
    <dgm:cxn modelId="{450901B4-9C84-44B4-A78A-A5F5E1DB8E24}" type="presParOf" srcId="{0B114144-D725-4878-A92B-C7784105C24E}" destId="{B0D2A2BC-0EDE-4183-A3CF-3356F939ABAC}" srcOrd="1" destOrd="0" presId="urn:microsoft.com/office/officeart/2005/8/layout/radial5"/>
    <dgm:cxn modelId="{C7825172-2F52-4F8F-85DD-31B2E06C5AF0}" type="presParOf" srcId="{B0D2A2BC-0EDE-4183-A3CF-3356F939ABAC}" destId="{8752BAE6-4059-4449-9B45-7391CF7D28AF}" srcOrd="0" destOrd="0" presId="urn:microsoft.com/office/officeart/2005/8/layout/radial5"/>
    <dgm:cxn modelId="{5FB66FCC-AC21-4CD6-9B79-F197BA9C202C}" type="presParOf" srcId="{0B114144-D725-4878-A92B-C7784105C24E}" destId="{9CDC1261-D050-439C-97A4-C9E3DE99B6DE}" srcOrd="2" destOrd="0" presId="urn:microsoft.com/office/officeart/2005/8/layout/radial5"/>
    <dgm:cxn modelId="{78079F6A-116A-426C-809D-DFF879B5B313}" type="presParOf" srcId="{0B114144-D725-4878-A92B-C7784105C24E}" destId="{E4624A8A-4D85-4B53-AA23-372F67AF4E51}" srcOrd="3" destOrd="0" presId="urn:microsoft.com/office/officeart/2005/8/layout/radial5"/>
    <dgm:cxn modelId="{814CAFCA-E9EA-44B9-BBE7-57033DF2E352}" type="presParOf" srcId="{E4624A8A-4D85-4B53-AA23-372F67AF4E51}" destId="{750127D4-B9F1-43A1-84B0-AD21D029CC9B}" srcOrd="0" destOrd="0" presId="urn:microsoft.com/office/officeart/2005/8/layout/radial5"/>
    <dgm:cxn modelId="{82BD2258-5D9B-4BBC-8728-7588D41263E9}" type="presParOf" srcId="{0B114144-D725-4878-A92B-C7784105C24E}" destId="{10358D73-3A38-4990-BAC3-7BE6178581A1}" srcOrd="4" destOrd="0" presId="urn:microsoft.com/office/officeart/2005/8/layout/radial5"/>
    <dgm:cxn modelId="{C8D85ACF-10FF-49C9-BF93-2D6AFBA3FC4E}" type="presParOf" srcId="{0B114144-D725-4878-A92B-C7784105C24E}" destId="{E4BC07BF-A4F9-413E-8E16-C1F4C0CE4952}" srcOrd="5" destOrd="0" presId="urn:microsoft.com/office/officeart/2005/8/layout/radial5"/>
    <dgm:cxn modelId="{BFD1C556-9617-4003-B0EA-4267AA9FFC3B}" type="presParOf" srcId="{E4BC07BF-A4F9-413E-8E16-C1F4C0CE4952}" destId="{FA68819A-0ED9-4A8E-A266-DB90F680104B}" srcOrd="0" destOrd="0" presId="urn:microsoft.com/office/officeart/2005/8/layout/radial5"/>
    <dgm:cxn modelId="{98618DD3-C55C-430B-A610-BFDCF547D239}" type="presParOf" srcId="{0B114144-D725-4878-A92B-C7784105C24E}" destId="{15C054CC-F2B3-40B0-8B47-CAC58EDD6EA9}" srcOrd="6" destOrd="0" presId="urn:microsoft.com/office/officeart/2005/8/layout/radial5"/>
    <dgm:cxn modelId="{7EFD5330-1A09-47AB-A56C-79E0F71D5C11}" type="presParOf" srcId="{0B114144-D725-4878-A92B-C7784105C24E}" destId="{C31FA128-FABC-4126-9479-E191DC6E3EF6}" srcOrd="7" destOrd="0" presId="urn:microsoft.com/office/officeart/2005/8/layout/radial5"/>
    <dgm:cxn modelId="{7B9EDA1C-0733-4C47-9714-72B5576E60F1}" type="presParOf" srcId="{C31FA128-FABC-4126-9479-E191DC6E3EF6}" destId="{F4C57B48-4037-44BE-972B-97985E6023C6}" srcOrd="0" destOrd="0" presId="urn:microsoft.com/office/officeart/2005/8/layout/radial5"/>
    <dgm:cxn modelId="{B3832900-1E5B-4D00-8D73-FA045FFDBDDC}" type="presParOf" srcId="{0B114144-D725-4878-A92B-C7784105C24E}" destId="{C52ABA48-07D8-4AA3-A389-7C1C25051FE4}" srcOrd="8" destOrd="0" presId="urn:microsoft.com/office/officeart/2005/8/layout/radial5"/>
    <dgm:cxn modelId="{18160BCA-9252-4771-9461-98CB4D05BE86}" type="presParOf" srcId="{0B114144-D725-4878-A92B-C7784105C24E}" destId="{9D14D008-F9DD-4EC9-B14C-C6D9A1A1A2B6}" srcOrd="9" destOrd="0" presId="urn:microsoft.com/office/officeart/2005/8/layout/radial5"/>
    <dgm:cxn modelId="{D61FD007-F09A-4F56-8869-7F5D7F4C7FF6}" type="presParOf" srcId="{9D14D008-F9DD-4EC9-B14C-C6D9A1A1A2B6}" destId="{7B3457D7-E47C-4DB4-88ED-54F42F07B768}" srcOrd="0" destOrd="0" presId="urn:microsoft.com/office/officeart/2005/8/layout/radial5"/>
    <dgm:cxn modelId="{9929425E-D64D-4C49-9500-12382D15EBA6}" type="presParOf" srcId="{0B114144-D725-4878-A92B-C7784105C24E}" destId="{88354DC9-3865-481C-BD1C-D15ACE88DD97}" srcOrd="10" destOrd="0" presId="urn:microsoft.com/office/officeart/2005/8/layout/radial5"/>
    <dgm:cxn modelId="{FB5C5AD7-9EC8-46B8-BD36-798AF494492D}" type="presParOf" srcId="{0B114144-D725-4878-A92B-C7784105C24E}" destId="{80CADFDE-E270-4E38-9DBC-75E5BE1CC973}" srcOrd="11" destOrd="0" presId="urn:microsoft.com/office/officeart/2005/8/layout/radial5"/>
    <dgm:cxn modelId="{7206E573-C7D2-445B-8A0C-F790C463475C}" type="presParOf" srcId="{80CADFDE-E270-4E38-9DBC-75E5BE1CC973}" destId="{B9270903-B1BB-47BD-8776-742A56733ED0}" srcOrd="0" destOrd="0" presId="urn:microsoft.com/office/officeart/2005/8/layout/radial5"/>
    <dgm:cxn modelId="{36C25A77-088E-4FC8-9774-D8CCB9454354}" type="presParOf" srcId="{0B114144-D725-4878-A92B-C7784105C24E}" destId="{30C7155F-5D3F-4F27-9F28-0B2D84ABC30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54F8F4-5567-4EA2-8B6F-AC5A8FC94F1C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03EC3B-5B90-40CD-B11F-2DACF79F16D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9F483B9-DED1-4D4F-AD29-82105B93B239}" type="parTrans" cxnId="{2766BA94-F9F7-42A7-82AA-FECE887FD977}">
      <dgm:prSet/>
      <dgm:spPr/>
      <dgm:t>
        <a:bodyPr/>
        <a:lstStyle/>
        <a:p>
          <a:endParaRPr lang="en-US"/>
        </a:p>
      </dgm:t>
    </dgm:pt>
    <dgm:pt modelId="{00F57A0A-BDFA-4737-A083-86D18ADA0913}" type="sibTrans" cxnId="{2766BA94-F9F7-42A7-82AA-FECE887FD977}">
      <dgm:prSet/>
      <dgm:spPr/>
      <dgm:t>
        <a:bodyPr/>
        <a:lstStyle/>
        <a:p>
          <a:endParaRPr lang="en-US"/>
        </a:p>
      </dgm:t>
    </dgm:pt>
    <dgm:pt modelId="{D08CFE4D-F5A1-45CF-AC16-D899E82A82BA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BFAAD91-FF0D-4640-AB6B-15CA9750605F}" type="sibTrans" cxnId="{C5E15989-7D66-4146-8180-CD09ED38E08F}">
      <dgm:prSet/>
      <dgm:spPr/>
      <dgm:t>
        <a:bodyPr/>
        <a:lstStyle/>
        <a:p>
          <a:endParaRPr lang="en-US"/>
        </a:p>
      </dgm:t>
    </dgm:pt>
    <dgm:pt modelId="{6A17A31D-3950-4275-9211-EFBD83514B21}" type="parTrans" cxnId="{C5E15989-7D66-4146-8180-CD09ED38E08F}">
      <dgm:prSet/>
      <dgm:spPr/>
      <dgm:t>
        <a:bodyPr/>
        <a:lstStyle/>
        <a:p>
          <a:endParaRPr lang="en-US"/>
        </a:p>
      </dgm:t>
    </dgm:pt>
    <dgm:pt modelId="{A07A0FDA-8091-4B6F-A0E6-B4B8E49F951C}" type="pres">
      <dgm:prSet presAssocID="{5254F8F4-5567-4EA2-8B6F-AC5A8FC94F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50FF73-4104-4B1D-9FF6-1C47D29F032D}" type="pres">
      <dgm:prSet presAssocID="{D08CFE4D-F5A1-45CF-AC16-D899E82A82BA}" presName="node" presStyleLbl="node1" presStyleIdx="0" presStyleCnt="2" custLinFactNeighborX="-2191" custLinFactNeighborY="-11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00628-3271-4137-9D91-BCA441692346}" type="pres">
      <dgm:prSet presAssocID="{FBFAAD91-FF0D-4640-AB6B-15CA9750605F}" presName="sibTrans" presStyleCnt="0"/>
      <dgm:spPr/>
    </dgm:pt>
    <dgm:pt modelId="{7F0FEA25-4810-40F3-AFA1-3B8EF1B9B3CF}" type="pres">
      <dgm:prSet presAssocID="{6003EC3B-5B90-40CD-B11F-2DACF79F16DE}" presName="node" presStyleLbl="node1" presStyleIdx="1" presStyleCnt="2" custLinFactNeighborX="-1752" custLinFactNeighborY="-11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128DC9-3707-429F-8A98-FA03D46D8041}" type="presOf" srcId="{D08CFE4D-F5A1-45CF-AC16-D899E82A82BA}" destId="{C750FF73-4104-4B1D-9FF6-1C47D29F032D}" srcOrd="0" destOrd="0" presId="urn:microsoft.com/office/officeart/2005/8/layout/default#1"/>
    <dgm:cxn modelId="{2766BA94-F9F7-42A7-82AA-FECE887FD977}" srcId="{5254F8F4-5567-4EA2-8B6F-AC5A8FC94F1C}" destId="{6003EC3B-5B90-40CD-B11F-2DACF79F16DE}" srcOrd="1" destOrd="0" parTransId="{39F483B9-DED1-4D4F-AD29-82105B93B239}" sibTransId="{00F57A0A-BDFA-4737-A083-86D18ADA0913}"/>
    <dgm:cxn modelId="{B0461DB3-03D4-4F91-B352-18CA19AB7ADB}" type="presOf" srcId="{5254F8F4-5567-4EA2-8B6F-AC5A8FC94F1C}" destId="{A07A0FDA-8091-4B6F-A0E6-B4B8E49F951C}" srcOrd="0" destOrd="0" presId="urn:microsoft.com/office/officeart/2005/8/layout/default#1"/>
    <dgm:cxn modelId="{36718F67-29F0-4D8D-B08C-C0A1F2C7C0D6}" type="presOf" srcId="{6003EC3B-5B90-40CD-B11F-2DACF79F16DE}" destId="{7F0FEA25-4810-40F3-AFA1-3B8EF1B9B3CF}" srcOrd="0" destOrd="0" presId="urn:microsoft.com/office/officeart/2005/8/layout/default#1"/>
    <dgm:cxn modelId="{C5E15989-7D66-4146-8180-CD09ED38E08F}" srcId="{5254F8F4-5567-4EA2-8B6F-AC5A8FC94F1C}" destId="{D08CFE4D-F5A1-45CF-AC16-D899E82A82BA}" srcOrd="0" destOrd="0" parTransId="{6A17A31D-3950-4275-9211-EFBD83514B21}" sibTransId="{FBFAAD91-FF0D-4640-AB6B-15CA9750605F}"/>
    <dgm:cxn modelId="{CCBC14CD-22D6-44C3-93EE-5A0D813901DF}" type="presParOf" srcId="{A07A0FDA-8091-4B6F-A0E6-B4B8E49F951C}" destId="{C750FF73-4104-4B1D-9FF6-1C47D29F032D}" srcOrd="0" destOrd="0" presId="urn:microsoft.com/office/officeart/2005/8/layout/default#1"/>
    <dgm:cxn modelId="{CEC2F9DA-7583-40C8-9263-9176D481D9A6}" type="presParOf" srcId="{A07A0FDA-8091-4B6F-A0E6-B4B8E49F951C}" destId="{0FE00628-3271-4137-9D91-BCA441692346}" srcOrd="1" destOrd="0" presId="urn:microsoft.com/office/officeart/2005/8/layout/default#1"/>
    <dgm:cxn modelId="{BFA97617-332C-4502-95C8-0D8E5AEEF86B}" type="presParOf" srcId="{A07A0FDA-8091-4B6F-A0E6-B4B8E49F951C}" destId="{7F0FEA25-4810-40F3-AFA1-3B8EF1B9B3CF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C65CB-95AF-4474-8550-93005859FA24}">
      <dsp:nvSpPr>
        <dsp:cNvPr id="0" name=""/>
        <dsp:cNvSpPr/>
      </dsp:nvSpPr>
      <dsp:spPr>
        <a:xfrm>
          <a:off x="3620314" y="1751617"/>
          <a:ext cx="1577712" cy="15508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3851365" y="1978738"/>
        <a:ext cx="1115610" cy="1096635"/>
      </dsp:txXfrm>
    </dsp:sp>
    <dsp:sp modelId="{B0D2A2BC-0EDE-4183-A3CF-3356F939ABAC}">
      <dsp:nvSpPr>
        <dsp:cNvPr id="0" name=""/>
        <dsp:cNvSpPr/>
      </dsp:nvSpPr>
      <dsp:spPr>
        <a:xfrm rot="16406387">
          <a:off x="4401193" y="1418789"/>
          <a:ext cx="122459" cy="4446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418460" y="1526052"/>
        <a:ext cx="85721" cy="266781"/>
      </dsp:txXfrm>
    </dsp:sp>
    <dsp:sp modelId="{9CDC1261-D050-439C-97A4-C9E3DE99B6DE}">
      <dsp:nvSpPr>
        <dsp:cNvPr id="0" name=""/>
        <dsp:cNvSpPr/>
      </dsp:nvSpPr>
      <dsp:spPr>
        <a:xfrm>
          <a:off x="3573545" y="-129585"/>
          <a:ext cx="1891258" cy="16530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১৮৯৯খ্রিঃ২৪মে 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পশ্চিমবঙ্গের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বর্ধমান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জেলার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চুরুলিয়া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গ্রাম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জন্মগ্রহণ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করেন</a:t>
          </a:r>
          <a:endParaRPr lang="en-US" sz="2000" kern="1200" dirty="0" smtClean="0">
            <a:latin typeface="NikoshBAN" pitchFamily="2" charset="0"/>
            <a:cs typeface="NikoshBAN" pitchFamily="2" charset="0"/>
          </a:endParaRPr>
        </a:p>
      </dsp:txBody>
      <dsp:txXfrm>
        <a:off x="3850513" y="112499"/>
        <a:ext cx="1337322" cy="1168883"/>
      </dsp:txXfrm>
    </dsp:sp>
    <dsp:sp modelId="{E4624A8A-4D85-4B53-AA23-372F67AF4E51}">
      <dsp:nvSpPr>
        <dsp:cNvPr id="0" name=""/>
        <dsp:cNvSpPr/>
      </dsp:nvSpPr>
      <dsp:spPr>
        <a:xfrm rot="20505114">
          <a:off x="5223715" y="2006405"/>
          <a:ext cx="180557" cy="4446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225077" y="2103813"/>
        <a:ext cx="126390" cy="266781"/>
      </dsp:txXfrm>
    </dsp:sp>
    <dsp:sp modelId="{10358D73-3A38-4990-BAC3-7BE6178581A1}">
      <dsp:nvSpPr>
        <dsp:cNvPr id="0" name=""/>
        <dsp:cNvSpPr/>
      </dsp:nvSpPr>
      <dsp:spPr>
        <a:xfrm>
          <a:off x="5423791" y="1085783"/>
          <a:ext cx="1817645" cy="16141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দশম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শ্রেণি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পর্যন্ত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পড়াশোনা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১৯১৭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সালে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বাঙালি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পল্টনে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যোগ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দেন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1800" kern="1200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bg1"/>
            </a:solidFill>
          </a:endParaRPr>
        </a:p>
      </dsp:txBody>
      <dsp:txXfrm>
        <a:off x="5689979" y="1322173"/>
        <a:ext cx="1285269" cy="1141392"/>
      </dsp:txXfrm>
    </dsp:sp>
    <dsp:sp modelId="{E4BC07BF-A4F9-413E-8E16-C1F4C0CE4952}">
      <dsp:nvSpPr>
        <dsp:cNvPr id="0" name=""/>
        <dsp:cNvSpPr/>
      </dsp:nvSpPr>
      <dsp:spPr>
        <a:xfrm rot="2006622">
          <a:off x="5096004" y="2798530"/>
          <a:ext cx="121601" cy="4446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099024" y="2877405"/>
        <a:ext cx="85121" cy="266781"/>
      </dsp:txXfrm>
    </dsp:sp>
    <dsp:sp modelId="{15C054CC-F2B3-40B0-8B47-CAC58EDD6EA9}">
      <dsp:nvSpPr>
        <dsp:cNvPr id="0" name=""/>
        <dsp:cNvSpPr/>
      </dsp:nvSpPr>
      <dsp:spPr>
        <a:xfrm>
          <a:off x="5116421" y="2705102"/>
          <a:ext cx="1686974" cy="16923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জাতীয়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কবি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 ও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বিদ্রোহী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কবি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5363473" y="2952941"/>
        <a:ext cx="1192870" cy="1196671"/>
      </dsp:txXfrm>
    </dsp:sp>
    <dsp:sp modelId="{C31FA128-FABC-4126-9479-E191DC6E3EF6}">
      <dsp:nvSpPr>
        <dsp:cNvPr id="0" name=""/>
        <dsp:cNvSpPr/>
      </dsp:nvSpPr>
      <dsp:spPr>
        <a:xfrm rot="5211360">
          <a:off x="4404452" y="3175029"/>
          <a:ext cx="105044" cy="4446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419344" y="3248223"/>
        <a:ext cx="73531" cy="266781"/>
      </dsp:txXfrm>
    </dsp:sp>
    <dsp:sp modelId="{C52ABA48-07D8-4AA3-A389-7C1C25051FE4}">
      <dsp:nvSpPr>
        <dsp:cNvPr id="0" name=""/>
        <dsp:cNvSpPr/>
      </dsp:nvSpPr>
      <dsp:spPr>
        <a:xfrm>
          <a:off x="3749557" y="3498172"/>
          <a:ext cx="1507695" cy="14889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গজল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খেয়াল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রাগপ্রধান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গান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এর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জন্য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খ্যাতি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অর্জন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3970354" y="3716220"/>
        <a:ext cx="1066101" cy="1052832"/>
      </dsp:txXfrm>
    </dsp:sp>
    <dsp:sp modelId="{9D14D008-F9DD-4EC9-B14C-C6D9A1A1A2B6}">
      <dsp:nvSpPr>
        <dsp:cNvPr id="0" name=""/>
        <dsp:cNvSpPr/>
      </dsp:nvSpPr>
      <dsp:spPr>
        <a:xfrm rot="9000000">
          <a:off x="3607478" y="2740461"/>
          <a:ext cx="93992" cy="4446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633787" y="2822339"/>
        <a:ext cx="65794" cy="266781"/>
      </dsp:txXfrm>
    </dsp:sp>
    <dsp:sp modelId="{88354DC9-3865-481C-BD1C-D15ACE88DD97}">
      <dsp:nvSpPr>
        <dsp:cNvPr id="0" name=""/>
        <dsp:cNvSpPr/>
      </dsp:nvSpPr>
      <dsp:spPr>
        <a:xfrm>
          <a:off x="1936280" y="2628985"/>
          <a:ext cx="1775928" cy="16262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৪৩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বছর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বয়সে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দুরারোগ্য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রোগে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আক্রান্ত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হন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2196359" y="2867145"/>
        <a:ext cx="1255770" cy="1149935"/>
      </dsp:txXfrm>
    </dsp:sp>
    <dsp:sp modelId="{80CADFDE-E270-4E38-9DBC-75E5BE1CC973}">
      <dsp:nvSpPr>
        <dsp:cNvPr id="0" name=""/>
        <dsp:cNvSpPr/>
      </dsp:nvSpPr>
      <dsp:spPr>
        <a:xfrm rot="12600000">
          <a:off x="3602482" y="1867245"/>
          <a:ext cx="97857" cy="4446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629872" y="1963511"/>
        <a:ext cx="68500" cy="266781"/>
      </dsp:txXfrm>
    </dsp:sp>
    <dsp:sp modelId="{30C7155F-5D3F-4F27-9F28-0B2D84ABC300}">
      <dsp:nvSpPr>
        <dsp:cNvPr id="0" name=""/>
        <dsp:cNvSpPr/>
      </dsp:nvSpPr>
      <dsp:spPr>
        <a:xfrm>
          <a:off x="1941027" y="811869"/>
          <a:ext cx="1766433" cy="1600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১৯৭৬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খ্রিঃ</a:t>
          </a:r>
          <a:endParaRPr lang="en-US" sz="20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২৯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আগস্ট</a:t>
          </a:r>
          <a:endParaRPr lang="en-US" sz="20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মৃত্যুবরণ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করেন</a:t>
          </a:r>
          <a:endParaRPr lang="en-US" sz="20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199715" y="1046221"/>
        <a:ext cx="1249057" cy="1131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0FF73-4104-4B1D-9FF6-1C47D29F032D}">
      <dsp:nvSpPr>
        <dsp:cNvPr id="0" name=""/>
        <dsp:cNvSpPr/>
      </dsp:nvSpPr>
      <dsp:spPr>
        <a:xfrm>
          <a:off x="0" y="190503"/>
          <a:ext cx="3518854" cy="211131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190503"/>
        <a:ext cx="3518854" cy="2111312"/>
      </dsp:txXfrm>
    </dsp:sp>
    <dsp:sp modelId="{7F0FEA25-4810-40F3-AFA1-3B8EF1B9B3CF}">
      <dsp:nvSpPr>
        <dsp:cNvPr id="0" name=""/>
        <dsp:cNvSpPr/>
      </dsp:nvSpPr>
      <dsp:spPr>
        <a:xfrm>
          <a:off x="3809992" y="190503"/>
          <a:ext cx="3518854" cy="2111312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809992" y="190503"/>
        <a:ext cx="3518854" cy="2111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CD80B-533D-4332-81C3-904E79059149}" type="datetimeFigureOut">
              <a:rPr lang="en-US" smtClean="0"/>
              <a:pPr/>
              <a:t>11-May-20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21361-B780-49B6-BB83-F3146B4B51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21361-B780-49B6-BB83-F3146B4B519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62200" y="2171700"/>
            <a:ext cx="495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445"/>
            <a:ext cx="8382000" cy="5156105"/>
          </a:xfrm>
          <a:prstGeom prst="rect">
            <a:avLst/>
          </a:prstGeom>
        </p:spPr>
      </p:pic>
      <p:pic>
        <p:nvPicPr>
          <p:cNvPr id="9" name="Picture 8" descr="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29200" y="-31655"/>
            <a:ext cx="5372100" cy="5189607"/>
          </a:xfrm>
          <a:prstGeom prst="rect">
            <a:avLst/>
          </a:prstGeom>
        </p:spPr>
      </p:pic>
      <p:pic>
        <p:nvPicPr>
          <p:cNvPr id="10" name="Picture 9" descr="0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647700" y="-19050"/>
            <a:ext cx="5981700" cy="5181600"/>
          </a:xfrm>
          <a:prstGeom prst="rect">
            <a:avLst/>
          </a:prstGeom>
        </p:spPr>
      </p:pic>
      <p:pic>
        <p:nvPicPr>
          <p:cNvPr id="11" name="Picture 10" descr="0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8600" y="-46107"/>
            <a:ext cx="9824155" cy="37608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2310141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616E-6 L 0.40625 0.0018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3 0.0444 L -0.48333 0.044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33350"/>
            <a:ext cx="5715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জীর্ণ– ব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স্ত্র</a:t>
            </a:r>
            <a:r>
              <a: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শীর্ণ –গাত্র , ক্ষুধা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কন্ঠ ক্ষীণ –</a:t>
            </a:r>
          </a:p>
          <a:p>
            <a:pPr algn="ctr">
              <a:buNone/>
            </a:pPr>
            <a:r>
              <a: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ডাকিল পান্থ , দ্বার খোল বাবা , খাইনি তো সাত দিন!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সহসা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ভুখারি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ফিরিয়া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>
              <a:buNone/>
            </a:pP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তিমির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রাত্রি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ক্ষুধার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মানিক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!                         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ভুখারি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ফুকারি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‘ঐ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পূজারীর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হায়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দেবতা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!’</a:t>
            </a:r>
          </a:p>
          <a:p>
            <a:pPr algn="ctr">
              <a:buNone/>
            </a:pP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মসজিদে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শিরনি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আছিল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,-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অঢেল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গোস্ত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রুটি</a:t>
            </a:r>
            <a:endPara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বাঁচিয়া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গিয়াছে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মোল্লা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হেসে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কুটি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কুটি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>
              <a:buNone/>
            </a:pP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মুসাফির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আজারির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চিন</a:t>
            </a:r>
            <a:endPara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‘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ভুখা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ফাকা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!’</a:t>
            </a:r>
          </a:p>
          <a:p>
            <a:pPr algn="ctr">
              <a:buNone/>
            </a:pP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তেরিয়া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হইয়া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হাঁকিল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মোল্লা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ভ্যালা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লেঠা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>
              <a:buNone/>
            </a:pP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ভুখা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গো-ভাগাড়ে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!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নমাজ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পড়িস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বেটা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?’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0800" y="285750"/>
            <a:ext cx="4191000" cy="800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00401" y="457201"/>
            <a:ext cx="34243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262890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31445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400050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পান্থ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137160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262890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আশীর্বাদ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405765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পথিক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r1180082_150803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1" y="1200150"/>
            <a:ext cx="2155371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1" y="2343150"/>
            <a:ext cx="2057399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 descr="old_man_walking_by_mobs_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3657600"/>
            <a:ext cx="2133600" cy="1137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97155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ভুখারি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0" y="971551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ক্ষুধার্ত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251460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আজারি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22860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রুগ্‌ণ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ব্যথিত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394335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গো-ভাগাড়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3943350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ফেলার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main_9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057400"/>
            <a:ext cx="2305050" cy="1200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25c6ab8c660957729f9029b3b8e4d9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714750"/>
            <a:ext cx="231611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downlo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514350"/>
            <a:ext cx="2286000" cy="1202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38500" y="770139"/>
            <a:ext cx="3048000" cy="38576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2550" y="4000500"/>
            <a:ext cx="6819900" cy="4001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পান্থ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ভুখারি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গো-ভাগাড়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4" name="Picture 3" descr="0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1485900"/>
            <a:ext cx="4191000" cy="2114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5096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7719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গাহি সাম্যের গান</a:t>
            </a:r>
          </a:p>
          <a:p>
            <a:pPr algn="ctr">
              <a:buNone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 চেয়ে বড় কিছু নাই,নহে কিছু মহীয়ান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8404" y="2980477"/>
            <a:ext cx="6077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মনুষ্যত্ববোধ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62000" y="171450"/>
            <a:ext cx="24384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43000" y="1028700"/>
            <a:ext cx="3200400" cy="1796633"/>
            <a:chOff x="762000" y="1371600"/>
            <a:chExt cx="3581400" cy="2395510"/>
          </a:xfrm>
        </p:grpSpPr>
        <p:pic>
          <p:nvPicPr>
            <p:cNvPr id="3" name="Picture 2" descr="Religious-leaders-at-the--01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1371600"/>
              <a:ext cx="3581400" cy="2286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Rectangle 6"/>
            <p:cNvSpPr/>
            <p:nvPr/>
          </p:nvSpPr>
          <p:spPr>
            <a:xfrm>
              <a:off x="3200400" y="3069483"/>
              <a:ext cx="914400" cy="697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মানুষ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692514" y="2025113"/>
            <a:ext cx="328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953000" y="1028701"/>
            <a:ext cx="3124200" cy="1531961"/>
            <a:chOff x="4953000" y="1371600"/>
            <a:chExt cx="3124200" cy="2042615"/>
          </a:xfrm>
        </p:grpSpPr>
        <p:pic>
          <p:nvPicPr>
            <p:cNvPr id="6" name="Picture 5" descr="animal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3000" y="1371600"/>
              <a:ext cx="3124200" cy="2042615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6649296" y="2901729"/>
              <a:ext cx="1143000" cy="3355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জীবজন্তু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4171951"/>
            <a:ext cx="624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নাই দেশ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কাল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পাত্রের ভেদ , অভেদ ধর্মজাতি , </a:t>
            </a:r>
          </a:p>
          <a:p>
            <a:pPr algn="ctr">
              <a:buNone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 দেশে সব কালে ঘরে-ঘরে তিনি মানুষের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জ্ঞা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37719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প্রত্যেকেই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প্রত্যেকের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88" y="24737"/>
            <a:ext cx="4124812" cy="2000250"/>
          </a:xfrm>
          <a:prstGeom prst="rect">
            <a:avLst/>
          </a:prstGeom>
        </p:spPr>
      </p:pic>
      <p:pic>
        <p:nvPicPr>
          <p:cNvPr id="8" name="Picture 7" descr="Picture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024987"/>
            <a:ext cx="3822192" cy="16436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77" y="229226"/>
            <a:ext cx="3463438" cy="1591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4" y="2076497"/>
            <a:ext cx="3429000" cy="1591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181350"/>
            <a:ext cx="5791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পূজারী , দুয়ার খোল ,</a:t>
            </a:r>
          </a:p>
          <a:p>
            <a:pPr algn="ctr">
              <a:buNone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ক্ষুধার ঠাকুর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দাঁড়ায়ে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দুয়ারে পূজার সময় হলো !</a:t>
            </a:r>
          </a:p>
          <a:p>
            <a:pPr algn="ctr">
              <a:buNone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স্বপন দেখিয়া আকুল পূজারী খুলিল ভজনালয় ,</a:t>
            </a:r>
          </a:p>
          <a:p>
            <a:pPr algn="ctr">
              <a:buNone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দেবতার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 আজ রাজা–টাজা হয়ে যাবে নিশ্চয় !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838200" y="342900"/>
          <a:ext cx="73914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251460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পূজারী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257175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ক্ষুধার ঠাকুর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ভুখারি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971800" y="453832"/>
            <a:ext cx="3429000" cy="642938"/>
          </a:xfrm>
          <a:prstGeom prst="wedgeEllipseCallout">
            <a:avLst>
              <a:gd name="adj1" fmla="val -10385"/>
              <a:gd name="adj2" fmla="val 4832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00403" y="404272"/>
            <a:ext cx="29290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6515" y="3543300"/>
            <a:ext cx="5259570" cy="120032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নাই 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 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কাল 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পাত্রের ভেদ , অভেদ ধর্মজাতি , </a:t>
            </a:r>
          </a:p>
          <a:p>
            <a:pPr algn="ctr">
              <a:buNone/>
            </a:pP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 দেশে সব কালে ঘরে-ঘরে তিনি মানুষের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জ্ঞা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।”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পঙ্কতি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0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858" y="1257300"/>
            <a:ext cx="5334885" cy="2114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8896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657601"/>
            <a:ext cx="693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জীর্ণ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স্ত্র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শীর্ণ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গাত্র, ক্ষুধা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কন্ঠ ক্ষীণ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ডাকিল পান্থ , দ্বার খোল বাবা, খাইনি তো সাত দিন!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rrested-beggar_1452736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671513"/>
            <a:ext cx="4495800" cy="2228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758821" y="290712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ক্ষুধার্ত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পথিক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065" y="414338"/>
            <a:ext cx="1828800" cy="2571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dir g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00050"/>
            <a:ext cx="5029200" cy="2457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038600" y="291465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মন্দির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3486150"/>
            <a:ext cx="5638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সহসা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ভুখারি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ফিরিয়া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>
              <a:buNone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তিমির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রাত্রি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ক্ষুধার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মানিক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!        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ভুখারি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ফুকারি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‘ঐ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পূজারীর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দেবতা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!’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66570" y="263663"/>
            <a:ext cx="2133600" cy="685800"/>
            <a:chOff x="15134" y="285750"/>
            <a:chExt cx="2971800" cy="685800"/>
          </a:xfrm>
        </p:grpSpPr>
        <p:sp>
          <p:nvSpPr>
            <p:cNvPr id="7" name="Oval 6"/>
            <p:cNvSpPr/>
            <p:nvPr/>
          </p:nvSpPr>
          <p:spPr>
            <a:xfrm>
              <a:off x="15134" y="285750"/>
              <a:ext cx="29718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7840" y="325219"/>
              <a:ext cx="1989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2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09799" y="971550"/>
            <a:ext cx="5638801" cy="1969384"/>
            <a:chOff x="1752598" y="171450"/>
            <a:chExt cx="7751115" cy="3703182"/>
          </a:xfrm>
        </p:grpSpPr>
        <p:sp>
          <p:nvSpPr>
            <p:cNvPr id="10" name="TextBox 9"/>
            <p:cNvSpPr txBox="1"/>
            <p:nvPr/>
          </p:nvSpPr>
          <p:spPr>
            <a:xfrm>
              <a:off x="4413430" y="228598"/>
              <a:ext cx="5090283" cy="3646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50" dirty="0" err="1" smtClean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800" b="1" spc="50" dirty="0" smtClean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spc="50" dirty="0" smtClean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bn-BD" sz="2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শান্ত</a:t>
              </a:r>
              <a:r>
                <a:rPr lang="en-US" sz="32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ইসলাম</a:t>
              </a:r>
              <a:endParaRPr lang="bn-BD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  শিক্ষক</a:t>
              </a:r>
            </a:p>
            <a:p>
              <a:pPr algn="ctr"/>
              <a:r>
                <a:rPr lang="en-US" sz="12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shantoislamshs@gmail.com</a:t>
              </a:r>
              <a:endParaRPr lang="bn-BD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ছোলমাইদ</a:t>
              </a:r>
              <a:r>
                <a:rPr lang="en-US" sz="24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4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BD" sz="24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ঢাকা</a:t>
              </a:r>
              <a:r>
                <a:rPr lang="en-US" sz="24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bn-BD" sz="2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 descr="001 copy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2598" y="171450"/>
              <a:ext cx="2190743" cy="28656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2" name="Group 11"/>
          <p:cNvGrpSpPr/>
          <p:nvPr/>
        </p:nvGrpSpPr>
        <p:grpSpPr>
          <a:xfrm>
            <a:off x="2321100" y="2952750"/>
            <a:ext cx="4994100" cy="1683665"/>
            <a:chOff x="1831800" y="2762645"/>
            <a:chExt cx="6550200" cy="2244887"/>
          </a:xfrm>
        </p:grpSpPr>
        <p:sp>
          <p:nvSpPr>
            <p:cNvPr id="13" name="TextBox 12"/>
            <p:cNvSpPr txBox="1"/>
            <p:nvPr/>
          </p:nvSpPr>
          <p:spPr>
            <a:xfrm>
              <a:off x="4572000" y="2914652"/>
              <a:ext cx="3810000" cy="209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b="1" spc="50" dirty="0" smtClean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bn-BD" sz="2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4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বাংলা প্রথম পত্র</a:t>
              </a:r>
            </a:p>
            <a:p>
              <a:pPr algn="ctr"/>
              <a:r>
                <a:rPr lang="bn-BD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৪০ মিনিট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1800" y="2762645"/>
              <a:ext cx="1746600" cy="21713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628901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3638550"/>
            <a:ext cx="556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মসজিদে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শিরনি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আছিল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,-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অঢেল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গোস্ত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রুটি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বাঁচিয়া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গিয়াছে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মোল্লা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হেসে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429000" y="342900"/>
            <a:ext cx="2362200" cy="2171700"/>
            <a:chOff x="304800" y="685800"/>
            <a:chExt cx="3886200" cy="3124200"/>
          </a:xfrm>
        </p:grpSpPr>
        <p:pic>
          <p:nvPicPr>
            <p:cNvPr id="7" name="Picture 6" descr="kulcha-002a1-1024x768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685800"/>
              <a:ext cx="3886200" cy="1600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 descr="img_048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2286000"/>
              <a:ext cx="3886200" cy="1524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9" name="TextBox 8"/>
          <p:cNvSpPr txBox="1"/>
          <p:nvPr/>
        </p:nvSpPr>
        <p:spPr>
          <a:xfrm>
            <a:off x="3962400" y="2571751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গোস্ত-রুটি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2571751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মোল্লা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42900"/>
            <a:ext cx="2247900" cy="2165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840847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2900"/>
            <a:ext cx="2819400" cy="2165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943351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মুসাফির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আজারির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চিন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‘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ভুখা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ফাকা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!’</a:t>
            </a:r>
          </a:p>
        </p:txBody>
      </p:sp>
      <p:pic>
        <p:nvPicPr>
          <p:cNvPr id="3" name="Picture 2" descr="mumbai-beggar_650x400_414527874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42900"/>
            <a:ext cx="5867400" cy="2813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05200" y="320040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ক্ষুধার্ত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মুসাফির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486151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তেরিয়া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হইয়া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হাঁকিল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মোল্লা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ভ্যালা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লেঠা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>
              <a:buNone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ভুখা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গো-ভাগাড়ে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!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নমাজ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পড়িস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বেটা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?’ </a:t>
            </a:r>
          </a:p>
        </p:txBody>
      </p:sp>
      <p:pic>
        <p:nvPicPr>
          <p:cNvPr id="5" name="Picture 4" descr="DeadCow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76369"/>
            <a:ext cx="4114800" cy="2325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57400" y="2733891"/>
            <a:ext cx="1235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মোল্লা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273389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গো-ভাগাড়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39" y="276368"/>
            <a:ext cx="2438400" cy="23250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/>
          <p:nvPr/>
        </p:nvSpPr>
        <p:spPr>
          <a:xfrm>
            <a:off x="1570630" y="1200150"/>
            <a:ext cx="5562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৬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 ও খ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89465" y="514350"/>
            <a:ext cx="2819400" cy="5143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13430" y="3257549"/>
            <a:ext cx="6705600" cy="1371600"/>
            <a:chOff x="-231949" y="4449127"/>
            <a:chExt cx="6852976" cy="2438400"/>
          </a:xfrm>
          <a:solidFill>
            <a:srgbClr val="7030A0"/>
          </a:solidFill>
        </p:grpSpPr>
        <p:sp>
          <p:nvSpPr>
            <p:cNvPr id="12" name="TextBox 20"/>
            <p:cNvSpPr txBox="1"/>
            <p:nvPr/>
          </p:nvSpPr>
          <p:spPr>
            <a:xfrm>
              <a:off x="-231949" y="5410199"/>
              <a:ext cx="6852976" cy="1477328"/>
            </a:xfrm>
            <a:prstGeom prst="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“</a:t>
              </a:r>
              <a:r>
                <a: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‘ঐ </a:t>
              </a:r>
              <a:r>
                <a:rPr lang="en-US" sz="24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মন্দির</a:t>
              </a:r>
              <a:r>
                <a: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পূজারীর</a:t>
              </a:r>
              <a:r>
                <a: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হায়</a:t>
              </a:r>
              <a:r>
                <a: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দেবতা</a:t>
              </a:r>
              <a:r>
                <a: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তোমার</a:t>
              </a:r>
              <a:r>
                <a: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নয়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! ”-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বোঝানো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হয়েছে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21"/>
            <p:cNvSpPr txBox="1"/>
            <p:nvPr/>
          </p:nvSpPr>
          <p:spPr>
            <a:xfrm>
              <a:off x="2649416" y="4449127"/>
              <a:ext cx="839039" cy="820738"/>
            </a:xfrm>
            <a:prstGeom prst="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খ-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দল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89630" y="1962150"/>
            <a:ext cx="6629400" cy="990600"/>
            <a:chOff x="769144" y="1574271"/>
            <a:chExt cx="6111478" cy="1761064"/>
          </a:xfrm>
        </p:grpSpPr>
        <p:sp>
          <p:nvSpPr>
            <p:cNvPr id="15" name="TextBox 11"/>
            <p:cNvSpPr txBox="1"/>
            <p:nvPr/>
          </p:nvSpPr>
          <p:spPr>
            <a:xfrm>
              <a:off x="769144" y="2514598"/>
              <a:ext cx="6111478" cy="82073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“</a:t>
              </a:r>
              <a:r>
                <a:rPr lang="bn-BD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মানুষের চেয়ে বড় কিছু নাই,নহে কিছু </a:t>
              </a:r>
              <a:r>
                <a:rPr lang="bn-BD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মহীয়ান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”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পঙ্কতিটি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22"/>
            <p:cNvSpPr txBox="1"/>
            <p:nvPr/>
          </p:nvSpPr>
          <p:spPr>
            <a:xfrm>
              <a:off x="3429001" y="1574271"/>
              <a:ext cx="782240" cy="82073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ক-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দল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7150" y="378640"/>
            <a:ext cx="15621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2412" y="1034373"/>
            <a:ext cx="4056290" cy="4617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বাঁধনহারা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1" y="1496120"/>
            <a:ext cx="2209800" cy="42044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as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কাব্যগ্রন্থ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5" y="1496119"/>
            <a:ext cx="2057395" cy="4301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পন্যাস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2410" y="2137628"/>
            <a:ext cx="2189391" cy="38719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(গ)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  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নাটক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2137628"/>
            <a:ext cx="1828800" cy="51577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ছোটগল্প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2653406"/>
            <a:ext cx="3162300" cy="3857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পান্থ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 শব্দের অর্থ কী ?</a:t>
            </a:r>
          </a:p>
          <a:p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3097356"/>
            <a:ext cx="2743200" cy="5230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ক্ষুধার্ত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ব্যক্তি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3783509"/>
            <a:ext cx="2697390" cy="46464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(ঘ)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2410" y="3819655"/>
            <a:ext cx="2722790" cy="42849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পথিক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 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70494" y="3097356"/>
            <a:ext cx="2697390" cy="5230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ব্যথিত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5302" y="135255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261144" y="2114550"/>
            <a:ext cx="1524000" cy="122488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3783509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38600" y="402406"/>
            <a:ext cx="87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Control 3"/>
          <p:cNvSpPr>
            <a:spLocks noChangeArrowheads="1" noChangeShapeType="1"/>
          </p:cNvSpPr>
          <p:nvPr/>
        </p:nvSpPr>
        <p:spPr bwMode="auto">
          <a:xfrm>
            <a:off x="228600" y="238819"/>
            <a:ext cx="914400" cy="685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Control 4"/>
          <p:cNvSpPr>
            <a:spLocks noChangeArrowheads="1" noChangeShapeType="1"/>
          </p:cNvSpPr>
          <p:nvPr/>
        </p:nvSpPr>
        <p:spPr bwMode="auto">
          <a:xfrm>
            <a:off x="228600" y="238819"/>
            <a:ext cx="914400" cy="685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Control 2"/>
          <p:cNvSpPr>
            <a:spLocks noChangeArrowheads="1" noChangeShapeType="1"/>
          </p:cNvSpPr>
          <p:nvPr/>
        </p:nvSpPr>
        <p:spPr bwMode="auto">
          <a:xfrm>
            <a:off x="228600" y="238819"/>
            <a:ext cx="914400" cy="685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Control 3"/>
          <p:cNvSpPr>
            <a:spLocks noChangeArrowheads="1" noChangeShapeType="1"/>
          </p:cNvSpPr>
          <p:nvPr/>
        </p:nvSpPr>
        <p:spPr bwMode="auto">
          <a:xfrm>
            <a:off x="228600" y="238819"/>
            <a:ext cx="914400" cy="685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Control 4"/>
          <p:cNvSpPr>
            <a:spLocks noChangeArrowheads="1" noChangeShapeType="1"/>
          </p:cNvSpPr>
          <p:nvPr/>
        </p:nvSpPr>
        <p:spPr bwMode="auto">
          <a:xfrm>
            <a:off x="228600" y="238819"/>
            <a:ext cx="914400" cy="685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Control 5"/>
          <p:cNvSpPr>
            <a:spLocks noChangeArrowheads="1" noChangeShapeType="1"/>
          </p:cNvSpPr>
          <p:nvPr/>
        </p:nvSpPr>
        <p:spPr bwMode="auto">
          <a:xfrm>
            <a:off x="228600" y="238819"/>
            <a:ext cx="914400" cy="685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Control 7"/>
          <p:cNvSpPr>
            <a:spLocks noChangeArrowheads="1" noChangeShapeType="1"/>
          </p:cNvSpPr>
          <p:nvPr/>
        </p:nvSpPr>
        <p:spPr bwMode="auto">
          <a:xfrm>
            <a:off x="228600" y="238819"/>
            <a:ext cx="914400" cy="685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Control 8"/>
          <p:cNvSpPr>
            <a:spLocks noChangeArrowheads="1" noChangeShapeType="1"/>
          </p:cNvSpPr>
          <p:nvPr/>
        </p:nvSpPr>
        <p:spPr bwMode="auto">
          <a:xfrm>
            <a:off x="228600" y="238819"/>
            <a:ext cx="914400" cy="685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Control 9"/>
          <p:cNvSpPr>
            <a:spLocks noChangeArrowheads="1" noChangeShapeType="1"/>
          </p:cNvSpPr>
          <p:nvPr/>
        </p:nvSpPr>
        <p:spPr bwMode="auto">
          <a:xfrm>
            <a:off x="228600" y="238819"/>
            <a:ext cx="914400" cy="685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Control 10"/>
          <p:cNvSpPr>
            <a:spLocks noChangeArrowheads="1" noChangeShapeType="1"/>
          </p:cNvSpPr>
          <p:nvPr/>
        </p:nvSpPr>
        <p:spPr bwMode="auto">
          <a:xfrm>
            <a:off x="228600" y="238819"/>
            <a:ext cx="914400" cy="685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17669" y="581719"/>
            <a:ext cx="2286000" cy="440586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প্রশ্ন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0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7670" y="742950"/>
            <a:ext cx="5036777" cy="4617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দেবতার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স্বপ্ন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7669" y="1280949"/>
            <a:ext cx="2001731" cy="42797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মোল্লা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8559" y="1301528"/>
            <a:ext cx="1834140" cy="40739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ভুখারী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079" y="1841659"/>
            <a:ext cx="1981321" cy="50149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পূজারী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400" y="1841659"/>
            <a:ext cx="1860299" cy="50149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6950" y="170892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261144" y="2093640"/>
            <a:ext cx="1524000" cy="127821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38600" y="402406"/>
            <a:ext cx="87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Control 4"/>
          <p:cNvSpPr>
            <a:spLocks noChangeArrowheads="1" noChangeShapeType="1"/>
          </p:cNvSpPr>
          <p:nvPr/>
        </p:nvSpPr>
        <p:spPr bwMode="auto">
          <a:xfrm>
            <a:off x="228600" y="238819"/>
            <a:ext cx="914400" cy="685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Control 2"/>
          <p:cNvSpPr>
            <a:spLocks noChangeArrowheads="1" noChangeShapeType="1"/>
          </p:cNvSpPr>
          <p:nvPr/>
        </p:nvSpPr>
        <p:spPr bwMode="auto">
          <a:xfrm>
            <a:off x="228600" y="238819"/>
            <a:ext cx="914400" cy="685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Control 3"/>
          <p:cNvSpPr>
            <a:spLocks noChangeArrowheads="1" noChangeShapeType="1"/>
          </p:cNvSpPr>
          <p:nvPr/>
        </p:nvSpPr>
        <p:spPr bwMode="auto">
          <a:xfrm>
            <a:off x="228600" y="238819"/>
            <a:ext cx="914400" cy="685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Control 4"/>
          <p:cNvSpPr>
            <a:spLocks noChangeArrowheads="1" noChangeShapeType="1"/>
          </p:cNvSpPr>
          <p:nvPr/>
        </p:nvSpPr>
        <p:spPr bwMode="auto">
          <a:xfrm>
            <a:off x="228600" y="238819"/>
            <a:ext cx="914400" cy="685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Control 5"/>
          <p:cNvSpPr>
            <a:spLocks noChangeArrowheads="1" noChangeShapeType="1"/>
          </p:cNvSpPr>
          <p:nvPr/>
        </p:nvSpPr>
        <p:spPr bwMode="auto">
          <a:xfrm>
            <a:off x="228600" y="238819"/>
            <a:ext cx="914400" cy="685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Control 7"/>
          <p:cNvSpPr>
            <a:spLocks noChangeArrowheads="1" noChangeShapeType="1"/>
          </p:cNvSpPr>
          <p:nvPr/>
        </p:nvSpPr>
        <p:spPr bwMode="auto">
          <a:xfrm>
            <a:off x="228600" y="238819"/>
            <a:ext cx="914400" cy="685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Control 8"/>
          <p:cNvSpPr>
            <a:spLocks noChangeArrowheads="1" noChangeShapeType="1"/>
          </p:cNvSpPr>
          <p:nvPr/>
        </p:nvSpPr>
        <p:spPr bwMode="auto">
          <a:xfrm>
            <a:off x="228600" y="238819"/>
            <a:ext cx="914400" cy="685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Control 9"/>
          <p:cNvSpPr>
            <a:spLocks noChangeArrowheads="1" noChangeShapeType="1"/>
          </p:cNvSpPr>
          <p:nvPr/>
        </p:nvSpPr>
        <p:spPr bwMode="auto">
          <a:xfrm>
            <a:off x="228600" y="238819"/>
            <a:ext cx="914400" cy="685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Control 10"/>
          <p:cNvSpPr>
            <a:spLocks noChangeArrowheads="1" noChangeShapeType="1"/>
          </p:cNvSpPr>
          <p:nvPr/>
        </p:nvSpPr>
        <p:spPr bwMode="auto">
          <a:xfrm>
            <a:off x="228600" y="238819"/>
            <a:ext cx="914400" cy="685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418395" y="250554"/>
            <a:ext cx="2286000" cy="492396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প্রশ্ন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7381" y="2685003"/>
            <a:ext cx="6415585" cy="12583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জীর্ণ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স্ত্র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শীর্ণ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গাত্র, ক্ষুধা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কন্ঠ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ক্ষীণ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”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চরণটিতে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পথিক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ছিলো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i.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অনাহারী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ii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বস্ত্রহীন</a:t>
            </a:r>
            <a:r>
              <a:rPr lang="as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iii.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38200" y="3981450"/>
            <a:ext cx="2209800" cy="4191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56999" y="3981451"/>
            <a:ext cx="2209800" cy="4191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8200" y="4551215"/>
            <a:ext cx="2209800" cy="37797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56999" y="4552950"/>
            <a:ext cx="2209800" cy="48415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7381" y="4299843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05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154339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পূজারি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মোল্লা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ভুখারি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লোকটিকে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ফিরিয়ে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অমানবিক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”-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52800" y="462943"/>
            <a:ext cx="2743200" cy="661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314450"/>
            <a:ext cx="4724400" cy="16800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14400" y="666750"/>
            <a:ext cx="7620000" cy="360045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05100" y="1959143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735378"/>
              </p:ext>
            </p:extLst>
          </p:nvPr>
        </p:nvGraphicFramePr>
        <p:xfrm>
          <a:off x="4114800" y="2282429"/>
          <a:ext cx="914400" cy="57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2282429"/>
                        <a:ext cx="914400" cy="578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209800" y="914400"/>
            <a:ext cx="518160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0" y="3600451"/>
            <a:ext cx="3505200" cy="684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228601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3200400"/>
            <a:ext cx="4953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6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0113-650_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61951"/>
            <a:ext cx="5387064" cy="2781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0000" y="1352550"/>
            <a:ext cx="3709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/>
                <a:cs typeface="NikoshBAN" pitchFamily="2" charset="0"/>
              </a:rPr>
              <a:t>---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276600" y="506909"/>
            <a:ext cx="2846214" cy="769441"/>
            <a:chOff x="3124200" y="202724"/>
            <a:chExt cx="3124200" cy="1025920"/>
          </a:xfrm>
        </p:grpSpPr>
        <p:sp>
          <p:nvSpPr>
            <p:cNvPr id="5" name="Oval 4"/>
            <p:cNvSpPr/>
            <p:nvPr/>
          </p:nvSpPr>
          <p:spPr>
            <a:xfrm>
              <a:off x="3124200" y="228600"/>
              <a:ext cx="31242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10000" y="202724"/>
              <a:ext cx="2065177" cy="1025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solidFill>
                    <a:schemeClr val="bg1"/>
                  </a:solidFill>
                  <a:latin typeface="NikoshBAN"/>
                  <a:cs typeface="NikoshBAN" pitchFamily="2" charset="0"/>
                </a:rPr>
                <a:t>শিখনফল</a:t>
              </a:r>
              <a:r>
                <a:rPr lang="en-US" sz="4400" dirty="0" smtClean="0">
                  <a:solidFill>
                    <a:srgbClr val="C00000"/>
                  </a:solidFill>
                  <a:latin typeface="NikoshBAN"/>
                  <a:cs typeface="NikoshBAN" pitchFamily="2" charset="0"/>
                </a:rPr>
                <a:t>  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379999" y="19457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NikoshBAN"/>
                <a:cs typeface="NikoshBAN" pitchFamily="2" charset="0"/>
              </a:rPr>
              <a:t>1। </a:t>
            </a:r>
            <a:r>
              <a:rPr lang="en-US" sz="2800" dirty="0" err="1">
                <a:latin typeface="NikoshBAN"/>
                <a:cs typeface="NikoshBAN" pitchFamily="2" charset="0"/>
              </a:rPr>
              <a:t>কবি</a:t>
            </a:r>
            <a:r>
              <a:rPr lang="en-US" sz="2800" dirty="0"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latin typeface="NikoshBAN"/>
                <a:cs typeface="NikoshBAN" pitchFamily="2" charset="0"/>
              </a:rPr>
              <a:t>পরিচিতি</a:t>
            </a:r>
            <a:r>
              <a:rPr lang="en-US" sz="2800" dirty="0"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latin typeface="NikoshBAN"/>
                <a:cs typeface="NikoshBAN" pitchFamily="2" charset="0"/>
              </a:rPr>
              <a:t>বলতে</a:t>
            </a:r>
            <a:r>
              <a:rPr lang="en-US" sz="2800" dirty="0"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latin typeface="NikoshBAN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/>
                <a:cs typeface="NikoshBAN" pitchFamily="2" charset="0"/>
              </a:rPr>
              <a:t>।</a:t>
            </a:r>
            <a:endParaRPr lang="en-US" sz="2800" dirty="0">
              <a:latin typeface="NikoshBAN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5337" y="2505730"/>
            <a:ext cx="5633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/>
                <a:cs typeface="NikoshBAN" pitchFamily="2" charset="0"/>
              </a:rPr>
              <a:t>২। </a:t>
            </a:r>
            <a:r>
              <a:rPr lang="en-US" sz="2800" dirty="0" err="1">
                <a:latin typeface="NikoshBAN"/>
                <a:cs typeface="NikoshBAN" pitchFamily="2" charset="0"/>
              </a:rPr>
              <a:t>কবিতাটি</a:t>
            </a:r>
            <a:r>
              <a:rPr lang="en-US" sz="2800" dirty="0"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latin typeface="NikoshBAN"/>
                <a:cs typeface="NikoshBAN" pitchFamily="2" charset="0"/>
              </a:rPr>
              <a:t>শুদ্ধরূপে</a:t>
            </a:r>
            <a:r>
              <a:rPr lang="en-US" sz="2800" dirty="0"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latin typeface="NikoshBAN"/>
                <a:cs typeface="NikoshBAN" pitchFamily="2" charset="0"/>
              </a:rPr>
              <a:t>আবৃত্তি</a:t>
            </a:r>
            <a:r>
              <a:rPr lang="en-US" sz="2800" dirty="0"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latin typeface="NikoshBAN"/>
                <a:cs typeface="NikoshBAN" pitchFamily="2" charset="0"/>
              </a:rPr>
              <a:t>করতে</a:t>
            </a:r>
            <a:r>
              <a:rPr lang="en-US" sz="2800" dirty="0"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latin typeface="NikoshBAN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/>
                <a:cs typeface="NikoshBAN" pitchFamily="2" charset="0"/>
              </a:rPr>
              <a:t>।</a:t>
            </a:r>
            <a:endParaRPr lang="en-US" sz="2800" dirty="0">
              <a:latin typeface="NikoshBAN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9999" y="3039130"/>
            <a:ext cx="5850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/>
                <a:cs typeface="NikoshBAN" pitchFamily="2" charset="0"/>
              </a:rPr>
              <a:t>৩। </a:t>
            </a:r>
            <a:r>
              <a:rPr lang="en-US" sz="2800" dirty="0" err="1">
                <a:latin typeface="NikoshBAN"/>
                <a:cs typeface="NikoshBAN" pitchFamily="2" charset="0"/>
              </a:rPr>
              <a:t>নতুন</a:t>
            </a:r>
            <a:r>
              <a:rPr lang="en-US" sz="2800" dirty="0"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latin typeface="NikoshBAN"/>
                <a:cs typeface="NikoshBAN" pitchFamily="2" charset="0"/>
              </a:rPr>
              <a:t>শব্দের</a:t>
            </a:r>
            <a:r>
              <a:rPr lang="en-US" sz="2800" dirty="0"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latin typeface="NikoshBAN"/>
                <a:cs typeface="NikoshBAN" pitchFamily="2" charset="0"/>
              </a:rPr>
              <a:t>অর্থ</a:t>
            </a:r>
            <a:r>
              <a:rPr lang="en-US" sz="2800" dirty="0">
                <a:latin typeface="NikoshBAN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/>
                <a:cs typeface="NikoshBAN" pitchFamily="2" charset="0"/>
              </a:rPr>
              <a:t>তৈরি</a:t>
            </a:r>
            <a:r>
              <a:rPr lang="en-US" sz="2800" dirty="0"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latin typeface="NikoshBAN"/>
                <a:cs typeface="NikoshBAN" pitchFamily="2" charset="0"/>
              </a:rPr>
              <a:t>করতে</a:t>
            </a:r>
            <a:r>
              <a:rPr lang="en-US" sz="2800" dirty="0"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latin typeface="NikoshBAN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/>
                <a:cs typeface="NikoshBAN" pitchFamily="2" charset="0"/>
              </a:rPr>
              <a:t>।</a:t>
            </a:r>
            <a:endParaRPr lang="en-US" sz="2800" dirty="0">
              <a:latin typeface="NikoshBAN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9999" y="3598843"/>
            <a:ext cx="624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/>
                <a:cs typeface="NikoshBAN" pitchFamily="2" charset="0"/>
              </a:rPr>
              <a:t>৪। </a:t>
            </a:r>
            <a:r>
              <a:rPr lang="en-US" sz="2800" dirty="0" err="1">
                <a:latin typeface="NikoshBAN"/>
                <a:cs typeface="NikoshBAN" pitchFamily="2" charset="0"/>
              </a:rPr>
              <a:t>নিরন্ন</a:t>
            </a:r>
            <a:r>
              <a:rPr lang="en-US" sz="2800" dirty="0"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latin typeface="NikoshBAN"/>
                <a:cs typeface="NikoshBAN" pitchFamily="2" charset="0"/>
              </a:rPr>
              <a:t>অসহায়</a:t>
            </a:r>
            <a:r>
              <a:rPr lang="en-US" sz="2800" dirty="0"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latin typeface="NikoshBAN"/>
                <a:cs typeface="NikoshBAN" pitchFamily="2" charset="0"/>
              </a:rPr>
              <a:t>মানুষের</a:t>
            </a:r>
            <a:r>
              <a:rPr lang="en-US" sz="2800" dirty="0"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latin typeface="NikoshBAN"/>
                <a:cs typeface="NikoshBAN" pitchFamily="2" charset="0"/>
              </a:rPr>
              <a:t>প্রতি</a:t>
            </a:r>
            <a:r>
              <a:rPr lang="en-US" sz="2800" dirty="0"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latin typeface="NikoshBAN"/>
                <a:cs typeface="NikoshBAN" pitchFamily="2" charset="0"/>
              </a:rPr>
              <a:t>সামর্থ্যবান</a:t>
            </a:r>
            <a:r>
              <a:rPr lang="en-US" sz="2800" dirty="0"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latin typeface="NikoshBAN"/>
                <a:cs typeface="NikoshBAN" pitchFamily="2" charset="0"/>
              </a:rPr>
              <a:t>মানুষের</a:t>
            </a:r>
            <a:r>
              <a:rPr lang="en-US" sz="2800" dirty="0"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latin typeface="NikoshBAN"/>
                <a:cs typeface="NikoshBAN" pitchFamily="2" charset="0"/>
              </a:rPr>
              <a:t>কী</a:t>
            </a:r>
            <a:r>
              <a:rPr lang="en-US" sz="2800" dirty="0">
                <a:latin typeface="NikoshBAN"/>
                <a:cs typeface="NikoshBAN" pitchFamily="2" charset="0"/>
              </a:rPr>
              <a:t> </a:t>
            </a:r>
            <a:r>
              <a:rPr lang="en-US" sz="2800" dirty="0" smtClean="0">
                <a:latin typeface="NikoshBAN"/>
                <a:cs typeface="NikoshBAN" pitchFamily="2" charset="0"/>
              </a:rPr>
              <a:t>     </a:t>
            </a:r>
          </a:p>
          <a:p>
            <a:r>
              <a:rPr lang="en-US" sz="2800" dirty="0">
                <a:latin typeface="NikoshBAN"/>
                <a:cs typeface="NikoshBAN" pitchFamily="2" charset="0"/>
              </a:rPr>
              <a:t> </a:t>
            </a:r>
            <a:r>
              <a:rPr lang="en-US" sz="2800" dirty="0" smtClean="0">
                <a:latin typeface="NikoshBAN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/>
                <a:cs typeface="NikoshBAN" pitchFamily="2" charset="0"/>
              </a:rPr>
              <a:t>কর্তব্য</a:t>
            </a:r>
            <a:r>
              <a:rPr lang="en-US" sz="2800" dirty="0" smtClean="0"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latin typeface="NikoshBAN"/>
                <a:cs typeface="NikoshBAN" pitchFamily="2" charset="0"/>
              </a:rPr>
              <a:t>হওয়া</a:t>
            </a:r>
            <a:r>
              <a:rPr lang="en-US" sz="2800" dirty="0"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latin typeface="NikoshBAN"/>
                <a:cs typeface="NikoshBAN" pitchFamily="2" charset="0"/>
              </a:rPr>
              <a:t>উচিত</a:t>
            </a:r>
            <a:r>
              <a:rPr lang="en-US" sz="2800" dirty="0"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latin typeface="NikoshBAN"/>
                <a:cs typeface="NikoshBAN" pitchFamily="2" charset="0"/>
              </a:rPr>
              <a:t>তা</a:t>
            </a:r>
            <a:r>
              <a:rPr lang="en-US" sz="2800" dirty="0"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latin typeface="NikoshBAN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latin typeface="NikoshBAN"/>
                <a:cs typeface="NikoshBAN" pitchFamily="2" charset="0"/>
              </a:rPr>
              <a:t>করতে</a:t>
            </a:r>
            <a:r>
              <a:rPr lang="en-US" sz="2800" dirty="0"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latin typeface="NikoshBAN"/>
                <a:cs typeface="NikoshBAN" pitchFamily="2" charset="0"/>
              </a:rPr>
              <a:t>পারবে</a:t>
            </a:r>
            <a:r>
              <a:rPr lang="en-US" sz="2800" dirty="0">
                <a:latin typeface="NikoshBAN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2418418"/>
              </p:ext>
            </p:extLst>
          </p:nvPr>
        </p:nvGraphicFramePr>
        <p:xfrm>
          <a:off x="76200" y="133350"/>
          <a:ext cx="8839200" cy="497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2C65CB-95AF-4474-8550-93005859F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442C65CB-95AF-4474-8550-93005859F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D2A2BC-0EDE-4183-A3CF-3356F939A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B0D2A2BC-0EDE-4183-A3CF-3356F939AB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DC1261-D050-439C-97A4-C9E3DE99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9CDC1261-D050-439C-97A4-C9E3DE99B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624A8A-4D85-4B53-AA23-372F67AF4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E4624A8A-4D85-4B53-AA23-372F67AF4E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358D73-3A38-4990-BAC3-7BE617858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10358D73-3A38-4990-BAC3-7BE617858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BC07BF-A4F9-413E-8E16-C1F4C0CE4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E4BC07BF-A4F9-413E-8E16-C1F4C0CE4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C054CC-F2B3-40B0-8B47-CAC58EDD6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15C054CC-F2B3-40B0-8B47-CAC58EDD6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FA128-FABC-4126-9479-E191DC6E3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C31FA128-FABC-4126-9479-E191DC6E3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2ABA48-07D8-4AA3-A389-7C1C25051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C52ABA48-07D8-4AA3-A389-7C1C25051F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14D008-F9DD-4EC9-B14C-C6D9A1A1A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9D14D008-F9DD-4EC9-B14C-C6D9A1A1A2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354DC9-3865-481C-BD1C-D15ACE88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88354DC9-3865-481C-BD1C-D15ACE88DD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CADFDE-E270-4E38-9DBC-75E5BE1CC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80CADFDE-E270-4E38-9DBC-75E5BE1CC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7155F-5D3F-4F27-9F28-0B2D84ABC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30C7155F-5D3F-4F27-9F28-0B2D84ABC3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1800" y="228600"/>
            <a:ext cx="40386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4810" y="19431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কাব্যগ্রন্থঃ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অগ্নিবীণা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বাঁশি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ছায়ানট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প্রলয়শিখা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চক্রবাক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সিন্ধুহিন্দোল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3479" y="2081599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উপন্যাসঃ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বাঁধনহারা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মৃত্যুক্ষুধা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কুহেলিকা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3910" y="1949925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প্রবন্ধগ্রন্থঃ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যুগবানী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দুর্দিনের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যাত্রী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রাজবন্দীর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জবানবন্দী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7279" y="196869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গল্পগ্রন্থঃ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ব্যথারদান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রিক্তের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বেদন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শিউলিমালা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085850"/>
            <a:ext cx="3403410" cy="3162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927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63645E-6 L -0.33889 -0.198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4" y="-9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63645E-6 L 0.30694 -0.220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-11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96762E-6 L -0.31389 0.277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4" y="13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9778E-6 L 0.28194 0.274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136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9000" y="514350"/>
            <a:ext cx="266700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122833"/>
              </p:ext>
            </p:extLst>
          </p:nvPr>
        </p:nvGraphicFramePr>
        <p:xfrm>
          <a:off x="4305300" y="2286000"/>
          <a:ext cx="914400" cy="57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5300" y="2286000"/>
                        <a:ext cx="914400" cy="578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981200" y="3547991"/>
            <a:ext cx="5410200" cy="857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গাহি সাম্যের গান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নমাজ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পড়িস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বেটা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?’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6" name="Down Arrow Callout 5"/>
          <p:cNvSpPr/>
          <p:nvPr/>
        </p:nvSpPr>
        <p:spPr>
          <a:xfrm>
            <a:off x="3695700" y="1231710"/>
            <a:ext cx="1981200" cy="890769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100" y="1677095"/>
            <a:ext cx="2247900" cy="1393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014750"/>
            <a:ext cx="54864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মানুষ</a:t>
            </a: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কাজী নজরুল ইসলাম</a:t>
            </a:r>
          </a:p>
          <a:p>
            <a:pPr algn="ctr"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গাহি সাম্যের গান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 চেয়ে বড় কিছু নাই,নহে কিছু মহীয়ান</a:t>
            </a:r>
          </a:p>
          <a:p>
            <a:pPr algn="ctr">
              <a:buNone/>
            </a:pP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নাই দেশ – কাল –পাত্রের ভেদ , অভেদ ধর্মজাতি , </a:t>
            </a:r>
          </a:p>
          <a:p>
            <a:pPr algn="ctr">
              <a:buNone/>
            </a:pP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 দেশে সব কালে ঘরে-ঘরে তিনি মানুষের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জ্ঞা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 </a:t>
            </a:r>
          </a:p>
          <a:p>
            <a:pPr algn="ctr"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পূজারী , দুয়ার খোল ,</a:t>
            </a:r>
          </a:p>
          <a:p>
            <a:pPr algn="ctr">
              <a:buNone/>
            </a:pP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ক্ষুধার ঠাকুর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দাঁড়ায়ে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দুয়ারে পূজার সময় হলো !</a:t>
            </a:r>
          </a:p>
          <a:p>
            <a:pPr algn="ctr">
              <a:buNone/>
            </a:pP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স্বপন দেখিয়া আকুল পূজারী খুলিল ভজনালয় ,</a:t>
            </a:r>
          </a:p>
          <a:p>
            <a:pPr algn="ctr">
              <a:buNone/>
            </a:pP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দেবতার 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 আজ রাজা–টাজা হয়ে যাবে নিশ্চয় !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421359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19500" y="171450"/>
            <a:ext cx="1600200" cy="446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616" y="685801"/>
            <a:ext cx="3074158" cy="1344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942</Words>
  <Application>Microsoft Office PowerPoint</Application>
  <PresentationFormat>On-screen Show (16:9)</PresentationFormat>
  <Paragraphs>189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md</cp:lastModifiedBy>
  <cp:revision>251</cp:revision>
  <dcterms:created xsi:type="dcterms:W3CDTF">2006-08-16T00:00:00Z</dcterms:created>
  <dcterms:modified xsi:type="dcterms:W3CDTF">2020-05-11T15:49:40Z</dcterms:modified>
</cp:coreProperties>
</file>