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80" r:id="rId2"/>
    <p:sldMasterId id="2147483804" r:id="rId3"/>
    <p:sldMasterId id="2147483816" r:id="rId4"/>
  </p:sldMasterIdLst>
  <p:notesMasterIdLst>
    <p:notesMasterId r:id="rId29"/>
  </p:notesMasterIdLst>
  <p:sldIdLst>
    <p:sldId id="292" r:id="rId5"/>
    <p:sldId id="307" r:id="rId6"/>
    <p:sldId id="258" r:id="rId7"/>
    <p:sldId id="260" r:id="rId8"/>
    <p:sldId id="301" r:id="rId9"/>
    <p:sldId id="303" r:id="rId10"/>
    <p:sldId id="300" r:id="rId11"/>
    <p:sldId id="261" r:id="rId12"/>
    <p:sldId id="302" r:id="rId13"/>
    <p:sldId id="283" r:id="rId14"/>
    <p:sldId id="286" r:id="rId15"/>
    <p:sldId id="294" r:id="rId16"/>
    <p:sldId id="285" r:id="rId17"/>
    <p:sldId id="304" r:id="rId18"/>
    <p:sldId id="296" r:id="rId19"/>
    <p:sldId id="305" r:id="rId20"/>
    <p:sldId id="297" r:id="rId21"/>
    <p:sldId id="306" r:id="rId22"/>
    <p:sldId id="295" r:id="rId23"/>
    <p:sldId id="298" r:id="rId24"/>
    <p:sldId id="282" r:id="rId25"/>
    <p:sldId id="290" r:id="rId26"/>
    <p:sldId id="291" r:id="rId27"/>
    <p:sldId id="26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66" d="100"/>
          <a:sy n="66" d="100"/>
        </p:scale>
        <p:origin x="72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DED68-57A6-485D-AC30-056C3B468763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3537B-23BA-440E-80A2-F47BD4EAB8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3537B-23BA-440E-80A2-F47BD4EAB88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advTm="1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1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1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1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1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advTm="1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1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advTm="1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advTm="1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advTm="1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advTm="1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 advTm="1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advTm="100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advTm="100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advTm="100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51054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09600"/>
            <a:ext cx="7391400" cy="4816866"/>
          </a:xfrm>
          <a:prstGeom prst="rect">
            <a:avLst/>
          </a:prstGeom>
          <a:scene3d>
            <a:camera prst="perspectiveBelow"/>
            <a:lightRig rig="threePt" dir="t"/>
          </a:scene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426466"/>
            <a:ext cx="1447800" cy="810768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990600" y="413905"/>
            <a:ext cx="7391400" cy="5643995"/>
            <a:chOff x="1004263" y="185305"/>
            <a:chExt cx="5591642" cy="5643995"/>
          </a:xfrm>
        </p:grpSpPr>
        <p:sp>
          <p:nvSpPr>
            <p:cNvPr id="27" name="Isosceles Triangle 26"/>
            <p:cNvSpPr/>
            <p:nvPr/>
          </p:nvSpPr>
          <p:spPr>
            <a:xfrm>
              <a:off x="2816128" y="185305"/>
              <a:ext cx="1828800" cy="1752600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371600" y="3124200"/>
              <a:ext cx="1600200" cy="1600200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2895600" y="1981200"/>
              <a:ext cx="1600200" cy="16002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/>
            <p:cNvSpPr/>
            <p:nvPr/>
          </p:nvSpPr>
          <p:spPr>
            <a:xfrm>
              <a:off x="4343400" y="3352800"/>
              <a:ext cx="1600200" cy="1600200"/>
            </a:xfrm>
            <a:prstGeom prst="triangl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3281112">
              <a:off x="966163" y="652858"/>
              <a:ext cx="1828800" cy="1752600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2639291" y="4076700"/>
              <a:ext cx="1828800" cy="1752600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0972096">
              <a:off x="4767105" y="1263859"/>
              <a:ext cx="1828800" cy="17526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151802" y="381000"/>
            <a:ext cx="5159614" cy="4021311"/>
            <a:chOff x="2133600" y="-347970"/>
            <a:chExt cx="5159614" cy="4021311"/>
          </a:xfrm>
          <a:solidFill>
            <a:srgbClr val="FF0000"/>
          </a:solidFill>
        </p:grpSpPr>
        <p:sp>
          <p:nvSpPr>
            <p:cNvPr id="34" name="Rectangle 33"/>
            <p:cNvSpPr/>
            <p:nvPr/>
          </p:nvSpPr>
          <p:spPr>
            <a:xfrm rot="2442826" flipV="1">
              <a:off x="3780576" y="1368681"/>
              <a:ext cx="3512638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 rot="18798118" flipV="1">
              <a:off x="817986" y="1639826"/>
              <a:ext cx="4021311" cy="45719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 flipV="1">
              <a:off x="2133600" y="2362200"/>
              <a:ext cx="4419600" cy="45719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905000" y="2847567"/>
            <a:ext cx="4800600" cy="3400833"/>
            <a:chOff x="1905000" y="2088375"/>
            <a:chExt cx="4800600" cy="3400833"/>
          </a:xfrm>
          <a:solidFill>
            <a:srgbClr val="FF0000"/>
          </a:solidFill>
        </p:grpSpPr>
        <p:grpSp>
          <p:nvGrpSpPr>
            <p:cNvPr id="17" name="Group 16"/>
            <p:cNvGrpSpPr/>
            <p:nvPr/>
          </p:nvGrpSpPr>
          <p:grpSpPr>
            <a:xfrm>
              <a:off x="1905000" y="2088375"/>
              <a:ext cx="4800600" cy="3400833"/>
              <a:chOff x="1905000" y="2088375"/>
              <a:chExt cx="4800600" cy="3400833"/>
            </a:xfrm>
            <a:grpFill/>
          </p:grpSpPr>
          <p:sp>
            <p:nvSpPr>
              <p:cNvPr id="35" name="Rectangle 34"/>
              <p:cNvSpPr/>
              <p:nvPr/>
            </p:nvSpPr>
            <p:spPr>
              <a:xfrm rot="16200000">
                <a:off x="5067300" y="3771900"/>
                <a:ext cx="2895600" cy="76200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 rot="16200000">
                <a:off x="2194560" y="3825240"/>
                <a:ext cx="2819400" cy="45719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 rot="16200000">
                <a:off x="723900" y="3848100"/>
                <a:ext cx="2895600" cy="76200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 rot="16200000">
                <a:off x="3375660" y="3787140"/>
                <a:ext cx="2895600" cy="45719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1905000" y="5257800"/>
                <a:ext cx="4800600" cy="76200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16200000">
                <a:off x="1996440" y="3810000"/>
                <a:ext cx="2819400" cy="45719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14452011" flipV="1">
                <a:off x="4010968" y="3809052"/>
                <a:ext cx="3255663" cy="104649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16200000">
                <a:off x="3215640" y="3825240"/>
                <a:ext cx="2819400" cy="45719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17609165">
                <a:off x="1312823" y="3833196"/>
                <a:ext cx="2989792" cy="55661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18052469" flipV="1">
                <a:off x="4018684" y="3744953"/>
                <a:ext cx="3389916" cy="76759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14926872">
                <a:off x="1281897" y="3777367"/>
                <a:ext cx="2989792" cy="55661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2133600" y="2590800"/>
              <a:ext cx="4419600" cy="45719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838200" y="152400"/>
            <a:ext cx="6781800" cy="31242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05000" y="3276600"/>
            <a:ext cx="4724400" cy="2667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3593582">
            <a:off x="2889047" y="2544998"/>
            <a:ext cx="54864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৬  ইঞ্চি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31208" y="5311877"/>
            <a:ext cx="54864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৬  ইঞ্চি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18059891">
            <a:off x="-339811" y="2585747"/>
            <a:ext cx="54864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৬  ইঞ্চি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59436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সমবাহু ত্রিভুজ</a:t>
            </a:r>
            <a:endParaRPr lang="en-US" sz="3200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304800" y="1600200"/>
            <a:ext cx="8534400" cy="3429000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 ত্রিভুজের তিনটি বাহু পরস্পর সমান তাকে  সমবাহু  ত্রিভুজ বলে।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907000">
            <a:off x="3695484" y="2344144"/>
            <a:ext cx="5486400" cy="533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৬  ইঞ্চি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4887538"/>
            <a:ext cx="73152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৭  ইঞ্চি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8711979">
            <a:off x="-332789" y="2375254"/>
            <a:ext cx="5486400" cy="533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৬  ইঞ্চি</a:t>
            </a:r>
            <a:endParaRPr lang="en-US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57150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সমদ্বিবাহু ত্রিভুজ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304800" y="1600200"/>
            <a:ext cx="8534400" cy="3429000"/>
          </a:xfrm>
          <a:prstGeom prst="wav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যে ত্রিভুজের দুইটি বাহু পরস্পর সমান এবং একটি বাহু সমান নয় তাকে  সমদ্বিবাহু  ত্রিভুজ বলে।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631973">
            <a:off x="3076954" y="2283755"/>
            <a:ext cx="54864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৬  ইঞ্চি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31208" y="4614360"/>
            <a:ext cx="6400800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৭  ইঞ্চি</a:t>
            </a:r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8149437">
            <a:off x="-71092" y="2280134"/>
            <a:ext cx="4572000" cy="533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৫  ইঞ্চি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57150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বিষমবাহু ত্রিভুজ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304800" y="1600200"/>
            <a:ext cx="8534400" cy="3429000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যে ত্রিভুজের তিনটি বাহুই অসমান তাকে  বিষমবাহু  ত্রিভুজ বলে।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362200" y="304800"/>
            <a:ext cx="3200400" cy="2133600"/>
            <a:chOff x="2362200" y="304800"/>
            <a:chExt cx="3200400" cy="21336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" name="Isosceles Triangle 3"/>
            <p:cNvSpPr/>
            <p:nvPr/>
          </p:nvSpPr>
          <p:spPr>
            <a:xfrm>
              <a:off x="2362200" y="304800"/>
              <a:ext cx="3200400" cy="2133600"/>
            </a:xfrm>
            <a:prstGeom prst="triangle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76600" y="1764268"/>
              <a:ext cx="17526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b="1" dirty="0" smtClean="0">
                  <a:solidFill>
                    <a:schemeClr val="bg2">
                      <a:lumMod val="25000"/>
                    </a:schemeClr>
                  </a:solidFill>
                </a:rPr>
                <a:t>সমদ্বিবাহু</a:t>
              </a:r>
              <a:endParaRPr lang="en-US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33400" y="3913725"/>
            <a:ext cx="2209800" cy="2133600"/>
            <a:chOff x="381000" y="4419600"/>
            <a:chExt cx="2209800" cy="2133600"/>
          </a:xfrm>
          <a:solidFill>
            <a:srgbClr val="FF0000"/>
          </a:solidFill>
        </p:grpSpPr>
        <p:sp>
          <p:nvSpPr>
            <p:cNvPr id="3" name="Isosceles Triangle 2"/>
            <p:cNvSpPr/>
            <p:nvPr/>
          </p:nvSpPr>
          <p:spPr>
            <a:xfrm>
              <a:off x="381000" y="4419600"/>
              <a:ext cx="2209800" cy="2133600"/>
            </a:xfrm>
            <a:prstGeom prst="triangle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90600" y="5715000"/>
              <a:ext cx="11430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b="1" dirty="0" smtClean="0">
                  <a:solidFill>
                    <a:schemeClr val="accent6">
                      <a:lumMod val="50000"/>
                    </a:schemeClr>
                  </a:solidFill>
                </a:rPr>
                <a:t>সমবাহু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867400" y="3832968"/>
            <a:ext cx="2438400" cy="2286000"/>
            <a:chOff x="5638800" y="4191000"/>
            <a:chExt cx="2438400" cy="2286000"/>
          </a:xfrm>
          <a:solidFill>
            <a:srgbClr val="92D050"/>
          </a:solidFill>
        </p:grpSpPr>
        <p:sp>
          <p:nvSpPr>
            <p:cNvPr id="5" name="Isosceles Triangle 4"/>
            <p:cNvSpPr/>
            <p:nvPr/>
          </p:nvSpPr>
          <p:spPr>
            <a:xfrm>
              <a:off x="5638800" y="4191000"/>
              <a:ext cx="2438400" cy="2286000"/>
            </a:xfrm>
            <a:prstGeom prst="triangle">
              <a:avLst>
                <a:gd name="adj" fmla="val 0"/>
              </a:avLst>
            </a:prstGeom>
            <a:grp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91200" y="5715000"/>
              <a:ext cx="15240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বিষমবাহু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743200" y="2743200"/>
            <a:ext cx="2103120" cy="2103120"/>
            <a:chOff x="2971800" y="2971800"/>
            <a:chExt cx="2103120" cy="2103120"/>
          </a:xfrm>
          <a:solidFill>
            <a:schemeClr val="bg2">
              <a:lumMod val="90000"/>
            </a:schemeClr>
          </a:solidFill>
        </p:grpSpPr>
        <p:sp>
          <p:nvSpPr>
            <p:cNvPr id="2" name="Isosceles Triangle 1"/>
            <p:cNvSpPr/>
            <p:nvPr/>
          </p:nvSpPr>
          <p:spPr>
            <a:xfrm>
              <a:off x="2971800" y="2971800"/>
              <a:ext cx="2103120" cy="2103120"/>
            </a:xfrm>
            <a:prstGeom prst="triangle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52800" y="4267200"/>
              <a:ext cx="16764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দলীয় কাজ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219200"/>
            <a:ext cx="5791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যতীন্দ্র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শান্তিপুর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সদর,সুনামগঞ্জ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317802"/>
      </p:ext>
    </p:extLst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0" y="533400"/>
            <a:ext cx="1701054" cy="1143000"/>
            <a:chOff x="2362200" y="304800"/>
            <a:chExt cx="1920240" cy="1666875"/>
          </a:xfrm>
          <a:solidFill>
            <a:srgbClr val="92D050"/>
          </a:solidFill>
        </p:grpSpPr>
        <p:sp>
          <p:nvSpPr>
            <p:cNvPr id="3" name="Isosceles Triangle 2"/>
            <p:cNvSpPr/>
            <p:nvPr/>
          </p:nvSpPr>
          <p:spPr>
            <a:xfrm>
              <a:off x="2362200" y="304800"/>
              <a:ext cx="1920240" cy="1666875"/>
            </a:xfrm>
            <a:prstGeom prst="triangle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792292" y="1315133"/>
              <a:ext cx="987829" cy="32316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b="1" dirty="0" smtClean="0">
                  <a:solidFill>
                    <a:schemeClr val="bg2">
                      <a:lumMod val="25000"/>
                    </a:schemeClr>
                  </a:solidFill>
                  <a:latin typeface="NikoshBAN" pitchFamily="2" charset="0"/>
                  <a:cs typeface="NikoshBAN" pitchFamily="2" charset="0"/>
                </a:rPr>
                <a:t>সমবাহু</a:t>
              </a:r>
              <a:endParaRPr lang="en-US" b="1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13735" y="2335006"/>
            <a:ext cx="1524000" cy="1371599"/>
            <a:chOff x="381000" y="4419600"/>
            <a:chExt cx="2209800" cy="2133600"/>
          </a:xfrm>
          <a:solidFill>
            <a:srgbClr val="00B0F0"/>
          </a:solidFill>
        </p:grpSpPr>
        <p:sp>
          <p:nvSpPr>
            <p:cNvPr id="6" name="Isosceles Triangle 5"/>
            <p:cNvSpPr/>
            <p:nvPr/>
          </p:nvSpPr>
          <p:spPr>
            <a:xfrm>
              <a:off x="381000" y="4419600"/>
              <a:ext cx="2209800" cy="2133600"/>
            </a:xfrm>
            <a:prstGeom prst="triangle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2470" y="5741623"/>
              <a:ext cx="1489710" cy="57451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b="1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সমদ্বিবাহু</a:t>
              </a:r>
              <a:endParaRPr lang="en-US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6260" y="4800600"/>
            <a:ext cx="1684020" cy="1524000"/>
            <a:chOff x="5638800" y="5105400"/>
            <a:chExt cx="1295400" cy="12192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9" name="Isosceles Triangle 8"/>
            <p:cNvSpPr/>
            <p:nvPr/>
          </p:nvSpPr>
          <p:spPr>
            <a:xfrm>
              <a:off x="5638800" y="5105400"/>
              <a:ext cx="1295400" cy="1219200"/>
            </a:xfrm>
            <a:prstGeom prst="triangle">
              <a:avLst>
                <a:gd name="adj" fmla="val 0"/>
              </a:avLst>
            </a:prstGeom>
            <a:grp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38446" y="5907214"/>
              <a:ext cx="996462" cy="29546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b="1" dirty="0" smtClean="0">
                  <a:latin typeface="NikoshBAN" pitchFamily="2" charset="0"/>
                  <a:cs typeface="NikoshBAN" pitchFamily="2" charset="0"/>
                </a:rPr>
                <a:t>বিষমবাহু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209800" y="685800"/>
            <a:ext cx="6477000" cy="76944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একটি সমবাহু ত্রিভুজের চিত্র আঁক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9820" y="5312888"/>
            <a:ext cx="6477000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একটি বিষমবাহু ত্রিভুজের চিত্র আঁক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2200" y="2971800"/>
            <a:ext cx="6477000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একটি সমদ্বিবাহু ত্রিভুজের চিত্র আঁক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5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77450"/>
            <a:ext cx="2971800" cy="1446550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perspectiveBelow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61038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১। ত্রিভুজ কাকে বলে 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8956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২। ত্রিভুজ কত প্রকার কী? কী 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12498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৩। বাহুভেদে ত্রিভুজ কত প্রকার কী ? কী 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4864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৪। বাহুভেদে তিন প্রকার ত্রিভুজের চিত্র আঁক 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0"/>
            <a:ext cx="350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52600"/>
            <a:ext cx="6707573" cy="3768804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066800"/>
            <a:ext cx="868680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 চিত্রসহ সমবাহু ত্রিভুজের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bn-BD" sz="5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দাও?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895600"/>
            <a:ext cx="83820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২। চিত্রসহ সমদ্বিবাহু ত্রিভুজের </a:t>
            </a:r>
            <a:r>
              <a:rPr lang="en-US" sz="4800" b="1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bn-BD" sz="48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দাও?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884003"/>
            <a:ext cx="8534400" cy="8309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চিত্রসহ বিষমবাহু ত্রিভুজের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দাও?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96" y="838200"/>
            <a:ext cx="7964804" cy="5638799"/>
          </a:xfrm>
          <a:prstGeom prst="rect">
            <a:avLst/>
          </a:prstGeom>
          <a:scene3d>
            <a:camera prst="perspectiveBelow"/>
            <a:lightRig rig="threePt" dir="t"/>
          </a:scene3d>
        </p:spPr>
      </p:pic>
      <p:sp>
        <p:nvSpPr>
          <p:cNvPr id="2" name="TextBox 1"/>
          <p:cNvSpPr txBox="1"/>
          <p:nvPr/>
        </p:nvSpPr>
        <p:spPr>
          <a:xfrm flipH="1">
            <a:off x="1905000" y="609600"/>
            <a:ext cx="487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r>
              <a:rPr lang="en-US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6553200" cy="2769989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  <a:scene3d>
            <a:camera prst="perspectiveBelow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 smtClean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0" lvl="2" algn="ctr"/>
            <a:r>
              <a:rPr lang="en-US" sz="5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5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7200" b="1" dirty="0" smtClean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 smtClean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90600" y="3733800"/>
            <a:ext cx="6705600" cy="2590800"/>
            <a:chOff x="990600" y="3733800"/>
            <a:chExt cx="6705600" cy="25908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" name="Rounded Rectangle 3"/>
            <p:cNvSpPr>
              <a:spLocks noChangeAspect="1"/>
            </p:cNvSpPr>
            <p:nvPr/>
          </p:nvSpPr>
          <p:spPr>
            <a:xfrm>
              <a:off x="990600" y="3733800"/>
              <a:ext cx="6705600" cy="25908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algn="ctr"/>
              <a:r>
                <a:rPr lang="en-US" sz="36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: ৪০ </a:t>
              </a:r>
              <a:r>
                <a:rPr lang="en-US" sz="36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lvl="1" algn="ctr"/>
              <a:r>
                <a:rPr lang="en-US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: </a:t>
              </a:r>
              <a:r>
                <a:rPr lang="en-US" sz="36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চতুর্দশ</a:t>
              </a:r>
              <a:endPara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lvl="1" algn="ctr"/>
              <a:r>
                <a:rPr lang="en-US" sz="36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অধ্যায়ের</a:t>
              </a:r>
              <a:r>
                <a:rPr lang="en-US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নাম:ত্রিভুজ</a:t>
              </a:r>
              <a:r>
                <a:rPr lang="en-US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 </a:t>
              </a:r>
            </a:p>
            <a:p>
              <a:pPr algn="ctr"/>
              <a:endParaRPr lang="en-US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6800" y="3810000"/>
              <a:ext cx="1828800" cy="23431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4800" y="304800"/>
            <a:ext cx="8305800" cy="2895600"/>
            <a:chOff x="304800" y="304800"/>
            <a:chExt cx="8305800" cy="28956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" name="Isosceles Triangle 3"/>
            <p:cNvSpPr/>
            <p:nvPr/>
          </p:nvSpPr>
          <p:spPr>
            <a:xfrm rot="10800000">
              <a:off x="304800" y="457200"/>
              <a:ext cx="8305800" cy="2743200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endParaRPr lang="en-US" sz="16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371600" y="304800"/>
              <a:ext cx="5181600" cy="16764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7200" b="1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7200" b="1" dirty="0" err="1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7200" b="1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7200" b="1" dirty="0" err="1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endParaRPr lang="en-US" sz="66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32509" y="838200"/>
            <a:ext cx="8001000" cy="5529323"/>
            <a:chOff x="0" y="1219200"/>
            <a:chExt cx="8001000" cy="5529323"/>
          </a:xfrm>
        </p:grpSpPr>
        <p:sp>
          <p:nvSpPr>
            <p:cNvPr id="7" name="Right Triangle 6"/>
            <p:cNvSpPr/>
            <p:nvPr/>
          </p:nvSpPr>
          <p:spPr>
            <a:xfrm>
              <a:off x="0" y="1219200"/>
              <a:ext cx="8001000" cy="5486400"/>
            </a:xfrm>
            <a:prstGeom prst="rtTriangl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000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200" y="3886201"/>
              <a:ext cx="6477000" cy="2862322"/>
            </a:xfrm>
            <a:prstGeom prst="rect">
              <a:avLst/>
            </a:prstGeom>
            <a:noFill/>
            <a:ln w="76200">
              <a:solidFill>
                <a:schemeClr val="accent3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ত্রিভুজের</a:t>
              </a:r>
              <a:r>
                <a:rPr lang="en-US" sz="5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ucida Sans Unicode"/>
                  <a:cs typeface="Lucida Sans Unicode"/>
                </a:rPr>
                <a:t> </a:t>
              </a:r>
              <a:r>
                <a:rPr lang="en-US" sz="5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সংজ্ঞা</a:t>
              </a:r>
              <a:r>
                <a:rPr lang="en-US" sz="5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ucida Sans Unicode"/>
                  <a:cs typeface="Lucida Sans Unicode"/>
                </a:rPr>
                <a:t> </a:t>
              </a:r>
              <a:r>
                <a:rPr lang="en-US" sz="5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 ।</a:t>
              </a:r>
              <a:endParaRPr lang="bn-BD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5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ত্রিভু</a:t>
              </a:r>
              <a:r>
                <a:rPr lang="bn-BD" sz="5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জের</a:t>
              </a:r>
              <a:r>
                <a:rPr lang="en-US" sz="5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প্রকার</a:t>
              </a:r>
              <a:r>
                <a:rPr lang="bn-BD" sz="5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ভেদ ।</a:t>
              </a:r>
              <a:endParaRPr lang="en-US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5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বাহুভেদে</a:t>
              </a:r>
              <a:r>
                <a:rPr lang="en-US" sz="5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ত্রিভুজ</a:t>
              </a:r>
              <a:r>
                <a:rPr lang="en-US" sz="5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কত</a:t>
              </a:r>
              <a:r>
                <a:rPr lang="en-US" sz="5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প্রকার</a:t>
              </a:r>
              <a:r>
                <a:rPr lang="en-US" sz="5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 ?</a:t>
              </a:r>
              <a:endParaRPr lang="en-US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en-US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0" y="1143000"/>
            <a:ext cx="6324600" cy="2209800"/>
          </a:xfrm>
          <a:prstGeom prst="roundRect">
            <a:avLst/>
          </a:prstGeom>
          <a:solidFill>
            <a:srgbClr val="92D050"/>
          </a:solidFill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আবেগ সৃষ্টি</a:t>
            </a:r>
            <a:endParaRPr lang="en-US" sz="8800" b="1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4343400"/>
            <a:ext cx="5943600" cy="11079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গানের মাধ্যমে</a:t>
            </a: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0" y="609600"/>
            <a:ext cx="7543800" cy="5715000"/>
            <a:chOff x="228600" y="274954"/>
            <a:chExt cx="8686800" cy="6252632"/>
          </a:xfrm>
          <a:pattFill prst="pct30">
            <a:fgClr>
              <a:srgbClr val="00B0F0"/>
            </a:fgClr>
            <a:bgClr>
              <a:schemeClr val="bg1"/>
            </a:bgClr>
          </a:pattFill>
        </p:grpSpPr>
        <p:pic>
          <p:nvPicPr>
            <p:cNvPr id="2" name="Picture 2" descr="C:\AJOY-NGPS\OTHER\Copy of srity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" y="274954"/>
              <a:ext cx="8610600" cy="6252632"/>
            </a:xfrm>
            <a:prstGeom prst="rect">
              <a:avLst/>
            </a:prstGeom>
            <a:pattFill prst="pct25">
              <a:fgClr>
                <a:srgbClr val="FF0000"/>
              </a:fgClr>
              <a:bgClr>
                <a:schemeClr val="bg1"/>
              </a:bgClr>
            </a:pattFill>
          </p:spPr>
        </p:pic>
        <p:sp>
          <p:nvSpPr>
            <p:cNvPr id="3" name="TextBox 2"/>
            <p:cNvSpPr txBox="1"/>
            <p:nvPr/>
          </p:nvSpPr>
          <p:spPr>
            <a:xfrm>
              <a:off x="228600" y="5867400"/>
              <a:ext cx="4191000" cy="646331"/>
            </a:xfrm>
            <a:prstGeom prst="rect">
              <a:avLst/>
            </a:prstGeom>
            <a:pattFill prst="pct30">
              <a:fgClr>
                <a:srgbClr val="00B0F0"/>
              </a:fgClr>
              <a:bgClr>
                <a:schemeClr val="bg1"/>
              </a:bgClr>
            </a:patt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জাতীয় স্মৃতিসৌধ</a:t>
              </a:r>
              <a:endPara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at_Sailing_up_Padma_River_Banglade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66800"/>
            <a:ext cx="7239001" cy="4677531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457200"/>
            <a:ext cx="4572000" cy="1107996"/>
          </a:xfrm>
          <a:prstGeom prst="rect">
            <a:avLst/>
          </a:prstGeom>
          <a:solidFill>
            <a:srgbClr val="92D05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2500" y="1905000"/>
            <a:ext cx="6781800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  <a:scene3d>
            <a:camera prst="perspectiveBelow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আঁকতে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</a:p>
          <a:p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4400"/>
            <a:ext cx="7696200" cy="4309872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2142</TotalTime>
  <Words>253</Words>
  <Application>Microsoft Office PowerPoint</Application>
  <PresentationFormat>On-screen Show (4:3)</PresentationFormat>
  <Paragraphs>62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Calibri</vt:lpstr>
      <vt:lpstr>Century Schoolbook</vt:lpstr>
      <vt:lpstr>Lucida Sans Unicode</vt:lpstr>
      <vt:lpstr>NikoshBAN</vt:lpstr>
      <vt:lpstr>Verdana</vt:lpstr>
      <vt:lpstr>Vrinda</vt:lpstr>
      <vt:lpstr>Wingdings</vt:lpstr>
      <vt:lpstr>Wingdings 2</vt:lpstr>
      <vt:lpstr>Wingdings 3</vt:lpstr>
      <vt:lpstr>Aspect</vt:lpstr>
      <vt:lpstr>Concourse</vt:lpstr>
      <vt:lpstr>Oriel</vt:lpstr>
      <vt:lpstr>1_Aspect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User</cp:lastModifiedBy>
  <cp:revision>533</cp:revision>
  <dcterms:created xsi:type="dcterms:W3CDTF">2006-08-16T00:00:00Z</dcterms:created>
  <dcterms:modified xsi:type="dcterms:W3CDTF">2020-05-11T09:49:57Z</dcterms:modified>
</cp:coreProperties>
</file>