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3" r:id="rId4"/>
    <p:sldId id="313" r:id="rId5"/>
    <p:sldId id="281" r:id="rId6"/>
    <p:sldId id="314" r:id="rId7"/>
    <p:sldId id="312" r:id="rId8"/>
    <p:sldId id="317" r:id="rId9"/>
    <p:sldId id="318" r:id="rId10"/>
    <p:sldId id="316" r:id="rId11"/>
    <p:sldId id="309" r:id="rId12"/>
    <p:sldId id="307" r:id="rId13"/>
    <p:sldId id="295" r:id="rId14"/>
    <p:sldId id="319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8883" y="4452878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9239"/>
            <a:ext cx="89916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মাত্রই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রেচন ক্রিয়ার মাধ্যমে শরীরের বর্জ্য বাইরে বের করে দেয়।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" b="20415"/>
          <a:stretch/>
        </p:blipFill>
        <p:spPr>
          <a:xfrm>
            <a:off x="152400" y="152400"/>
            <a:ext cx="8608475" cy="4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640759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8382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মাত্রই অনুভূতি আছে। </a:t>
            </a:r>
          </a:p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যেমন-ব্যথা, হাসি, কান্না ইত্যাদি।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245" y="5715000"/>
            <a:ext cx="8763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জীব শ্বাস গ্রহন ও ত্যাগ করে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86"/>
            <a:ext cx="4549914" cy="4549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4789557"/>
            <a:ext cx="341566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7481" y="4927326"/>
            <a:ext cx="2895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8610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জীবই ধীরে ধীরে বৃদ্ধি পায়   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1651"/>
            <a:ext cx="4380562" cy="4380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8691" y="3936477"/>
            <a:ext cx="34096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791224"/>
            <a:ext cx="862584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4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জীবই পরিবেশের সাথে নিজেকে খাপ খাইয়ে নেয় যাকে অভিযোজন ক্ষমতা বলে।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25" y="96584"/>
            <a:ext cx="4648200" cy="36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3784" y="5366512"/>
            <a:ext cx="9220200" cy="714970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বৈশিষ্ট্যগুলো লিখ।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133600" y="304800"/>
            <a:ext cx="5167860" cy="13878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133600"/>
            <a:ext cx="857250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700" y="3725197"/>
            <a:ext cx="8694420" cy="744759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জীব ও জড় এর মধ্যে প্রধান পার্থক্য কি?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208781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জীব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66700" y="2959369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অভিযোজন কাকে বলে?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জীবের অভিযোজন ক্ষমতা 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সবচেয়ে বেশী? ব্যাখ্যা কর।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648200" y="990600"/>
            <a:ext cx="4394200" cy="54863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IN" sz="28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বিজ্ঞান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, পাঠ-০১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জীবের বৈশিষ্ট্য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18619"/>
            <a:ext cx="3810000" cy="8223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56469"/>
            <a:ext cx="885634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070" y="30480"/>
            <a:ext cx="8577262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 চিত্রে নেই কিন্তু ২য় চিত্রে আছে কী এমন?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676400"/>
            <a:ext cx="2716530" cy="442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899535"/>
            <a:ext cx="5467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" y="177670"/>
            <a:ext cx="898398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জীব ও জীবের বৈশিষ্ট্য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" y="5057716"/>
            <a:ext cx="7543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 কাদের থাকে?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333336"/>
            <a:ext cx="41910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1371600"/>
            <a:ext cx="463296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280" y="5943600"/>
            <a:ext cx="7543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3124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 কাকে বলে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জীবের প্রধান প্রধান বৈশিষ্ট্য গুলো বর্ণনা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8392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কী তা জেনে নিই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10" y="4419600"/>
            <a:ext cx="829818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দেরকে জীব বলে।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1287399"/>
            <a:ext cx="4046340" cy="269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/>
          <a:stretch/>
        </p:blipFill>
        <p:spPr>
          <a:xfrm>
            <a:off x="4876800" y="1155905"/>
            <a:ext cx="3581400" cy="2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3232"/>
            <a:ext cx="8991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 প্রধান প্রধান বৈশিষ্ট্যসমুহ </a:t>
            </a:r>
            <a:endParaRPr lang="en-US" sz="4400" b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6483" y="4787872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73185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নিযে চলাফেরা করতে পারে।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5" y="1303020"/>
            <a:ext cx="4354285" cy="326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3958"/>
            <a:ext cx="4457700" cy="33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638800"/>
            <a:ext cx="776641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মাত্রই খাদ্য গ্রহণ করে।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4043480" cy="353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80" y="304800"/>
            <a:ext cx="4803539" cy="3531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4467269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4191000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79" y="5257800"/>
            <a:ext cx="8482696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মাত্রই 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 বৃদ্ধি 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" y="381000"/>
            <a:ext cx="5025661" cy="3227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/>
          <a:stretch/>
        </p:blipFill>
        <p:spPr>
          <a:xfrm>
            <a:off x="5410200" y="381000"/>
            <a:ext cx="3407775" cy="32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239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405</cp:revision>
  <dcterms:created xsi:type="dcterms:W3CDTF">2006-08-16T00:00:00Z</dcterms:created>
  <dcterms:modified xsi:type="dcterms:W3CDTF">2020-05-11T11:20:03Z</dcterms:modified>
</cp:coreProperties>
</file>