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5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 flipV="0">
            <a:off x="685800" y="1179181"/>
            <a:ext cx="7324106" cy="726373"/>
          </a:xfrm>
          <a:solidFill>
            <a:srgbClr val="02A5E3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Autofit/>
          </a:bodyPr>
          <a:p>
            <a:r>
              <a:rPr altLang="zh-CN" b="1" sz="7200" i="1" lang="en-GB">
                <a:solidFill>
                  <a:srgbClr val="65FF65"/>
                </a:solidFill>
              </a:rPr>
              <a:t>স</a:t>
            </a:r>
            <a:r>
              <a:rPr altLang="zh-CN" b="1" sz="7200" i="1" lang="en-GB">
                <a:solidFill>
                  <a:srgbClr val="65FF65"/>
                </a:solidFill>
              </a:rPr>
              <a:t>ক</a:t>
            </a:r>
            <a:r>
              <a:rPr altLang="zh-CN" b="1" sz="7200" i="1" lang="en-GB">
                <a:solidFill>
                  <a:srgbClr val="65FF65"/>
                </a:solidFill>
              </a:rPr>
              <a:t>ল</a:t>
            </a:r>
            <a:r>
              <a:rPr altLang="zh-CN" b="1" sz="7200" i="1" lang="en-GB">
                <a:solidFill>
                  <a:srgbClr val="65FF65"/>
                </a:solidFill>
              </a:rPr>
              <a:t>ক</a:t>
            </a:r>
            <a:r>
              <a:rPr altLang="zh-CN" b="1" sz="7200" i="1" lang="en-GB">
                <a:solidFill>
                  <a:srgbClr val="65FF65"/>
                </a:solidFill>
              </a:rPr>
              <a:t>ে</a:t>
            </a:r>
            <a:r>
              <a:rPr altLang="zh-CN" b="1" sz="7200" i="1" lang="en-GB">
                <a:solidFill>
                  <a:srgbClr val="65FF65"/>
                </a:solidFill>
              </a:rPr>
              <a:t>ই</a:t>
            </a:r>
            <a:r>
              <a:rPr altLang="en-GB" b="1" sz="7200" i="1" lang="en-US">
                <a:solidFill>
                  <a:srgbClr val="65FF65"/>
                </a:solidFill>
              </a:rPr>
              <a:t> </a:t>
            </a:r>
            <a:r>
              <a:rPr altLang="en-GB" b="1" sz="7200" i="1" lang="en-GB">
                <a:solidFill>
                  <a:srgbClr val="65FF65"/>
                </a:solidFill>
              </a:rPr>
              <a:t>স</a:t>
            </a:r>
            <a:r>
              <a:rPr altLang="en-GB" b="1" sz="7200" i="1" lang="en-GB">
                <a:solidFill>
                  <a:srgbClr val="65FF65"/>
                </a:solidFill>
              </a:rPr>
              <a:t>্</a:t>
            </a:r>
            <a:r>
              <a:rPr altLang="en-GB" b="1" sz="7200" i="1" lang="en-GB">
                <a:solidFill>
                  <a:srgbClr val="65FF65"/>
                </a:solidFill>
              </a:rPr>
              <a:t>ব</a:t>
            </a:r>
            <a:r>
              <a:rPr altLang="en-GB" b="1" sz="7200" i="1" lang="en-GB">
                <a:solidFill>
                  <a:srgbClr val="65FF65"/>
                </a:solidFill>
              </a:rPr>
              <a:t>াগতম</a:t>
            </a:r>
            <a:r>
              <a:rPr altLang="en-GB" b="1" sz="7200" i="1" lang="en-US">
                <a:solidFill>
                  <a:srgbClr val="65FF65"/>
                </a:solidFill>
              </a:rPr>
              <a:t> </a:t>
            </a:r>
            <a:endParaRPr altLang="zh-CN" b="1" sz="7200" i="1" lang="en-US">
              <a:solidFill>
                <a:srgbClr val="65FF65"/>
              </a:solidFill>
            </a:endParaRPr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"/>
          <p:cNvSpPr>
            <a:spLocks noGrp="1"/>
          </p:cNvSpPr>
          <p:nvPr>
            <p:ph type="ctrTitle"/>
          </p:nvPr>
        </p:nvSpPr>
        <p:spPr>
          <a:xfrm>
            <a:off x="554478" y="143895"/>
            <a:ext cx="7753689" cy="1082423"/>
          </a:xfrm>
          <a:solidFill>
            <a:srgbClr val="02A5E3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BF0000"/>
                </a:solidFill>
              </a:rPr>
              <a:t>আ</a:t>
            </a:r>
            <a:r>
              <a:rPr b="1" i="1" lang="en-GB" u="sng">
                <a:solidFill>
                  <a:srgbClr val="BF0000"/>
                </a:solidFill>
              </a:rPr>
              <a:t>য়</a:t>
            </a:r>
            <a:r>
              <a:rPr b="1" i="1" lang="en-GB" u="sng">
                <a:solidFill>
                  <a:srgbClr val="BF0000"/>
                </a:solidFill>
              </a:rPr>
              <a:t>া</a:t>
            </a:r>
            <a:r>
              <a:rPr b="1" i="1" lang="en-GB" u="sng">
                <a:solidFill>
                  <a:srgbClr val="BF0000"/>
                </a:solidFill>
              </a:rPr>
              <a:t>ত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GB" b="1" i="1" lang="en-GB" u="sng">
                <a:solidFill>
                  <a:srgbClr val="BF0000"/>
                </a:solidFill>
              </a:rPr>
              <a:t>ন</a:t>
            </a:r>
            <a:r>
              <a:rPr altLang="en-GB" b="1" i="1" lang="en-GB" u="sng">
                <a:solidFill>
                  <a:srgbClr val="BF0000"/>
                </a:solidFill>
              </a:rPr>
              <a:t>ং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US" b="1" i="1" lang="en-GB" u="sng">
                <a:solidFill>
                  <a:srgbClr val="BF0000"/>
                </a:solidFill>
              </a:rPr>
              <a:t>১</a:t>
            </a:r>
            <a:r>
              <a:rPr altLang="en-US" b="1" i="1" lang="en-GB" u="sng">
                <a:solidFill>
                  <a:srgbClr val="BF0000"/>
                </a:solidFill>
              </a:rPr>
              <a:t>৭</a:t>
            </a:r>
            <a:r>
              <a:rPr altLang="en-US" b="1" i="1" lang="en-GB" u="sng">
                <a:solidFill>
                  <a:srgbClr val="BF0000"/>
                </a:solidFill>
              </a:rPr>
              <a:t>৩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20" name=""/>
          <p:cNvSpPr>
            <a:spLocks noGrp="1"/>
          </p:cNvSpPr>
          <p:nvPr>
            <p:ph type="subTitle" idx="1"/>
          </p:nvPr>
        </p:nvSpPr>
        <p:spPr>
          <a:xfrm>
            <a:off x="146478" y="1226318"/>
            <a:ext cx="8851043" cy="5534785"/>
          </a:xfrm>
          <a:solidFill>
            <a:srgbClr val="92D04F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3200" i="1" lang="en-GB">
                <a:solidFill>
                  <a:srgbClr val="F46D43"/>
                </a:solidFill>
              </a:rPr>
              <a:t>إنما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ح</a:t>
            </a:r>
            <a:r>
              <a:rPr altLang="en-GB" b="1" sz="3200" i="1" lang="en-GB">
                <a:solidFill>
                  <a:srgbClr val="F46D43"/>
                </a:solidFill>
              </a:rPr>
              <a:t>ر</a:t>
            </a:r>
            <a:r>
              <a:rPr altLang="en-GB"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ع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ي</a:t>
            </a:r>
            <a:r>
              <a:rPr altLang="en-GB" b="1" sz="3200" i="1" lang="en-GB">
                <a:solidFill>
                  <a:srgbClr val="F46D43"/>
                </a:solidFill>
              </a:rPr>
              <a:t>ك</a:t>
            </a:r>
            <a:r>
              <a:rPr altLang="en-GB"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GB">
                <a:solidFill>
                  <a:srgbClr val="F46D43"/>
                </a:solidFill>
              </a:rPr>
              <a:t>ي</a:t>
            </a:r>
            <a:r>
              <a:rPr altLang="en-GB" b="1" sz="3200" i="1" lang="en-GB">
                <a:solidFill>
                  <a:srgbClr val="F46D43"/>
                </a:solidFill>
              </a:rPr>
              <a:t>ت</a:t>
            </a:r>
            <a:r>
              <a:rPr altLang="en-GB" b="1" sz="3200" i="1" lang="en-GB">
                <a:solidFill>
                  <a:srgbClr val="F46D43"/>
                </a:solidFill>
              </a:rPr>
              <a:t>ة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و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د</a:t>
            </a:r>
            <a:r>
              <a:rPr altLang="en-GB"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و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ح</a:t>
            </a:r>
            <a:r>
              <a:rPr altLang="en-GB"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خ</a:t>
            </a:r>
            <a:r>
              <a:rPr altLang="en-GB" b="1" sz="3200" i="1" lang="en-GB">
                <a:solidFill>
                  <a:srgbClr val="F46D43"/>
                </a:solidFill>
              </a:rPr>
              <a:t>ن</a:t>
            </a:r>
            <a:r>
              <a:rPr altLang="en-GB" b="1" sz="3200" i="1" lang="en-GB">
                <a:solidFill>
                  <a:srgbClr val="F46D43"/>
                </a:solidFill>
              </a:rPr>
              <a:t>ز</a:t>
            </a:r>
            <a:r>
              <a:rPr altLang="en-GB" b="1" sz="3200" i="1" lang="en-GB">
                <a:solidFill>
                  <a:srgbClr val="F46D43"/>
                </a:solidFill>
              </a:rPr>
              <a:t>ي</a:t>
            </a:r>
            <a:r>
              <a:rPr altLang="en-GB" b="1" sz="3200" i="1" lang="en-GB">
                <a:solidFill>
                  <a:srgbClr val="F46D43"/>
                </a:solidFill>
              </a:rPr>
              <a:t>ر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و</a:t>
            </a:r>
            <a:r>
              <a:rPr altLang="en-GB"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أهل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ب</a:t>
            </a:r>
            <a:r>
              <a:rPr altLang="en-GB" b="1" sz="3200" i="1" lang="en-GB">
                <a:solidFill>
                  <a:srgbClr val="F46D43"/>
                </a:solidFill>
              </a:rPr>
              <a:t>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غ</a:t>
            </a:r>
            <a:r>
              <a:rPr altLang="en-GB" b="1" sz="3200" i="1" lang="en-GB">
                <a:solidFill>
                  <a:srgbClr val="F46D43"/>
                </a:solidFill>
              </a:rPr>
              <a:t>ي</a:t>
            </a:r>
            <a:r>
              <a:rPr altLang="en-GB" b="1" sz="3200" i="1" lang="en-GB">
                <a:solidFill>
                  <a:srgbClr val="F46D43"/>
                </a:solidFill>
              </a:rPr>
              <a:t>ر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ف</a:t>
            </a:r>
            <a:r>
              <a:rPr altLang="en-GB"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GB">
                <a:solidFill>
                  <a:srgbClr val="F46D43"/>
                </a:solidFill>
              </a:rPr>
              <a:t>ن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ض</a:t>
            </a:r>
            <a:r>
              <a:rPr altLang="en-GB" b="1" sz="3200" i="1" lang="en-GB">
                <a:solidFill>
                  <a:srgbClr val="F46D43"/>
                </a:solidFill>
              </a:rPr>
              <a:t>ط</a:t>
            </a:r>
            <a:r>
              <a:rPr altLang="en-GB" b="1" sz="3200" i="1" lang="en-GB">
                <a:solidFill>
                  <a:srgbClr val="F46D43"/>
                </a:solidFill>
              </a:rPr>
              <a:t>ر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غ</a:t>
            </a:r>
            <a:r>
              <a:rPr altLang="en-GB" b="1" sz="3200" i="1" lang="en-GB">
                <a:solidFill>
                  <a:srgbClr val="F46D43"/>
                </a:solidFill>
              </a:rPr>
              <a:t>ي</a:t>
            </a:r>
            <a:r>
              <a:rPr altLang="en-GB" b="1" sz="3200" i="1" lang="en-GB">
                <a:solidFill>
                  <a:srgbClr val="F46D43"/>
                </a:solidFill>
              </a:rPr>
              <a:t>ر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ب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غ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و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ع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د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ف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إثم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ع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ي</a:t>
            </a:r>
            <a:r>
              <a:rPr altLang="en-GB" b="1" sz="3200" i="1" lang="en-GB">
                <a:solidFill>
                  <a:srgbClr val="F46D43"/>
                </a:solidFill>
              </a:rPr>
              <a:t>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أن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ا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ل</a:t>
            </a:r>
            <a:r>
              <a:rPr altLang="en-GB" b="1" sz="3200" i="1" lang="en-GB">
                <a:solidFill>
                  <a:srgbClr val="F46D43"/>
                </a:solidFill>
              </a:rPr>
              <a:t>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غ</a:t>
            </a:r>
            <a:r>
              <a:rPr altLang="en-GB" b="1" sz="3200" i="1" lang="en-GB">
                <a:solidFill>
                  <a:srgbClr val="F46D43"/>
                </a:solidFill>
              </a:rPr>
              <a:t>ف</a:t>
            </a:r>
            <a:r>
              <a:rPr altLang="en-GB" b="1" sz="3200" i="1" lang="en-GB">
                <a:solidFill>
                  <a:srgbClr val="F46D43"/>
                </a:solidFill>
              </a:rPr>
              <a:t>و</a:t>
            </a:r>
            <a:r>
              <a:rPr altLang="en-GB" b="1" sz="3200" i="1" lang="en-GB">
                <a:solidFill>
                  <a:srgbClr val="F46D43"/>
                </a:solidFill>
              </a:rPr>
              <a:t>ر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ر</a:t>
            </a:r>
            <a:r>
              <a:rPr altLang="en-GB" b="1" sz="3200" i="1" lang="en-GB">
                <a:solidFill>
                  <a:srgbClr val="F46D43"/>
                </a:solidFill>
              </a:rPr>
              <a:t>ح</a:t>
            </a:r>
            <a:r>
              <a:rPr altLang="en-GB" b="1" sz="3200" i="1" lang="en-GB">
                <a:solidFill>
                  <a:srgbClr val="F46D43"/>
                </a:solidFill>
              </a:rPr>
              <a:t>ي</a:t>
            </a:r>
            <a:r>
              <a:rPr altLang="en-GB" b="1" sz="3200" i="1" lang="en-GB">
                <a:solidFill>
                  <a:srgbClr val="F46D43"/>
                </a:solidFill>
              </a:rPr>
              <a:t>م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endParaRPr b="1" sz="3200" i="1" lang="en-GB">
              <a:solidFill>
                <a:srgbClr val="F46D43"/>
              </a:solidFill>
            </a:endParaRPr>
          </a:p>
          <a:p>
            <a:pPr algn="r"/>
            <a:endParaRPr b="1" sz="3200" i="1" lang="en-GB">
              <a:solidFill>
                <a:srgbClr val="F46D43"/>
              </a:solidFill>
            </a:endParaRPr>
          </a:p>
          <a:p>
            <a:pPr algn="l"/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শ</a:t>
            </a:r>
            <a:r>
              <a:rPr altLang="en-GB" b="1" sz="3200" i="1" lang="en-GB">
                <a:solidFill>
                  <a:srgbClr val="F46D43"/>
                </a:solidFill>
              </a:rPr>
              <a:t>্চয়ই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US">
                <a:solidFill>
                  <a:srgbClr val="F46D43"/>
                </a:solidFill>
              </a:rPr>
              <a:t>(</a:t>
            </a:r>
            <a:r>
              <a:rPr altLang="en-GB" b="1" sz="3200" i="1" lang="en-GB">
                <a:solidFill>
                  <a:srgbClr val="F46D43"/>
                </a:solidFill>
              </a:rPr>
              <a:t>আ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US">
                <a:solidFill>
                  <a:srgbClr val="F46D43"/>
                </a:solidFill>
              </a:rPr>
              <a:t>)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ৃ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জ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ু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,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US">
                <a:solidFill>
                  <a:srgbClr val="F46D43"/>
                </a:solidFill>
              </a:rPr>
              <a:t>,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শ</a:t>
            </a:r>
            <a:r>
              <a:rPr altLang="en-GB" b="1" sz="3200" i="1" lang="en-GB">
                <a:solidFill>
                  <a:srgbClr val="F46D43"/>
                </a:solidFill>
              </a:rPr>
              <a:t>ূ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ং</a:t>
            </a:r>
            <a:r>
              <a:rPr altLang="en-GB" b="1" sz="3200" i="1" lang="en-GB">
                <a:solidFill>
                  <a:srgbClr val="F46D43"/>
                </a:solidFill>
              </a:rPr>
              <a:t>স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এ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ং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স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জ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ু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GB">
                <a:solidFill>
                  <a:srgbClr val="F46D43"/>
                </a:solidFill>
              </a:rPr>
              <a:t>প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আ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ছ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ড়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অ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উ</a:t>
            </a:r>
            <a:r>
              <a:rPr altLang="en-GB" b="1" sz="3200" i="1" lang="en-GB">
                <a:solidFill>
                  <a:srgbClr val="F46D43"/>
                </a:solidFill>
              </a:rPr>
              <a:t>চ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চ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ছ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,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তোমাদের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জ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ছ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।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অ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ো</a:t>
            </a:r>
            <a:r>
              <a:rPr altLang="en-GB" b="1" sz="3200" i="1" lang="en-GB">
                <a:solidFill>
                  <a:srgbClr val="F46D43"/>
                </a:solidFill>
              </a:rPr>
              <a:t>প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US">
                <a:solidFill>
                  <a:srgbClr val="F46D43"/>
                </a:solidFill>
              </a:rPr>
              <a:t>,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স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অ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ধ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এ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ং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স</a:t>
            </a:r>
            <a:r>
              <a:rPr altLang="en-GB" b="1" sz="3200" i="1" lang="en-GB">
                <a:solidFill>
                  <a:srgbClr val="F46D43"/>
                </a:solidFill>
              </a:rPr>
              <a:t>ী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ং</a:t>
            </a:r>
            <a:r>
              <a:rPr altLang="en-GB" b="1" sz="3200" i="1" lang="en-GB">
                <a:solidFill>
                  <a:srgbClr val="F46D43"/>
                </a:solidFill>
              </a:rPr>
              <a:t>ঘ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ী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US">
                <a:solidFill>
                  <a:srgbClr val="F46D43"/>
                </a:solidFill>
              </a:rPr>
              <a:t>,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জ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য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ো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প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প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GB">
                <a:solidFill>
                  <a:srgbClr val="F46D43"/>
                </a:solidFill>
              </a:rPr>
              <a:t>ব</a:t>
            </a:r>
            <a:r>
              <a:rPr altLang="en-GB" b="1" sz="3200" i="1" lang="en-GB">
                <a:solidFill>
                  <a:srgbClr val="F46D43"/>
                </a:solidFill>
              </a:rPr>
              <a:t>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।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ন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শ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চ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GB">
                <a:solidFill>
                  <a:srgbClr val="F46D43"/>
                </a:solidFill>
              </a:rPr>
              <a:t>ই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আ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হ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অ</a:t>
            </a:r>
            <a:r>
              <a:rPr altLang="en-GB" b="1" sz="3200" i="1" lang="en-GB">
                <a:solidFill>
                  <a:srgbClr val="F46D43"/>
                </a:solidFill>
              </a:rPr>
              <a:t>ত</a:t>
            </a:r>
            <a:r>
              <a:rPr altLang="en-GB" b="1" sz="3200" i="1" lang="en-GB">
                <a:solidFill>
                  <a:srgbClr val="F46D43"/>
                </a:solidFill>
              </a:rPr>
              <a:t>ি</a:t>
            </a:r>
            <a:r>
              <a:rPr altLang="en-GB" b="1" sz="3200" i="1" lang="en-GB">
                <a:solidFill>
                  <a:srgbClr val="F46D43"/>
                </a:solidFill>
              </a:rPr>
              <a:t>শ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ক</a:t>
            </a:r>
            <a:r>
              <a:rPr altLang="en-GB" b="1" sz="3200" i="1" lang="en-GB">
                <a:solidFill>
                  <a:srgbClr val="F46D43"/>
                </a:solidFill>
              </a:rPr>
              <a:t>্</a:t>
            </a:r>
            <a:r>
              <a:rPr altLang="en-GB" b="1" sz="3200" i="1" lang="en-GB">
                <a:solidFill>
                  <a:srgbClr val="F46D43"/>
                </a:solidFill>
              </a:rPr>
              <a:t>ষ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শ</a:t>
            </a:r>
            <a:r>
              <a:rPr altLang="en-GB" b="1" sz="3200" i="1" lang="en-GB">
                <a:solidFill>
                  <a:srgbClr val="F46D43"/>
                </a:solidFill>
              </a:rPr>
              <a:t>ী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ও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প</a:t>
            </a:r>
            <a:r>
              <a:rPr altLang="en-GB" b="1" sz="3200" i="1" lang="en-GB">
                <a:solidFill>
                  <a:srgbClr val="F46D43"/>
                </a:solidFill>
              </a:rPr>
              <a:t>র</a:t>
            </a:r>
            <a:r>
              <a:rPr altLang="en-GB" b="1" sz="3200" i="1" lang="en-GB">
                <a:solidFill>
                  <a:srgbClr val="F46D43"/>
                </a:solidFill>
              </a:rPr>
              <a:t>ম</a:t>
            </a:r>
            <a:r>
              <a:rPr altLang="en-GB" b="1" sz="3200" i="1" lang="en-US">
                <a:solidFill>
                  <a:srgbClr val="F46D43"/>
                </a:solidFill>
              </a:rPr>
              <a:t> </a:t>
            </a:r>
            <a:r>
              <a:rPr altLang="en-GB" b="1" sz="3200" i="1" lang="en-GB">
                <a:solidFill>
                  <a:srgbClr val="F46D43"/>
                </a:solidFill>
              </a:rPr>
              <a:t>দ</a:t>
            </a:r>
            <a:r>
              <a:rPr altLang="en-GB" b="1" sz="3200" i="1" lang="en-GB">
                <a:solidFill>
                  <a:srgbClr val="F46D43"/>
                </a:solidFill>
              </a:rPr>
              <a:t>য়</a:t>
            </a:r>
            <a:r>
              <a:rPr altLang="en-GB" b="1" sz="3200" i="1" lang="en-GB">
                <a:solidFill>
                  <a:srgbClr val="F46D43"/>
                </a:solidFill>
              </a:rPr>
              <a:t>া</a:t>
            </a:r>
            <a:r>
              <a:rPr altLang="en-GB" b="1" sz="3200" i="1" lang="en-GB">
                <a:solidFill>
                  <a:srgbClr val="F46D43"/>
                </a:solidFill>
              </a:rPr>
              <a:t>ল</a:t>
            </a:r>
            <a:r>
              <a:rPr altLang="en-GB" b="1" sz="3200" i="1" lang="en-GB">
                <a:solidFill>
                  <a:srgbClr val="F46D43"/>
                </a:solidFill>
              </a:rPr>
              <a:t>ু</a:t>
            </a:r>
            <a:r>
              <a:rPr altLang="en-GB" b="1" sz="3200" i="1" lang="en-GB">
                <a:solidFill>
                  <a:srgbClr val="F46D43"/>
                </a:solidFill>
              </a:rPr>
              <a:t>।</a:t>
            </a:r>
            <a:endParaRPr b="1" sz="32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"/>
          <p:cNvSpPr>
            <a:spLocks noGrp="1"/>
          </p:cNvSpPr>
          <p:nvPr>
            <p:ph type="ctrTitle"/>
          </p:nvPr>
        </p:nvSpPr>
        <p:spPr>
          <a:xfrm>
            <a:off x="786607" y="187252"/>
            <a:ext cx="7214393" cy="925667"/>
          </a:xfrm>
          <a:solidFill>
            <a:srgbClr val="800000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FFC000"/>
                </a:solidFill>
              </a:rPr>
              <a:t>আ</a:t>
            </a:r>
            <a:r>
              <a:rPr b="1" i="1" lang="en-GB" u="sng">
                <a:solidFill>
                  <a:srgbClr val="FFC000"/>
                </a:solidFill>
              </a:rPr>
              <a:t>য়</a:t>
            </a:r>
            <a:r>
              <a:rPr b="1" i="1" lang="en-GB" u="sng">
                <a:solidFill>
                  <a:srgbClr val="FFC000"/>
                </a:solidFill>
              </a:rPr>
              <a:t>া</a:t>
            </a:r>
            <a:r>
              <a:rPr b="1" i="1" lang="en-GB" u="sng">
                <a:solidFill>
                  <a:srgbClr val="FFC000"/>
                </a:solidFill>
              </a:rPr>
              <a:t>ত</a:t>
            </a:r>
            <a:r>
              <a:rPr altLang="en-GB" b="1" i="1" lang="en-US" u="sng">
                <a:solidFill>
                  <a:srgbClr val="FFC000"/>
                </a:solidFill>
              </a:rPr>
              <a:t> </a:t>
            </a:r>
            <a:r>
              <a:rPr altLang="en-GB" b="1" i="1" lang="en-GB" u="sng">
                <a:solidFill>
                  <a:srgbClr val="FFC000"/>
                </a:solidFill>
              </a:rPr>
              <a:t>ন</a:t>
            </a:r>
            <a:r>
              <a:rPr altLang="en-GB" b="1" i="1" lang="en-GB" u="sng">
                <a:solidFill>
                  <a:srgbClr val="FFC000"/>
                </a:solidFill>
              </a:rPr>
              <a:t>ং</a:t>
            </a:r>
            <a:r>
              <a:rPr altLang="en-GB" b="1" i="1" lang="en-US" u="sng">
                <a:solidFill>
                  <a:srgbClr val="FFC000"/>
                </a:solidFill>
              </a:rPr>
              <a:t> </a:t>
            </a:r>
            <a:r>
              <a:rPr altLang="en-US" b="1" i="1" lang="en-GB" u="sng">
                <a:solidFill>
                  <a:srgbClr val="FFC000"/>
                </a:solidFill>
              </a:rPr>
              <a:t>১</a:t>
            </a:r>
            <a:r>
              <a:rPr altLang="en-US" b="1" i="1" lang="en-GB" u="sng">
                <a:solidFill>
                  <a:srgbClr val="FFC000"/>
                </a:solidFill>
              </a:rPr>
              <a:t>৭</a:t>
            </a:r>
            <a:r>
              <a:rPr altLang="en-US" b="1" i="1" lang="en-GB" u="sng">
                <a:solidFill>
                  <a:srgbClr val="FFC000"/>
                </a:solidFill>
              </a:rPr>
              <a:t>৪</a:t>
            </a:r>
            <a:endParaRPr b="1" i="1" lang="en-GB" u="sng">
              <a:solidFill>
                <a:srgbClr val="FFC000"/>
              </a:solidFill>
            </a:endParaRPr>
          </a:p>
        </p:txBody>
      </p:sp>
      <p:sp>
        <p:nvSpPr>
          <p:cNvPr id="1048622" name=""/>
          <p:cNvSpPr>
            <a:spLocks noGrp="1"/>
          </p:cNvSpPr>
          <p:nvPr>
            <p:ph type="subTitle" idx="1"/>
          </p:nvPr>
        </p:nvSpPr>
        <p:spPr>
          <a:xfrm>
            <a:off x="61225" y="1112919"/>
            <a:ext cx="8994878" cy="5504219"/>
          </a:xfrm>
          <a:solidFill>
            <a:srgbClr val="000000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Autofit/>
          </a:bodyPr>
          <a:p>
            <a:pPr algn="r"/>
            <a:r>
              <a:rPr b="1" sz="3200" i="1" lang="en-GB">
                <a:solidFill>
                  <a:srgbClr val="02A5E3"/>
                </a:solidFill>
              </a:rPr>
              <a:t>ا</a:t>
            </a:r>
            <a:r>
              <a:rPr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ذ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ك</a:t>
            </a:r>
            <a:r>
              <a:rPr altLang="en-GB" b="1" sz="3200" i="1" lang="en-GB">
                <a:solidFill>
                  <a:srgbClr val="02A5E3"/>
                </a:solidFill>
              </a:rPr>
              <a:t>ت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أنزل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ك</a:t>
            </a:r>
            <a:r>
              <a:rPr altLang="en-GB" b="1" sz="3200" i="1" lang="en-GB">
                <a:solidFill>
                  <a:srgbClr val="02A5E3"/>
                </a:solidFill>
              </a:rPr>
              <a:t>ت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ب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ش</a:t>
            </a:r>
            <a:r>
              <a:rPr altLang="en-GB" b="1" sz="3200" i="1" lang="en-GB">
                <a:solidFill>
                  <a:srgbClr val="02A5E3"/>
                </a:solidFill>
              </a:rPr>
              <a:t>ت</a:t>
            </a:r>
            <a:r>
              <a:rPr altLang="en-GB" b="1" sz="3200" i="1" lang="en-GB">
                <a:solidFill>
                  <a:srgbClr val="02A5E3"/>
                </a:solidFill>
              </a:rPr>
              <a:t>ر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ب</a:t>
            </a:r>
            <a:r>
              <a:rPr altLang="en-GB" b="1" sz="3200" i="1" lang="en-GB">
                <a:solidFill>
                  <a:srgbClr val="02A5E3"/>
                </a:solidFill>
              </a:rPr>
              <a:t>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ث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ق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أولئك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أ</a:t>
            </a:r>
            <a:r>
              <a:rPr altLang="en-GB" b="1" sz="3200" i="1" lang="en-GB">
                <a:solidFill>
                  <a:srgbClr val="02A5E3"/>
                </a:solidFill>
              </a:rPr>
              <a:t>ك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ف</a:t>
            </a:r>
            <a:r>
              <a:rPr altLang="en-GB" b="1" sz="3200" i="1" lang="en-GB">
                <a:solidFill>
                  <a:srgbClr val="02A5E3"/>
                </a:solidFill>
              </a:rPr>
              <a:t>ى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ب</a:t>
            </a:r>
            <a:r>
              <a:rPr altLang="en-GB" b="1" sz="3200" i="1" lang="en-GB">
                <a:solidFill>
                  <a:srgbClr val="02A5E3"/>
                </a:solidFill>
              </a:rPr>
              <a:t>ط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GB">
                <a:solidFill>
                  <a:srgbClr val="02A5E3"/>
                </a:solidFill>
              </a:rPr>
              <a:t>ه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إلا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ن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ر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ك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GB">
                <a:solidFill>
                  <a:srgbClr val="02A5E3"/>
                </a:solidFill>
              </a:rPr>
              <a:t>ه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ق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GB">
                <a:solidFill>
                  <a:srgbClr val="02A5E3"/>
                </a:solidFill>
              </a:rPr>
              <a:t>ة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ز</a:t>
            </a:r>
            <a:r>
              <a:rPr altLang="en-GB" b="1" sz="3200" i="1" lang="en-GB">
                <a:solidFill>
                  <a:srgbClr val="02A5E3"/>
                </a:solidFill>
              </a:rPr>
              <a:t>ك</a:t>
            </a:r>
            <a:r>
              <a:rPr altLang="en-GB" b="1" sz="3200" i="1" lang="en-GB">
                <a:solidFill>
                  <a:srgbClr val="02A5E3"/>
                </a:solidFill>
              </a:rPr>
              <a:t>ي</a:t>
            </a:r>
            <a:r>
              <a:rPr altLang="en-GB" b="1" sz="3200" i="1" lang="en-GB">
                <a:solidFill>
                  <a:srgbClr val="02A5E3"/>
                </a:solidFill>
              </a:rPr>
              <a:t>ه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و</a:t>
            </a:r>
            <a:r>
              <a:rPr altLang="en-GB" b="1" sz="3200" i="1" lang="en-GB">
                <a:solidFill>
                  <a:srgbClr val="02A5E3"/>
                </a:solidFill>
              </a:rPr>
              <a:t>ل</a:t>
            </a:r>
            <a:r>
              <a:rPr altLang="en-GB" b="1" sz="3200" i="1" lang="en-GB">
                <a:solidFill>
                  <a:srgbClr val="02A5E3"/>
                </a:solidFill>
              </a:rPr>
              <a:t>ه</a:t>
            </a:r>
            <a:r>
              <a:rPr altLang="en-GB" b="1" sz="3200" i="1" lang="en-GB">
                <a:solidFill>
                  <a:srgbClr val="02A5E3"/>
                </a:solidFill>
              </a:rPr>
              <a:t>م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ع</a:t>
            </a:r>
            <a:r>
              <a:rPr altLang="en-GB" b="1" sz="3200" i="1" lang="en-GB">
                <a:solidFill>
                  <a:srgbClr val="02A5E3"/>
                </a:solidFill>
              </a:rPr>
              <a:t>ذ</a:t>
            </a:r>
            <a:r>
              <a:rPr altLang="en-GB" b="1" sz="3200" i="1" lang="en-GB">
                <a:solidFill>
                  <a:srgbClr val="02A5E3"/>
                </a:solidFill>
              </a:rPr>
              <a:t>ا</a:t>
            </a:r>
            <a:r>
              <a:rPr altLang="en-GB" b="1" sz="3200" i="1" lang="en-GB">
                <a:solidFill>
                  <a:srgbClr val="02A5E3"/>
                </a:solidFill>
              </a:rPr>
              <a:t>ب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أليم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endParaRPr b="1" sz="3200" i="1" lang="en-GB">
              <a:solidFill>
                <a:srgbClr val="02A5E3"/>
              </a:solidFill>
            </a:endParaRPr>
          </a:p>
          <a:p>
            <a:pPr algn="r"/>
            <a:endParaRPr b="1" sz="3200" i="1" lang="en-GB">
              <a:solidFill>
                <a:srgbClr val="02A5E3"/>
              </a:solidFill>
            </a:endParaRPr>
          </a:p>
          <a:p>
            <a:pPr algn="l"/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শ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চয়ই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আ</a:t>
            </a:r>
            <a:r>
              <a:rPr altLang="en-GB" b="1" sz="3200" i="1" lang="en-GB">
                <a:solidFill>
                  <a:srgbClr val="02A5E3"/>
                </a:solidFill>
              </a:rPr>
              <a:t>ল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ল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হ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য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জ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ল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ছ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US">
                <a:solidFill>
                  <a:srgbClr val="02A5E3"/>
                </a:solidFill>
              </a:rPr>
              <a:t>,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য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গ</a:t>
            </a:r>
            <a:r>
              <a:rPr altLang="en-GB" b="1" sz="3200" i="1" lang="en-GB">
                <a:solidFill>
                  <a:srgbClr val="02A5E3"/>
                </a:solidFill>
              </a:rPr>
              <a:t>ো</a:t>
            </a:r>
            <a:r>
              <a:rPr altLang="en-GB" b="1" sz="3200" i="1" lang="en-GB">
                <a:solidFill>
                  <a:srgbClr val="02A5E3"/>
                </a:solidFill>
              </a:rPr>
              <a:t>প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এ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GB">
                <a:solidFill>
                  <a:srgbClr val="02A5E3"/>
                </a:solidFill>
              </a:rPr>
              <a:t>ং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এ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ময়ে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অ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ু</a:t>
            </a:r>
            <a:r>
              <a:rPr altLang="en-GB" b="1" sz="3200" i="1" lang="en-GB">
                <a:solidFill>
                  <a:srgbClr val="02A5E3"/>
                </a:solidFill>
              </a:rPr>
              <a:t>চ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ছ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ও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ৃ</a:t>
            </a:r>
            <a:r>
              <a:rPr altLang="en-GB" b="1" sz="3200" i="1" lang="en-GB">
                <a:solidFill>
                  <a:srgbClr val="02A5E3"/>
                </a:solidFill>
              </a:rPr>
              <a:t>ষ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ট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ম</a:t>
            </a:r>
            <a:r>
              <a:rPr altLang="en-GB" b="1" sz="3200" i="1" lang="en-GB">
                <a:solidFill>
                  <a:srgbClr val="02A5E3"/>
                </a:solidFill>
              </a:rPr>
              <a:t>ূ</a:t>
            </a:r>
            <a:r>
              <a:rPr altLang="en-GB" b="1" sz="3200" i="1" lang="en-GB">
                <a:solidFill>
                  <a:srgbClr val="02A5E3"/>
                </a:solidFill>
              </a:rPr>
              <a:t>ল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য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গ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হ</a:t>
            </a:r>
            <a:r>
              <a:rPr altLang="en-GB" b="1" sz="3200" i="1" lang="en-GB">
                <a:solidFill>
                  <a:srgbClr val="02A5E3"/>
                </a:solidFill>
              </a:rPr>
              <a:t>ণ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US">
                <a:solidFill>
                  <a:srgbClr val="02A5E3"/>
                </a:solidFill>
              </a:rPr>
              <a:t>,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দ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আ</a:t>
            </a:r>
            <a:r>
              <a:rPr altLang="en-GB" b="1" sz="3200" i="1" lang="en-GB">
                <a:solidFill>
                  <a:srgbClr val="02A5E3"/>
                </a:solidFill>
              </a:rPr>
              <a:t>গ</a:t>
            </a:r>
            <a:r>
              <a:rPr altLang="en-GB" b="1" sz="3200" i="1" lang="en-GB">
                <a:solidFill>
                  <a:srgbClr val="02A5E3"/>
                </a:solidFill>
              </a:rPr>
              <a:t>ু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ছ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ড়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অ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য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ছ</a:t>
            </a:r>
            <a:r>
              <a:rPr altLang="en-GB" b="1" sz="3200" i="1" lang="en-GB">
                <a:solidFill>
                  <a:srgbClr val="02A5E3"/>
                </a:solidFill>
              </a:rPr>
              <a:t>ু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খ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য়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প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ট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ভ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।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আ</a:t>
            </a:r>
            <a:r>
              <a:rPr altLang="en-GB" b="1" sz="3200" i="1" lang="en-GB">
                <a:solidFill>
                  <a:srgbClr val="02A5E3"/>
                </a:solidFill>
              </a:rPr>
              <a:t>ল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ল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হ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য়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ম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দ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GB">
                <a:solidFill>
                  <a:srgbClr val="02A5E3"/>
                </a:solidFill>
              </a:rPr>
              <a:t>স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দ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স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থ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থ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GB">
                <a:solidFill>
                  <a:srgbClr val="02A5E3"/>
                </a:solidFill>
              </a:rPr>
              <a:t>ল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এ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GB">
                <a:solidFill>
                  <a:srgbClr val="02A5E3"/>
                </a:solidFill>
              </a:rPr>
              <a:t>ং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দ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প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ব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।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আ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দ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জ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য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য</a:t>
            </a:r>
            <a:r>
              <a:rPr altLang="en-GB" b="1" sz="3200" i="1" lang="en-GB">
                <a:solidFill>
                  <a:srgbClr val="02A5E3"/>
                </a:solidFill>
              </a:rPr>
              <a:t>ন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ণ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দ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য়</a:t>
            </a:r>
            <a:r>
              <a:rPr altLang="en-GB" b="1" sz="3200" i="1" lang="en-GB">
                <a:solidFill>
                  <a:srgbClr val="02A5E3"/>
                </a:solidFill>
              </a:rPr>
              <a:t>ক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শ</a:t>
            </a:r>
            <a:r>
              <a:rPr altLang="en-GB" b="1" sz="3200" i="1" lang="en-GB">
                <a:solidFill>
                  <a:srgbClr val="02A5E3"/>
                </a:solidFill>
              </a:rPr>
              <a:t>া</a:t>
            </a:r>
            <a:r>
              <a:rPr altLang="en-GB" b="1" sz="3200" i="1" lang="en-GB">
                <a:solidFill>
                  <a:srgbClr val="02A5E3"/>
                </a:solidFill>
              </a:rPr>
              <a:t>স</a:t>
            </a:r>
            <a:r>
              <a:rPr altLang="en-GB" b="1" sz="3200" i="1" lang="en-GB">
                <a:solidFill>
                  <a:srgbClr val="02A5E3"/>
                </a:solidFill>
              </a:rPr>
              <a:t>্</a:t>
            </a:r>
            <a:r>
              <a:rPr altLang="en-GB" b="1" sz="3200" i="1" lang="en-GB">
                <a:solidFill>
                  <a:srgbClr val="02A5E3"/>
                </a:solidFill>
              </a:rPr>
              <a:t>ত</a:t>
            </a:r>
            <a:r>
              <a:rPr altLang="en-GB" b="1" sz="3200" i="1" lang="en-GB">
                <a:solidFill>
                  <a:srgbClr val="02A5E3"/>
                </a:solidFill>
              </a:rPr>
              <a:t>ি</a:t>
            </a:r>
            <a:r>
              <a:rPr altLang="en-GB" b="1" sz="3200" i="1" lang="en-US">
                <a:solidFill>
                  <a:srgbClr val="02A5E3"/>
                </a:solidFill>
              </a:rPr>
              <a:t> </a:t>
            </a:r>
            <a:r>
              <a:rPr altLang="en-GB" b="1" sz="3200" i="1" lang="en-GB">
                <a:solidFill>
                  <a:srgbClr val="02A5E3"/>
                </a:solidFill>
              </a:rPr>
              <a:t>র</a:t>
            </a:r>
            <a:r>
              <a:rPr altLang="en-GB" b="1" sz="3200" i="1" lang="en-GB">
                <a:solidFill>
                  <a:srgbClr val="02A5E3"/>
                </a:solidFill>
              </a:rPr>
              <a:t>য়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ছ</a:t>
            </a:r>
            <a:r>
              <a:rPr altLang="en-GB" b="1" sz="3200" i="1" lang="en-GB">
                <a:solidFill>
                  <a:srgbClr val="02A5E3"/>
                </a:solidFill>
              </a:rPr>
              <a:t>ে</a:t>
            </a:r>
            <a:r>
              <a:rPr altLang="en-GB" b="1" sz="3200" i="1" lang="en-GB">
                <a:solidFill>
                  <a:srgbClr val="02A5E3"/>
                </a:solidFill>
              </a:rPr>
              <a:t>।</a:t>
            </a:r>
            <a:endParaRPr b="1" sz="3200" i="1"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"/>
          <p:cNvSpPr>
            <a:spLocks noGrp="1"/>
          </p:cNvSpPr>
          <p:nvPr>
            <p:ph type="ctrTitle"/>
          </p:nvPr>
        </p:nvSpPr>
        <p:spPr>
          <a:xfrm>
            <a:off x="685799" y="163143"/>
            <a:ext cx="7577570" cy="800525"/>
          </a:xfrm>
          <a:solidFill>
            <a:srgbClr val="00B0F0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BF0000"/>
                </a:solidFill>
              </a:rPr>
              <a:t>আ</a:t>
            </a:r>
            <a:r>
              <a:rPr b="1" i="1" lang="en-GB" u="sng">
                <a:solidFill>
                  <a:srgbClr val="BF0000"/>
                </a:solidFill>
              </a:rPr>
              <a:t>য়</a:t>
            </a:r>
            <a:r>
              <a:rPr b="1" i="1" lang="en-GB" u="sng">
                <a:solidFill>
                  <a:srgbClr val="BF0000"/>
                </a:solidFill>
              </a:rPr>
              <a:t>া</a:t>
            </a:r>
            <a:r>
              <a:rPr b="1" i="1" lang="en-GB" u="sng">
                <a:solidFill>
                  <a:srgbClr val="BF0000"/>
                </a:solidFill>
              </a:rPr>
              <a:t>ত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GB" b="1" i="1" lang="en-GB" u="sng">
                <a:solidFill>
                  <a:srgbClr val="BF0000"/>
                </a:solidFill>
              </a:rPr>
              <a:t>ন</a:t>
            </a:r>
            <a:r>
              <a:rPr altLang="en-GB" b="1" i="1" lang="en-GB" u="sng">
                <a:solidFill>
                  <a:srgbClr val="BF0000"/>
                </a:solidFill>
              </a:rPr>
              <a:t>ং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US" b="1" i="1" lang="en-GB" u="sng">
                <a:solidFill>
                  <a:srgbClr val="BF0000"/>
                </a:solidFill>
              </a:rPr>
              <a:t>১</a:t>
            </a:r>
            <a:r>
              <a:rPr altLang="en-US" b="1" i="1" lang="en-GB" u="sng">
                <a:solidFill>
                  <a:srgbClr val="BF0000"/>
                </a:solidFill>
              </a:rPr>
              <a:t>৭</a:t>
            </a:r>
            <a:r>
              <a:rPr altLang="en-US" b="1" i="1" lang="en-GB" u="sng">
                <a:solidFill>
                  <a:srgbClr val="BF0000"/>
                </a:solidFill>
              </a:rPr>
              <a:t>৫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24" name=""/>
          <p:cNvSpPr>
            <a:spLocks noGrp="1"/>
          </p:cNvSpPr>
          <p:nvPr>
            <p:ph type="subTitle" idx="1"/>
          </p:nvPr>
        </p:nvSpPr>
        <p:spPr>
          <a:xfrm>
            <a:off x="242454" y="1347869"/>
            <a:ext cx="8715374" cy="5148197"/>
          </a:xfrm>
          <a:solidFill>
            <a:srgbClr val="D04617"/>
          </a:solidFill>
          <a:ln w="63500">
            <a:solidFill>
              <a:srgbClr val="000000"/>
            </a:solidFill>
            <a:prstDash val="dash"/>
          </a:ln>
        </p:spPr>
        <p:txBody>
          <a:bodyPr/>
          <a:p>
            <a:pPr algn="r"/>
            <a:r>
              <a:rPr b="1" sz="4000" i="1" lang="en-GB">
                <a:solidFill>
                  <a:srgbClr val="FFC000"/>
                </a:solidFill>
              </a:rPr>
              <a:t>أولئك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ذ</a:t>
            </a:r>
            <a:r>
              <a:rPr altLang="en-GB" b="1" sz="4000" i="1" lang="en-GB">
                <a:solidFill>
                  <a:srgbClr val="FFC000"/>
                </a:solidFill>
              </a:rPr>
              <a:t>ي</a:t>
            </a:r>
            <a:r>
              <a:rPr altLang="en-GB" b="1" sz="4000" i="1" lang="en-GB">
                <a:solidFill>
                  <a:srgbClr val="FFC000"/>
                </a:solidFill>
              </a:rPr>
              <a:t>ن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ش</a:t>
            </a:r>
            <a:r>
              <a:rPr altLang="en-GB" b="1" sz="4000" i="1" lang="en-GB">
                <a:solidFill>
                  <a:srgbClr val="FFC000"/>
                </a:solidFill>
              </a:rPr>
              <a:t>ت</a:t>
            </a:r>
            <a:r>
              <a:rPr altLang="en-GB" b="1" sz="4000" i="1" lang="en-GB">
                <a:solidFill>
                  <a:srgbClr val="FFC000"/>
                </a:solidFill>
              </a:rPr>
              <a:t>ر</a:t>
            </a:r>
            <a:r>
              <a:rPr altLang="en-GB" b="1" sz="4000" i="1" lang="en-GB">
                <a:solidFill>
                  <a:srgbClr val="FFC000"/>
                </a:solidFill>
              </a:rPr>
              <a:t>و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ض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ة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بالهد</a:t>
            </a:r>
            <a:r>
              <a:rPr altLang="en-GB" b="1" sz="4000" i="1" lang="en-GB">
                <a:solidFill>
                  <a:srgbClr val="FFC000"/>
                </a:solidFill>
              </a:rPr>
              <a:t>ى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و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ع</a:t>
            </a:r>
            <a:r>
              <a:rPr altLang="en-GB" b="1" sz="4000" i="1" lang="en-GB">
                <a:solidFill>
                  <a:srgbClr val="FFC000"/>
                </a:solidFill>
              </a:rPr>
              <a:t>ذ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ب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ب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م</a:t>
            </a:r>
            <a:r>
              <a:rPr altLang="en-GB" b="1" sz="4000" i="1" lang="en-GB">
                <a:solidFill>
                  <a:srgbClr val="FFC000"/>
                </a:solidFill>
              </a:rPr>
              <a:t>غ</a:t>
            </a:r>
            <a:r>
              <a:rPr altLang="en-GB" b="1" sz="4000" i="1" lang="en-GB">
                <a:solidFill>
                  <a:srgbClr val="FFC000"/>
                </a:solidFill>
              </a:rPr>
              <a:t>ف</a:t>
            </a:r>
            <a:r>
              <a:rPr altLang="en-GB" b="1" sz="4000" i="1" lang="en-GB">
                <a:solidFill>
                  <a:srgbClr val="FFC000"/>
                </a:solidFill>
              </a:rPr>
              <a:t>ر</a:t>
            </a:r>
            <a:r>
              <a:rPr altLang="en-GB" b="1" sz="4000" i="1" lang="en-GB">
                <a:solidFill>
                  <a:srgbClr val="FFC000"/>
                </a:solidFill>
              </a:rPr>
              <a:t>ة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ف</a:t>
            </a:r>
            <a:r>
              <a:rPr altLang="en-GB" b="1" sz="4000" i="1" lang="en-GB">
                <a:solidFill>
                  <a:srgbClr val="FFC000"/>
                </a:solidFill>
              </a:rPr>
              <a:t>م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ص</a:t>
            </a:r>
            <a:r>
              <a:rPr altLang="en-GB" b="1" sz="4000" i="1" lang="en-GB">
                <a:solidFill>
                  <a:srgbClr val="FFC000"/>
                </a:solidFill>
              </a:rPr>
              <a:t>ب</a:t>
            </a:r>
            <a:r>
              <a:rPr altLang="en-GB" b="1" sz="4000" i="1" lang="en-GB">
                <a:solidFill>
                  <a:srgbClr val="FFC000"/>
                </a:solidFill>
              </a:rPr>
              <a:t>ر</a:t>
            </a:r>
            <a:r>
              <a:rPr altLang="en-GB" b="1" sz="4000" i="1" lang="en-GB">
                <a:solidFill>
                  <a:srgbClr val="FFC000"/>
                </a:solidFill>
              </a:rPr>
              <a:t>ه</a:t>
            </a:r>
            <a:r>
              <a:rPr altLang="en-GB" b="1" sz="4000" i="1" lang="en-GB">
                <a:solidFill>
                  <a:srgbClr val="FFC000"/>
                </a:solidFill>
              </a:rPr>
              <a:t>م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ع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ى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ن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ر</a:t>
            </a:r>
            <a:endParaRPr b="1" sz="4000" i="1" lang="en-GB">
              <a:solidFill>
                <a:srgbClr val="FFC000"/>
              </a:solidFill>
            </a:endParaRPr>
          </a:p>
          <a:p>
            <a:pPr algn="r"/>
            <a:endParaRPr b="1" sz="4000" i="1" lang="en-GB">
              <a:solidFill>
                <a:srgbClr val="FFC000"/>
              </a:solidFill>
            </a:endParaRPr>
          </a:p>
          <a:p>
            <a:pPr algn="l"/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ৎ</a:t>
            </a:r>
            <a:r>
              <a:rPr altLang="en-GB" b="1" sz="4000" i="1" lang="en-GB">
                <a:solidFill>
                  <a:srgbClr val="FFC000"/>
                </a:solidFill>
              </a:rPr>
              <a:t>প</a:t>
            </a:r>
            <a:r>
              <a:rPr altLang="en-GB" b="1" sz="4000" i="1" lang="en-GB">
                <a:solidFill>
                  <a:srgbClr val="FFC000"/>
                </a:solidFill>
              </a:rPr>
              <a:t>থ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ময়ে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প</a:t>
            </a:r>
            <a:r>
              <a:rPr altLang="en-GB" b="1" sz="4000" i="1" lang="en-GB">
                <a:solidFill>
                  <a:srgbClr val="FFC000"/>
                </a:solidFill>
              </a:rPr>
              <a:t>থ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য়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ছ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এ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GB">
                <a:solidFill>
                  <a:srgbClr val="FFC000"/>
                </a:solidFill>
              </a:rPr>
              <a:t>ং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ষ</a:t>
            </a:r>
            <a:r>
              <a:rPr altLang="en-GB" b="1" sz="4000" i="1" lang="en-GB">
                <a:solidFill>
                  <a:srgbClr val="FFC000"/>
                </a:solidFill>
              </a:rPr>
              <a:t>ম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ম</a:t>
            </a:r>
            <a:r>
              <a:rPr altLang="en-GB" b="1" sz="4000" i="1" lang="en-GB">
                <a:solidFill>
                  <a:srgbClr val="FFC000"/>
                </a:solidFill>
              </a:rPr>
              <a:t>য়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আ</a:t>
            </a:r>
            <a:r>
              <a:rPr altLang="en-GB" b="1" sz="4000" i="1" lang="en-GB">
                <a:solidFill>
                  <a:srgbClr val="FFC000"/>
                </a:solidFill>
              </a:rPr>
              <a:t>য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গ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হ</a:t>
            </a:r>
            <a:r>
              <a:rPr altLang="en-GB" b="1" sz="4000" i="1" lang="en-GB">
                <a:solidFill>
                  <a:srgbClr val="FFC000"/>
                </a:solidFill>
              </a:rPr>
              <a:t>ণ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ছ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।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দ</a:t>
            </a:r>
            <a:r>
              <a:rPr altLang="en-GB" b="1" sz="4000" i="1" lang="en-GB">
                <a:solidFill>
                  <a:srgbClr val="FFC000"/>
                </a:solidFill>
              </a:rPr>
              <a:t>ো</a:t>
            </a:r>
            <a:r>
              <a:rPr altLang="en-GB" b="1" sz="4000" i="1" lang="en-GB">
                <a:solidFill>
                  <a:srgbClr val="FFC000"/>
                </a:solidFill>
              </a:rPr>
              <a:t>য</a:t>
            </a:r>
            <a:r>
              <a:rPr altLang="en-GB" b="1" sz="4000" i="1" lang="en-GB">
                <a:solidFill>
                  <a:srgbClr val="FFC000"/>
                </a:solidFill>
              </a:rPr>
              <a:t>খ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আ</a:t>
            </a:r>
            <a:r>
              <a:rPr altLang="en-GB" b="1" sz="4000" i="1" lang="en-GB">
                <a:solidFill>
                  <a:srgbClr val="FFC000"/>
                </a:solidFill>
              </a:rPr>
              <a:t>গ</a:t>
            </a:r>
            <a:r>
              <a:rPr altLang="en-GB" b="1" sz="4000" i="1" lang="en-GB">
                <a:solidFill>
                  <a:srgbClr val="FFC000"/>
                </a:solidFill>
              </a:rPr>
              <a:t>ু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হ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য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শ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ধ</a:t>
            </a:r>
            <a:r>
              <a:rPr altLang="en-GB" b="1" sz="4000" i="1" lang="en-GB">
                <a:solidFill>
                  <a:srgbClr val="FFC000"/>
                </a:solidFill>
              </a:rPr>
              <a:t>ৈ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য</a:t>
            </a:r>
            <a:r>
              <a:rPr altLang="en-GB" b="1" sz="4000" i="1" lang="en-GB">
                <a:solidFill>
                  <a:srgbClr val="FFC000"/>
                </a:solidFill>
              </a:rPr>
              <a:t>শ</a:t>
            </a:r>
            <a:r>
              <a:rPr altLang="en-GB" b="1" sz="4000" i="1" lang="en-GB">
                <a:solidFill>
                  <a:srgbClr val="FFC000"/>
                </a:solidFill>
              </a:rPr>
              <a:t>ী</a:t>
            </a:r>
            <a:r>
              <a:rPr altLang="en-GB" b="1" sz="4000" i="1" lang="en-GB">
                <a:solidFill>
                  <a:srgbClr val="FFC000"/>
                </a:solidFill>
              </a:rPr>
              <a:t>ল</a:t>
            </a:r>
            <a:r>
              <a:rPr altLang="en-GB" b="1" sz="4000" i="1" lang="en-GB">
                <a:solidFill>
                  <a:srgbClr val="FFC000"/>
                </a:solidFill>
              </a:rPr>
              <a:t>।</a:t>
            </a:r>
            <a:endParaRPr b="1" sz="4000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"/>
          <p:cNvSpPr>
            <a:spLocks noGrp="1"/>
          </p:cNvSpPr>
          <p:nvPr>
            <p:ph type="ctrTitle"/>
          </p:nvPr>
        </p:nvSpPr>
        <p:spPr>
          <a:xfrm>
            <a:off x="797477" y="0"/>
            <a:ext cx="7549045" cy="758719"/>
          </a:xfrm>
          <a:solidFill>
            <a:srgbClr val="FFE100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BF0000"/>
                </a:solidFill>
              </a:rPr>
              <a:t>আয়াত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GB" b="1" i="1" lang="en-GB" u="sng">
                <a:solidFill>
                  <a:srgbClr val="BF0000"/>
                </a:solidFill>
              </a:rPr>
              <a:t>ন</a:t>
            </a:r>
            <a:r>
              <a:rPr altLang="en-GB" b="1" i="1" lang="en-GB" u="sng">
                <a:solidFill>
                  <a:srgbClr val="BF0000"/>
                </a:solidFill>
              </a:rPr>
              <a:t>ং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US" b="1" i="1" lang="en-GB" u="sng">
                <a:solidFill>
                  <a:srgbClr val="BF0000"/>
                </a:solidFill>
              </a:rPr>
              <a:t>১</a:t>
            </a:r>
            <a:r>
              <a:rPr altLang="en-US" b="1" i="1" lang="en-GB" u="sng">
                <a:solidFill>
                  <a:srgbClr val="BF0000"/>
                </a:solidFill>
              </a:rPr>
              <a:t>৭</a:t>
            </a:r>
            <a:r>
              <a:rPr altLang="en-US" b="1" i="1" lang="en-GB" u="sng">
                <a:solidFill>
                  <a:srgbClr val="BF0000"/>
                </a:solidFill>
              </a:rPr>
              <a:t>৬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26" name=""/>
          <p:cNvSpPr>
            <a:spLocks noGrp="1"/>
          </p:cNvSpPr>
          <p:nvPr>
            <p:ph type="subTitle" idx="1"/>
          </p:nvPr>
        </p:nvSpPr>
        <p:spPr>
          <a:xfrm>
            <a:off x="46580" y="860659"/>
            <a:ext cx="9105658" cy="5863297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4000" i="1" lang="en-GB">
                <a:solidFill>
                  <a:srgbClr val="FFC000"/>
                </a:solidFill>
              </a:rPr>
              <a:t>ذ</a:t>
            </a:r>
            <a:r>
              <a:rPr b="1" sz="4000" i="1" lang="en-GB">
                <a:solidFill>
                  <a:srgbClr val="FFC000"/>
                </a:solidFill>
              </a:rPr>
              <a:t>ل</a:t>
            </a:r>
            <a:r>
              <a:rPr b="1" sz="4000" i="1" lang="en-GB">
                <a:solidFill>
                  <a:srgbClr val="FFC000"/>
                </a:solidFill>
              </a:rPr>
              <a:t>ك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بأن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ن</a:t>
            </a:r>
            <a:r>
              <a:rPr altLang="en-GB" b="1" sz="4000" i="1" lang="en-GB">
                <a:solidFill>
                  <a:srgbClr val="FFC000"/>
                </a:solidFill>
              </a:rPr>
              <a:t>ز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ك</a:t>
            </a:r>
            <a:r>
              <a:rPr altLang="en-GB" b="1" sz="4000" i="1" lang="en-GB">
                <a:solidFill>
                  <a:srgbClr val="FFC000"/>
                </a:solidFill>
              </a:rPr>
              <a:t>ت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ب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ب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ح</a:t>
            </a:r>
            <a:r>
              <a:rPr altLang="en-GB" b="1" sz="4000" i="1" lang="en-GB">
                <a:solidFill>
                  <a:srgbClr val="FFC000"/>
                </a:solidFill>
              </a:rPr>
              <a:t>ق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وإن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ذ</a:t>
            </a:r>
            <a:r>
              <a:rPr altLang="en-GB" b="1" sz="4000" i="1" lang="en-GB">
                <a:solidFill>
                  <a:srgbClr val="FFC000"/>
                </a:solidFill>
              </a:rPr>
              <a:t>ي</a:t>
            </a:r>
            <a:r>
              <a:rPr altLang="en-GB" b="1" sz="4000" i="1" lang="en-GB">
                <a:solidFill>
                  <a:srgbClr val="FFC000"/>
                </a:solidFill>
              </a:rPr>
              <a:t>ن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خ</a:t>
            </a:r>
            <a:r>
              <a:rPr altLang="en-GB" b="1" sz="4000" i="1" lang="en-GB">
                <a:solidFill>
                  <a:srgbClr val="FFC000"/>
                </a:solidFill>
              </a:rPr>
              <a:t>ت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ف</a:t>
            </a:r>
            <a:r>
              <a:rPr altLang="en-GB" b="1" sz="4000" i="1" lang="en-GB">
                <a:solidFill>
                  <a:srgbClr val="FFC000"/>
                </a:solidFill>
              </a:rPr>
              <a:t>و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ف</a:t>
            </a:r>
            <a:r>
              <a:rPr altLang="en-GB" b="1" sz="4000" i="1" lang="en-GB">
                <a:solidFill>
                  <a:srgbClr val="FFC000"/>
                </a:solidFill>
              </a:rPr>
              <a:t>ى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ل</a:t>
            </a:r>
            <a:r>
              <a:rPr altLang="en-GB" b="1" sz="4000" i="1" lang="en-GB">
                <a:solidFill>
                  <a:srgbClr val="FFC000"/>
                </a:solidFill>
              </a:rPr>
              <a:t>ك</a:t>
            </a:r>
            <a:r>
              <a:rPr altLang="en-GB" b="1" sz="4000" i="1" lang="en-GB">
                <a:solidFill>
                  <a:srgbClr val="FFC000"/>
                </a:solidFill>
              </a:rPr>
              <a:t>ت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ب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لف</a:t>
            </a:r>
            <a:r>
              <a:rPr altLang="en-GB" b="1" sz="4000" i="1" lang="en-GB">
                <a:solidFill>
                  <a:srgbClr val="FFC000"/>
                </a:solidFill>
              </a:rPr>
              <a:t>ى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ش</a:t>
            </a:r>
            <a:r>
              <a:rPr altLang="en-GB" b="1" sz="4000" i="1" lang="en-GB">
                <a:solidFill>
                  <a:srgbClr val="FFC000"/>
                </a:solidFill>
              </a:rPr>
              <a:t>ق</a:t>
            </a:r>
            <a:r>
              <a:rPr altLang="en-GB" b="1" sz="4000" i="1" lang="en-GB">
                <a:solidFill>
                  <a:srgbClr val="FFC000"/>
                </a:solidFill>
              </a:rPr>
              <a:t>ا</a:t>
            </a:r>
            <a:r>
              <a:rPr altLang="en-GB" b="1" sz="4000" i="1" lang="en-GB">
                <a:solidFill>
                  <a:srgbClr val="FFC000"/>
                </a:solidFill>
              </a:rPr>
              <a:t>ق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ب</a:t>
            </a:r>
            <a:r>
              <a:rPr altLang="en-GB" b="1" sz="4000" i="1" lang="en-GB">
                <a:solidFill>
                  <a:srgbClr val="FFC000"/>
                </a:solidFill>
              </a:rPr>
              <a:t>ع</a:t>
            </a:r>
            <a:r>
              <a:rPr altLang="en-GB" b="1" sz="4000" i="1" lang="en-GB">
                <a:solidFill>
                  <a:srgbClr val="FFC000"/>
                </a:solidFill>
              </a:rPr>
              <a:t>ي</a:t>
            </a:r>
            <a:r>
              <a:rPr altLang="en-GB" b="1" sz="4000" i="1" lang="en-GB">
                <a:solidFill>
                  <a:srgbClr val="FFC000"/>
                </a:solidFill>
              </a:rPr>
              <a:t>د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endParaRPr b="1" sz="4000" i="1" lang="en-GB">
              <a:solidFill>
                <a:srgbClr val="FFC000"/>
              </a:solidFill>
            </a:endParaRPr>
          </a:p>
          <a:p>
            <a:pPr algn="r"/>
            <a:endParaRPr b="1" sz="4000" i="1" lang="en-GB">
              <a:solidFill>
                <a:srgbClr val="FFC000"/>
              </a:solidFill>
            </a:endParaRPr>
          </a:p>
          <a:p>
            <a:pPr algn="l"/>
            <a:r>
              <a:rPr altLang="en-GB" b="1" sz="4000" i="1" lang="en-GB">
                <a:solidFill>
                  <a:srgbClr val="FFC000"/>
                </a:solidFill>
              </a:rPr>
              <a:t>এ</a:t>
            </a:r>
            <a:r>
              <a:rPr altLang="en-GB" b="1" sz="4000" i="1" lang="en-GB">
                <a:solidFill>
                  <a:srgbClr val="FFC000"/>
                </a:solidFill>
              </a:rPr>
              <a:t>ট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এ</a:t>
            </a:r>
            <a:r>
              <a:rPr altLang="en-GB" b="1" sz="4000" i="1" lang="en-GB">
                <a:solidFill>
                  <a:srgbClr val="FFC000"/>
                </a:solidFill>
              </a:rPr>
              <a:t>জ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য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য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,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শ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চ</a:t>
            </a:r>
            <a:r>
              <a:rPr altLang="en-GB" b="1" sz="4000" i="1" lang="en-GB">
                <a:solidFill>
                  <a:srgbClr val="FFC000"/>
                </a:solidFill>
              </a:rPr>
              <a:t>য়</a:t>
            </a:r>
            <a:r>
              <a:rPr altLang="en-GB" b="1" sz="4000" i="1" lang="en-GB">
                <a:solidFill>
                  <a:srgbClr val="FFC000"/>
                </a:solidFill>
              </a:rPr>
              <a:t>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আ</a:t>
            </a:r>
            <a:r>
              <a:rPr altLang="en-GB" b="1" sz="4000" i="1" lang="en-GB">
                <a:solidFill>
                  <a:srgbClr val="FFC000"/>
                </a:solidFill>
              </a:rPr>
              <a:t>ল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ল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হ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মহা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য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হ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ঁ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জ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ল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ছ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এ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GB">
                <a:solidFill>
                  <a:srgbClr val="FFC000"/>
                </a:solidFill>
              </a:rPr>
              <a:t>ং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শ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চ</a:t>
            </a:r>
            <a:r>
              <a:rPr altLang="en-GB" b="1" sz="4000" i="1" lang="en-GB">
                <a:solidFill>
                  <a:srgbClr val="FFC000"/>
                </a:solidFill>
              </a:rPr>
              <a:t>য়</a:t>
            </a:r>
            <a:r>
              <a:rPr altLang="en-GB" b="1" sz="4000" i="1" lang="en-GB">
                <a:solidFill>
                  <a:srgbClr val="FFC000"/>
                </a:solidFill>
              </a:rPr>
              <a:t>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য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ম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GB">
                <a:solidFill>
                  <a:srgbClr val="FFC000"/>
                </a:solidFill>
              </a:rPr>
              <a:t>ন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ধ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ব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ভ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দ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ৃ</a:t>
            </a:r>
            <a:r>
              <a:rPr altLang="en-GB" b="1" sz="4000" i="1" lang="en-GB">
                <a:solidFill>
                  <a:srgbClr val="FFC000"/>
                </a:solidFill>
              </a:rPr>
              <a:t>ষ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ট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ক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ছ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অ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ু</a:t>
            </a:r>
            <a:r>
              <a:rPr altLang="en-GB" b="1" sz="4000" i="1" lang="en-GB">
                <a:solidFill>
                  <a:srgbClr val="FFC000"/>
                </a:solidFill>
              </a:rPr>
              <a:t>দ</a:t>
            </a:r>
            <a:r>
              <a:rPr altLang="en-GB" b="1" sz="4000" i="1" lang="en-GB">
                <a:solidFill>
                  <a:srgbClr val="FFC000"/>
                </a:solidFill>
              </a:rPr>
              <a:t>ূ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প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স</a:t>
            </a:r>
            <a:r>
              <a:rPr altLang="en-GB" b="1" sz="4000" i="1" lang="en-GB">
                <a:solidFill>
                  <a:srgbClr val="FFC000"/>
                </a:solidFill>
              </a:rPr>
              <a:t>া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ী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ম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GB">
                <a:solidFill>
                  <a:srgbClr val="FFC000"/>
                </a:solidFill>
              </a:rPr>
              <a:t>ভ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দ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ল</a:t>
            </a:r>
            <a:r>
              <a:rPr altLang="en-GB" b="1" sz="4000" i="1" lang="en-GB">
                <a:solidFill>
                  <a:srgbClr val="FFC000"/>
                </a:solidFill>
              </a:rPr>
              <a:t>ি</a:t>
            </a:r>
            <a:r>
              <a:rPr altLang="en-GB" b="1" sz="4000" i="1" lang="en-GB">
                <a:solidFill>
                  <a:srgbClr val="FFC000"/>
                </a:solidFill>
              </a:rPr>
              <a:t>প</a:t>
            </a:r>
            <a:r>
              <a:rPr altLang="en-GB" b="1" sz="4000" i="1" lang="en-GB">
                <a:solidFill>
                  <a:srgbClr val="FFC000"/>
                </a:solidFill>
              </a:rPr>
              <a:t>্</a:t>
            </a:r>
            <a:r>
              <a:rPr altLang="en-GB" b="1" sz="4000" i="1" lang="en-GB">
                <a:solidFill>
                  <a:srgbClr val="FFC000"/>
                </a:solidFill>
              </a:rPr>
              <a:t>ত</a:t>
            </a:r>
            <a:r>
              <a:rPr altLang="en-GB" b="1" sz="4000" i="1" lang="en-US">
                <a:solidFill>
                  <a:srgbClr val="FFC000"/>
                </a:solidFill>
              </a:rPr>
              <a:t> </a:t>
            </a:r>
            <a:r>
              <a:rPr altLang="en-GB" b="1" sz="4000" i="1" lang="en-GB">
                <a:solidFill>
                  <a:srgbClr val="FFC000"/>
                </a:solidFill>
              </a:rPr>
              <a:t>র</a:t>
            </a:r>
            <a:r>
              <a:rPr altLang="en-GB" b="1" sz="4000" i="1" lang="en-GB">
                <a:solidFill>
                  <a:srgbClr val="FFC000"/>
                </a:solidFill>
              </a:rPr>
              <a:t>য়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ছ</a:t>
            </a:r>
            <a:r>
              <a:rPr altLang="en-GB" b="1" sz="4000" i="1" lang="en-GB">
                <a:solidFill>
                  <a:srgbClr val="FFC000"/>
                </a:solidFill>
              </a:rPr>
              <a:t>ে</a:t>
            </a:r>
            <a:r>
              <a:rPr altLang="en-GB" b="1" sz="4000" i="1" lang="en-GB">
                <a:solidFill>
                  <a:srgbClr val="FFC000"/>
                </a:solidFill>
              </a:rPr>
              <a:t>।</a:t>
            </a:r>
            <a:endParaRPr b="1" sz="4000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ferris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2148909" y="0"/>
            <a:ext cx="4846182" cy="1021051"/>
          </a:xfrm>
          <a:solidFill>
            <a:srgbClr val="02A5E3"/>
          </a:solidFill>
        </p:spPr>
        <p:txBody>
          <a:bodyPr>
            <a:normAutofit/>
          </a:bodyPr>
          <a:p>
            <a:r>
              <a:rPr b="1" i="1" lang="en-GB" u="sng">
                <a:solidFill>
                  <a:srgbClr val="BF0000"/>
                </a:solidFill>
              </a:rPr>
              <a:t>এ</a:t>
            </a:r>
            <a:r>
              <a:rPr b="1" i="1" lang="en-GB" u="sng">
                <a:solidFill>
                  <a:srgbClr val="BF0000"/>
                </a:solidFill>
              </a:rPr>
              <a:t>ক</a:t>
            </a:r>
            <a:r>
              <a:rPr b="1" i="1" lang="en-GB" u="sng">
                <a:solidFill>
                  <a:srgbClr val="BF0000"/>
                </a:solidFill>
              </a:rPr>
              <a:t>ক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GB" b="1" i="1" lang="en-GB" u="sng">
                <a:solidFill>
                  <a:srgbClr val="BF0000"/>
                </a:solidFill>
              </a:rPr>
              <a:t>ক</a:t>
            </a:r>
            <a:r>
              <a:rPr altLang="en-GB" b="1" i="1" lang="en-GB" u="sng">
                <a:solidFill>
                  <a:srgbClr val="BF0000"/>
                </a:solidFill>
              </a:rPr>
              <a:t>া</a:t>
            </a:r>
            <a:r>
              <a:rPr altLang="en-GB" b="1" i="1" lang="en-GB" u="sng">
                <a:solidFill>
                  <a:srgbClr val="BF0000"/>
                </a:solidFill>
              </a:rPr>
              <a:t>জ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1143000" y="5414455"/>
            <a:ext cx="6858000" cy="584788"/>
          </a:xfrm>
          <a:solidFill>
            <a:srgbClr val="92D04F"/>
          </a:solidFill>
        </p:spPr>
        <p:txBody>
          <a:bodyPr/>
          <a:p>
            <a:r>
              <a:rPr b="1" i="1" lang="en-GB">
                <a:solidFill>
                  <a:srgbClr val="000080"/>
                </a:solidFill>
              </a:rPr>
              <a:t>আ</a:t>
            </a:r>
            <a:r>
              <a:rPr b="1" i="1" lang="en-GB">
                <a:solidFill>
                  <a:srgbClr val="000080"/>
                </a:solidFill>
              </a:rPr>
              <a:t>ল</a:t>
            </a:r>
            <a:r>
              <a:rPr b="1" i="1" lang="en-GB">
                <a:solidFill>
                  <a:srgbClr val="000080"/>
                </a:solidFill>
              </a:rPr>
              <a:t>্</a:t>
            </a:r>
            <a:r>
              <a:rPr b="1" i="1" lang="en-GB">
                <a:solidFill>
                  <a:srgbClr val="000080"/>
                </a:solidFill>
              </a:rPr>
              <a:t>ল</a:t>
            </a:r>
            <a:r>
              <a:rPr b="1" i="1" lang="en-GB">
                <a:solidFill>
                  <a:srgbClr val="000080"/>
                </a:solidFill>
              </a:rPr>
              <a:t>াহ</a:t>
            </a:r>
            <a:r>
              <a:rPr altLang="en-GB" b="1" i="1" lang="en-US">
                <a:solidFill>
                  <a:srgbClr val="000080"/>
                </a:solidFill>
              </a:rPr>
              <a:t> </a:t>
            </a:r>
            <a:r>
              <a:rPr altLang="en-GB" b="1" i="1" lang="en-GB">
                <a:solidFill>
                  <a:srgbClr val="000080"/>
                </a:solidFill>
              </a:rPr>
              <a:t>ক</a:t>
            </a:r>
            <a:r>
              <a:rPr altLang="en-GB" b="1" i="1" lang="en-GB">
                <a:solidFill>
                  <a:srgbClr val="000080"/>
                </a:solidFill>
              </a:rPr>
              <a:t>ী</a:t>
            </a:r>
            <a:r>
              <a:rPr altLang="en-GB" b="1" i="1" lang="en-US">
                <a:solidFill>
                  <a:srgbClr val="000080"/>
                </a:solidFill>
              </a:rPr>
              <a:t> </a:t>
            </a:r>
            <a:r>
              <a:rPr altLang="en-GB" b="1" i="1" lang="en-GB">
                <a:solidFill>
                  <a:srgbClr val="000080"/>
                </a:solidFill>
              </a:rPr>
              <a:t>ক</a:t>
            </a:r>
            <a:r>
              <a:rPr altLang="en-GB" b="1" i="1" lang="en-GB">
                <a:solidFill>
                  <a:srgbClr val="000080"/>
                </a:solidFill>
              </a:rPr>
              <a:t>ী</a:t>
            </a:r>
            <a:r>
              <a:rPr altLang="en-GB" b="1" i="1" lang="en-US">
                <a:solidFill>
                  <a:srgbClr val="000080"/>
                </a:solidFill>
              </a:rPr>
              <a:t> </a:t>
            </a:r>
            <a:r>
              <a:rPr altLang="en-GB" b="1" i="1" lang="en-GB">
                <a:solidFill>
                  <a:srgbClr val="000080"/>
                </a:solidFill>
              </a:rPr>
              <a:t>ব</a:t>
            </a:r>
            <a:r>
              <a:rPr altLang="en-GB" b="1" i="1" lang="en-GB">
                <a:solidFill>
                  <a:srgbClr val="000080"/>
                </a:solidFill>
              </a:rPr>
              <a:t>স</a:t>
            </a:r>
            <a:r>
              <a:rPr altLang="en-GB" b="1" i="1" lang="en-GB">
                <a:solidFill>
                  <a:srgbClr val="000080"/>
                </a:solidFill>
              </a:rPr>
              <a:t>্</a:t>
            </a:r>
            <a:r>
              <a:rPr altLang="en-GB" b="1" i="1" lang="en-GB">
                <a:solidFill>
                  <a:srgbClr val="000080"/>
                </a:solidFill>
              </a:rPr>
              <a:t>ত</a:t>
            </a:r>
            <a:r>
              <a:rPr altLang="en-GB" b="1" i="1" lang="en-GB">
                <a:solidFill>
                  <a:srgbClr val="000080"/>
                </a:solidFill>
              </a:rPr>
              <a:t>ু</a:t>
            </a:r>
            <a:r>
              <a:rPr altLang="en-GB" b="1" i="1" lang="en-US">
                <a:solidFill>
                  <a:srgbClr val="000080"/>
                </a:solidFill>
              </a:rPr>
              <a:t> </a:t>
            </a:r>
            <a:r>
              <a:rPr altLang="en-GB" b="1" i="1" lang="en-GB">
                <a:solidFill>
                  <a:srgbClr val="000080"/>
                </a:solidFill>
              </a:rPr>
              <a:t>হ</a:t>
            </a:r>
            <a:r>
              <a:rPr altLang="en-GB" b="1" i="1" lang="en-GB">
                <a:solidFill>
                  <a:srgbClr val="000080"/>
                </a:solidFill>
              </a:rPr>
              <a:t>া</a:t>
            </a:r>
            <a:r>
              <a:rPr altLang="en-GB" b="1" i="1" lang="en-GB">
                <a:solidFill>
                  <a:srgbClr val="000080"/>
                </a:solidFill>
              </a:rPr>
              <a:t>র</a:t>
            </a:r>
            <a:r>
              <a:rPr altLang="en-GB" b="1" i="1" lang="en-GB">
                <a:solidFill>
                  <a:srgbClr val="000080"/>
                </a:solidFill>
              </a:rPr>
              <a:t>া</a:t>
            </a:r>
            <a:r>
              <a:rPr altLang="en-GB" b="1" i="1" lang="en-GB">
                <a:solidFill>
                  <a:srgbClr val="000080"/>
                </a:solidFill>
              </a:rPr>
              <a:t>ম</a:t>
            </a:r>
            <a:r>
              <a:rPr altLang="en-GB" b="1" i="1" lang="en-US">
                <a:solidFill>
                  <a:srgbClr val="000080"/>
                </a:solidFill>
              </a:rPr>
              <a:t> </a:t>
            </a:r>
            <a:r>
              <a:rPr altLang="en-GB" b="1" i="1" lang="en-GB">
                <a:solidFill>
                  <a:srgbClr val="000080"/>
                </a:solidFill>
              </a:rPr>
              <a:t>করেছেন</a:t>
            </a:r>
            <a:r>
              <a:rPr altLang="en-GB" b="1" i="1" lang="en-US">
                <a:solidFill>
                  <a:srgbClr val="000080"/>
                </a:solidFill>
              </a:rPr>
              <a:t> </a:t>
            </a:r>
            <a:r>
              <a:rPr altLang="en-GB" b="1" i="1" lang="en-US">
                <a:solidFill>
                  <a:srgbClr val="000080"/>
                </a:solidFill>
              </a:rPr>
              <a:t>? </a:t>
            </a:r>
            <a:endParaRPr b="1" i="1" lang="en-GB">
              <a:solidFill>
                <a:srgbClr val="00008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>
            <a:off x="998478" y="2283802"/>
            <a:ext cx="7060449" cy="716018"/>
          </a:xfrm>
          <a:solidFill>
            <a:srgbClr val="D04617"/>
          </a:solidFill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65FF65"/>
                </a:solidFill>
              </a:rPr>
              <a:t>দ</a:t>
            </a:r>
            <a:r>
              <a:rPr b="1" i="1" lang="en-GB" u="sng">
                <a:solidFill>
                  <a:srgbClr val="65FF65"/>
                </a:solidFill>
              </a:rPr>
              <a:t>ল</a:t>
            </a:r>
            <a:r>
              <a:rPr b="1" i="1" lang="en-GB" u="sng">
                <a:solidFill>
                  <a:srgbClr val="65FF65"/>
                </a:solidFill>
              </a:rPr>
              <a:t>ী</a:t>
            </a:r>
            <a:r>
              <a:rPr b="1" i="1" lang="en-GB" u="sng">
                <a:solidFill>
                  <a:srgbClr val="65FF65"/>
                </a:solidFill>
              </a:rPr>
              <a:t>য়</a:t>
            </a:r>
            <a:r>
              <a:rPr altLang="en-GB" b="1" i="1" lang="en-US" u="sng">
                <a:solidFill>
                  <a:srgbClr val="65FF65"/>
                </a:solidFill>
              </a:rPr>
              <a:t> </a:t>
            </a:r>
            <a:r>
              <a:rPr altLang="en-GB" b="1" i="1" lang="en-GB" u="sng">
                <a:solidFill>
                  <a:srgbClr val="65FF65"/>
                </a:solidFill>
              </a:rPr>
              <a:t>ক</a:t>
            </a:r>
            <a:r>
              <a:rPr altLang="en-GB" b="1" i="1" lang="en-GB" u="sng">
                <a:solidFill>
                  <a:srgbClr val="65FF65"/>
                </a:solidFill>
              </a:rPr>
              <a:t>া</a:t>
            </a:r>
            <a:r>
              <a:rPr altLang="en-GB" b="1" i="1" lang="en-GB" u="sng">
                <a:solidFill>
                  <a:srgbClr val="65FF65"/>
                </a:solidFill>
              </a:rPr>
              <a:t>জ</a:t>
            </a:r>
            <a:endParaRPr b="1" i="1" lang="en-GB" u="sng">
              <a:solidFill>
                <a:srgbClr val="65FF65"/>
              </a:solidFill>
            </a:endParaRPr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1143000" y="4548729"/>
            <a:ext cx="6858000" cy="709071"/>
          </a:xfrm>
          <a:solidFill>
            <a:srgbClr val="99CCFF"/>
          </a:solidFill>
        </p:spPr>
        <p:txBody>
          <a:bodyPr/>
          <a:p>
            <a:r>
              <a:rPr lang="en-GB">
                <a:solidFill>
                  <a:srgbClr val="FF6600"/>
                </a:solidFill>
              </a:rPr>
              <a:t>ক</a:t>
            </a:r>
            <a:r>
              <a:rPr lang="en-GB">
                <a:solidFill>
                  <a:srgbClr val="FF6600"/>
                </a:solidFill>
              </a:rPr>
              <a:t>ো</a:t>
            </a:r>
            <a:r>
              <a:rPr lang="en-GB">
                <a:solidFill>
                  <a:srgbClr val="FF6600"/>
                </a:solidFill>
              </a:rPr>
              <a:t>ন</a:t>
            </a:r>
            <a:r>
              <a:rPr altLang="en-GB" lang="en-US">
                <a:solidFill>
                  <a:srgbClr val="FF6600"/>
                </a:solidFill>
              </a:rPr>
              <a:t> </a:t>
            </a:r>
            <a:r>
              <a:rPr altLang="en-GB" lang="en-GB">
                <a:solidFill>
                  <a:srgbClr val="FF6600"/>
                </a:solidFill>
              </a:rPr>
              <a:t>অ</a:t>
            </a:r>
            <a:r>
              <a:rPr altLang="en-GB" lang="en-GB">
                <a:solidFill>
                  <a:srgbClr val="FF6600"/>
                </a:solidFill>
              </a:rPr>
              <a:t>ব</a:t>
            </a:r>
            <a:r>
              <a:rPr altLang="en-GB" lang="en-GB">
                <a:solidFill>
                  <a:srgbClr val="FF6600"/>
                </a:solidFill>
              </a:rPr>
              <a:t>স</a:t>
            </a:r>
            <a:r>
              <a:rPr altLang="en-GB" lang="en-GB">
                <a:solidFill>
                  <a:srgbClr val="FF6600"/>
                </a:solidFill>
              </a:rPr>
              <a:t>্</a:t>
            </a:r>
            <a:r>
              <a:rPr altLang="en-GB" lang="en-GB">
                <a:solidFill>
                  <a:srgbClr val="FF6600"/>
                </a:solidFill>
              </a:rPr>
              <a:t>হ</a:t>
            </a:r>
            <a:r>
              <a:rPr altLang="en-GB" lang="en-GB">
                <a:solidFill>
                  <a:srgbClr val="FF6600"/>
                </a:solidFill>
              </a:rPr>
              <a:t>া</a:t>
            </a:r>
            <a:r>
              <a:rPr altLang="en-GB" lang="en-GB">
                <a:solidFill>
                  <a:srgbClr val="FF6600"/>
                </a:solidFill>
              </a:rPr>
              <a:t>য়</a:t>
            </a:r>
            <a:r>
              <a:rPr altLang="en-GB" lang="en-US">
                <a:solidFill>
                  <a:srgbClr val="FF6600"/>
                </a:solidFill>
              </a:rPr>
              <a:t> </a:t>
            </a:r>
            <a:r>
              <a:rPr altLang="en-GB" lang="en-GB">
                <a:solidFill>
                  <a:srgbClr val="FF6600"/>
                </a:solidFill>
              </a:rPr>
              <a:t>হ</a:t>
            </a:r>
            <a:r>
              <a:rPr altLang="en-GB" lang="en-GB">
                <a:solidFill>
                  <a:srgbClr val="FF6600"/>
                </a:solidFill>
              </a:rPr>
              <a:t>া</a:t>
            </a:r>
            <a:r>
              <a:rPr altLang="en-GB" lang="en-GB">
                <a:solidFill>
                  <a:srgbClr val="FF6600"/>
                </a:solidFill>
              </a:rPr>
              <a:t>র</a:t>
            </a:r>
            <a:r>
              <a:rPr altLang="en-GB" lang="en-GB">
                <a:solidFill>
                  <a:srgbClr val="FF6600"/>
                </a:solidFill>
              </a:rPr>
              <a:t>া</a:t>
            </a:r>
            <a:r>
              <a:rPr altLang="en-GB" lang="en-GB">
                <a:solidFill>
                  <a:srgbClr val="FF6600"/>
                </a:solidFill>
              </a:rPr>
              <a:t>ম</a:t>
            </a:r>
            <a:r>
              <a:rPr altLang="en-GB" lang="en-US">
                <a:solidFill>
                  <a:srgbClr val="FF6600"/>
                </a:solidFill>
              </a:rPr>
              <a:t> </a:t>
            </a:r>
            <a:r>
              <a:rPr altLang="en-GB" lang="en-GB">
                <a:solidFill>
                  <a:srgbClr val="FF6600"/>
                </a:solidFill>
              </a:rPr>
              <a:t>খ</a:t>
            </a:r>
            <a:r>
              <a:rPr altLang="en-GB" lang="en-GB">
                <a:solidFill>
                  <a:srgbClr val="FF6600"/>
                </a:solidFill>
              </a:rPr>
              <a:t>া</a:t>
            </a:r>
            <a:r>
              <a:rPr altLang="en-GB" lang="en-GB">
                <a:solidFill>
                  <a:srgbClr val="FF6600"/>
                </a:solidFill>
              </a:rPr>
              <a:t>ও</a:t>
            </a:r>
            <a:r>
              <a:rPr altLang="en-GB" lang="en-GB">
                <a:solidFill>
                  <a:srgbClr val="FF6600"/>
                </a:solidFill>
              </a:rPr>
              <a:t>য়</a:t>
            </a:r>
            <a:r>
              <a:rPr altLang="en-GB" lang="en-GB">
                <a:solidFill>
                  <a:srgbClr val="FF6600"/>
                </a:solidFill>
              </a:rPr>
              <a:t>া</a:t>
            </a:r>
            <a:r>
              <a:rPr altLang="en-GB" lang="en-US">
                <a:solidFill>
                  <a:srgbClr val="FF6600"/>
                </a:solidFill>
              </a:rPr>
              <a:t> </a:t>
            </a:r>
            <a:r>
              <a:rPr altLang="en-GB" lang="en-GB">
                <a:solidFill>
                  <a:srgbClr val="FF6600"/>
                </a:solidFill>
              </a:rPr>
              <a:t>জ</a:t>
            </a:r>
            <a:r>
              <a:rPr altLang="en-GB" lang="en-GB">
                <a:solidFill>
                  <a:srgbClr val="FF6600"/>
                </a:solidFill>
              </a:rPr>
              <a:t>া</a:t>
            </a:r>
            <a:r>
              <a:rPr altLang="en-GB" lang="en-GB">
                <a:solidFill>
                  <a:srgbClr val="FF6600"/>
                </a:solidFill>
              </a:rPr>
              <a:t>য়</a:t>
            </a:r>
            <a:r>
              <a:rPr altLang="en-GB" lang="en-GB">
                <a:solidFill>
                  <a:srgbClr val="FF6600"/>
                </a:solidFill>
              </a:rPr>
              <a:t>ে</a:t>
            </a:r>
            <a:r>
              <a:rPr altLang="en-GB" lang="en-GB">
                <a:solidFill>
                  <a:srgbClr val="FF6600"/>
                </a:solidFill>
              </a:rPr>
              <a:t>জ</a:t>
            </a:r>
            <a:r>
              <a:rPr altLang="en-GB" lang="en-US">
                <a:solidFill>
                  <a:srgbClr val="FF6600"/>
                </a:solidFill>
              </a:rPr>
              <a:t> </a:t>
            </a:r>
            <a:r>
              <a:rPr altLang="en-GB" lang="en-GB">
                <a:solidFill>
                  <a:srgbClr val="FF6600"/>
                </a:solidFill>
              </a:rPr>
              <a:t>এ</a:t>
            </a:r>
            <a:r>
              <a:rPr altLang="en-GB" lang="en-GB">
                <a:solidFill>
                  <a:srgbClr val="FF6600"/>
                </a:solidFill>
              </a:rPr>
              <a:t>ব</a:t>
            </a:r>
            <a:r>
              <a:rPr altLang="en-GB" lang="en-GB">
                <a:solidFill>
                  <a:srgbClr val="FF6600"/>
                </a:solidFill>
              </a:rPr>
              <a:t>ং</a:t>
            </a:r>
            <a:r>
              <a:rPr altLang="en-GB" lang="en-US">
                <a:solidFill>
                  <a:srgbClr val="FF6600"/>
                </a:solidFill>
              </a:rPr>
              <a:t> </a:t>
            </a:r>
            <a:r>
              <a:rPr altLang="en-GB" lang="en-GB">
                <a:solidFill>
                  <a:srgbClr val="FF6600"/>
                </a:solidFill>
              </a:rPr>
              <a:t>ক</a:t>
            </a:r>
            <a:r>
              <a:rPr altLang="en-GB" lang="en-GB">
                <a:solidFill>
                  <a:srgbClr val="FF6600"/>
                </a:solidFill>
              </a:rPr>
              <a:t>ী</a:t>
            </a:r>
            <a:r>
              <a:rPr altLang="en-GB" lang="en-US">
                <a:solidFill>
                  <a:srgbClr val="FF6600"/>
                </a:solidFill>
              </a:rPr>
              <a:t> </a:t>
            </a:r>
            <a:r>
              <a:rPr altLang="en-GB" lang="en-GB">
                <a:solidFill>
                  <a:srgbClr val="FF6600"/>
                </a:solidFill>
              </a:rPr>
              <a:t>প</a:t>
            </a:r>
            <a:r>
              <a:rPr altLang="en-GB" lang="en-GB">
                <a:solidFill>
                  <a:srgbClr val="FF6600"/>
                </a:solidFill>
              </a:rPr>
              <a:t>র</a:t>
            </a:r>
            <a:r>
              <a:rPr altLang="en-GB" lang="en-GB">
                <a:solidFill>
                  <a:srgbClr val="FF6600"/>
                </a:solidFill>
              </a:rPr>
              <a:t>ি</a:t>
            </a:r>
            <a:r>
              <a:rPr altLang="en-GB" lang="en-GB">
                <a:solidFill>
                  <a:srgbClr val="FF6600"/>
                </a:solidFill>
              </a:rPr>
              <a:t>ম</a:t>
            </a:r>
            <a:r>
              <a:rPr altLang="en-GB" lang="en-GB">
                <a:solidFill>
                  <a:srgbClr val="FF6600"/>
                </a:solidFill>
              </a:rPr>
              <a:t>া</a:t>
            </a:r>
            <a:r>
              <a:rPr altLang="en-GB" lang="en-GB">
                <a:solidFill>
                  <a:srgbClr val="FF6600"/>
                </a:solidFill>
              </a:rPr>
              <a:t>ণ</a:t>
            </a:r>
            <a:r>
              <a:rPr altLang="en-GB" lang="en-US">
                <a:solidFill>
                  <a:srgbClr val="FF6600"/>
                </a:solidFill>
              </a:rPr>
              <a:t> </a:t>
            </a:r>
            <a:r>
              <a:rPr altLang="en-GB" lang="en-GB">
                <a:solidFill>
                  <a:srgbClr val="FF6600"/>
                </a:solidFill>
              </a:rPr>
              <a:t>জ</a:t>
            </a:r>
            <a:r>
              <a:rPr altLang="en-GB" lang="en-GB">
                <a:solidFill>
                  <a:srgbClr val="FF6600"/>
                </a:solidFill>
              </a:rPr>
              <a:t>া</a:t>
            </a:r>
            <a:r>
              <a:rPr altLang="en-GB" lang="en-GB">
                <a:solidFill>
                  <a:srgbClr val="FF6600"/>
                </a:solidFill>
              </a:rPr>
              <a:t>য়</a:t>
            </a:r>
            <a:r>
              <a:rPr altLang="en-GB" lang="en-GB">
                <a:solidFill>
                  <a:srgbClr val="FF6600"/>
                </a:solidFill>
              </a:rPr>
              <a:t>ে</a:t>
            </a:r>
            <a:r>
              <a:rPr altLang="en-GB" lang="en-GB">
                <a:solidFill>
                  <a:srgbClr val="FF6600"/>
                </a:solidFill>
              </a:rPr>
              <a:t>জ</a:t>
            </a:r>
            <a:r>
              <a:rPr altLang="en-GB" lang="en-US">
                <a:solidFill>
                  <a:srgbClr val="FF6600"/>
                </a:solidFill>
              </a:rPr>
              <a:t>?</a:t>
            </a:r>
            <a:endParaRPr lang="en-GB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869013" cy="740535"/>
          </a:xfrm>
          <a:solidFill>
            <a:srgbClr val="D04617"/>
          </a:solidFill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92D04F"/>
                </a:solidFill>
              </a:rPr>
              <a:t>ম</a:t>
            </a:r>
            <a:r>
              <a:rPr b="1" i="1" lang="en-GB" u="sng">
                <a:solidFill>
                  <a:srgbClr val="92D04F"/>
                </a:solidFill>
              </a:rPr>
              <a:t>ূ</a:t>
            </a:r>
            <a:r>
              <a:rPr b="1" i="1" lang="en-GB" u="sng">
                <a:solidFill>
                  <a:srgbClr val="92D04F"/>
                </a:solidFill>
              </a:rPr>
              <a:t>ল</a:t>
            </a:r>
            <a:r>
              <a:rPr b="1" i="1" lang="en-GB" u="sng">
                <a:solidFill>
                  <a:srgbClr val="92D04F"/>
                </a:solidFill>
              </a:rPr>
              <a:t>্</a:t>
            </a:r>
            <a:r>
              <a:rPr b="1" i="1" lang="en-GB" u="sng">
                <a:solidFill>
                  <a:srgbClr val="92D04F"/>
                </a:solidFill>
              </a:rPr>
              <a:t>য</a:t>
            </a:r>
            <a:r>
              <a:rPr b="1" i="1" lang="en-GB" u="sng">
                <a:solidFill>
                  <a:srgbClr val="92D04F"/>
                </a:solidFill>
              </a:rPr>
              <a:t>া</a:t>
            </a:r>
            <a:r>
              <a:rPr b="1" i="1" lang="en-GB" u="sng">
                <a:solidFill>
                  <a:srgbClr val="92D04F"/>
                </a:solidFill>
              </a:rPr>
              <a:t>য়ন</a:t>
            </a:r>
            <a:r>
              <a:rPr altLang="en-GB" b="1" i="1" lang="en-US" u="sng">
                <a:solidFill>
                  <a:srgbClr val="92D04F"/>
                </a:solidFill>
              </a:rPr>
              <a:t> </a:t>
            </a:r>
            <a:endParaRPr b="1" i="1" lang="en-GB" u="sng">
              <a:solidFill>
                <a:srgbClr val="92D04F"/>
              </a:solidFill>
            </a:endParaRPr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1143000" y="4067662"/>
            <a:ext cx="6975316" cy="1190137"/>
          </a:xfrm>
          <a:solidFill>
            <a:srgbClr val="65FF65"/>
          </a:solidFill>
        </p:spPr>
        <p:txBody>
          <a:bodyPr/>
          <a:p>
            <a:pPr algn="l" indent="-457200" marL="457200">
              <a:buFont typeface="+mj-lt"/>
              <a:buAutoNum type="arabicPeriod" startAt="1"/>
            </a:pPr>
            <a:r>
              <a:rPr lang="en-GB">
                <a:solidFill>
                  <a:srgbClr val="BF0000"/>
                </a:solidFill>
              </a:rPr>
              <a:t>ক</a:t>
            </a:r>
            <a:r>
              <a:rPr lang="en-GB">
                <a:solidFill>
                  <a:srgbClr val="BF0000"/>
                </a:solidFill>
              </a:rPr>
              <a:t>ে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আ</a:t>
            </a:r>
            <a:r>
              <a:rPr altLang="en-GB" lang="en-GB">
                <a:solidFill>
                  <a:srgbClr val="BF0000"/>
                </a:solidFill>
              </a:rPr>
              <a:t>ম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দ</a:t>
            </a:r>
            <a:r>
              <a:rPr altLang="en-GB" lang="en-GB">
                <a:solidFill>
                  <a:srgbClr val="BF0000"/>
                </a:solidFill>
              </a:rPr>
              <a:t>ে</a:t>
            </a:r>
            <a:r>
              <a:rPr altLang="en-GB" lang="en-GB">
                <a:solidFill>
                  <a:srgbClr val="BF0000"/>
                </a:solidFill>
              </a:rPr>
              <a:t>র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প</a:t>
            </a:r>
            <a:r>
              <a:rPr altLang="en-GB" lang="en-GB">
                <a:solidFill>
                  <a:srgbClr val="BF0000"/>
                </a:solidFill>
              </a:rPr>
              <a:t>্</a:t>
            </a:r>
            <a:r>
              <a:rPr altLang="en-GB" lang="en-GB">
                <a:solidFill>
                  <a:srgbClr val="BF0000"/>
                </a:solidFill>
              </a:rPr>
              <a:t>র</a:t>
            </a:r>
            <a:r>
              <a:rPr altLang="en-GB" lang="en-GB">
                <a:solidFill>
                  <a:srgbClr val="BF0000"/>
                </a:solidFill>
              </a:rPr>
              <a:t>ক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শ</a:t>
            </a:r>
            <a:r>
              <a:rPr altLang="en-GB" lang="en-GB">
                <a:solidFill>
                  <a:srgbClr val="BF0000"/>
                </a:solidFill>
              </a:rPr>
              <a:t>্</a:t>
            </a:r>
            <a:r>
              <a:rPr altLang="en-GB" lang="en-GB">
                <a:solidFill>
                  <a:srgbClr val="BF0000"/>
                </a:solidFill>
              </a:rPr>
              <a:t>য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শ</a:t>
            </a:r>
            <a:r>
              <a:rPr altLang="en-GB" lang="en-GB">
                <a:solidFill>
                  <a:srgbClr val="BF0000"/>
                </a:solidFill>
              </a:rPr>
              <a:t>ত্রু</a:t>
            </a:r>
            <a:r>
              <a:rPr altLang="en-GB" lang="en-US">
                <a:solidFill>
                  <a:srgbClr val="BF0000"/>
                </a:solidFill>
              </a:rPr>
              <a:t>? </a:t>
            </a:r>
            <a:endParaRPr lang="en-GB">
              <a:solidFill>
                <a:srgbClr val="BF0000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lang="en-GB">
                <a:solidFill>
                  <a:srgbClr val="BF0000"/>
                </a:solidFill>
              </a:rPr>
              <a:t>য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র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আ</a:t>
            </a:r>
            <a:r>
              <a:rPr altLang="en-GB" lang="en-GB">
                <a:solidFill>
                  <a:srgbClr val="BF0000"/>
                </a:solidFill>
              </a:rPr>
              <a:t>ল</a:t>
            </a:r>
            <a:r>
              <a:rPr altLang="en-GB" lang="en-GB">
                <a:solidFill>
                  <a:srgbClr val="BF0000"/>
                </a:solidFill>
              </a:rPr>
              <a:t>্</a:t>
            </a:r>
            <a:r>
              <a:rPr altLang="en-GB" lang="en-GB">
                <a:solidFill>
                  <a:srgbClr val="BF0000"/>
                </a:solidFill>
              </a:rPr>
              <a:t>ল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হর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ক</a:t>
            </a:r>
            <a:r>
              <a:rPr altLang="en-GB" lang="en-GB">
                <a:solidFill>
                  <a:srgbClr val="BF0000"/>
                </a:solidFill>
              </a:rPr>
              <a:t>ি</a:t>
            </a:r>
            <a:r>
              <a:rPr altLang="en-GB" lang="en-GB">
                <a:solidFill>
                  <a:srgbClr val="BF0000"/>
                </a:solidFill>
              </a:rPr>
              <a:t>ত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ব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গ</a:t>
            </a:r>
            <a:r>
              <a:rPr altLang="en-GB" lang="en-GB">
                <a:solidFill>
                  <a:srgbClr val="BF0000"/>
                </a:solidFill>
              </a:rPr>
              <a:t>ো</a:t>
            </a:r>
            <a:r>
              <a:rPr altLang="en-GB" lang="en-GB">
                <a:solidFill>
                  <a:srgbClr val="BF0000"/>
                </a:solidFill>
              </a:rPr>
              <a:t>প</a:t>
            </a:r>
            <a:r>
              <a:rPr altLang="en-GB" lang="en-GB">
                <a:solidFill>
                  <a:srgbClr val="BF0000"/>
                </a:solidFill>
              </a:rPr>
              <a:t>ন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ক</a:t>
            </a:r>
            <a:r>
              <a:rPr altLang="en-GB" lang="en-GB">
                <a:solidFill>
                  <a:srgbClr val="BF0000"/>
                </a:solidFill>
              </a:rPr>
              <a:t>র</a:t>
            </a:r>
            <a:r>
              <a:rPr altLang="en-GB" lang="en-GB">
                <a:solidFill>
                  <a:srgbClr val="BF0000"/>
                </a:solidFill>
              </a:rPr>
              <a:t>ে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এ</a:t>
            </a:r>
            <a:r>
              <a:rPr altLang="en-GB" lang="en-GB">
                <a:solidFill>
                  <a:srgbClr val="BF0000"/>
                </a:solidFill>
              </a:rPr>
              <a:t>ব</a:t>
            </a:r>
            <a:r>
              <a:rPr altLang="en-GB" lang="en-GB">
                <a:solidFill>
                  <a:srgbClr val="BF0000"/>
                </a:solidFill>
              </a:rPr>
              <a:t>ং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স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ম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ন</a:t>
            </a:r>
            <a:r>
              <a:rPr altLang="en-GB" lang="en-GB">
                <a:solidFill>
                  <a:srgbClr val="BF0000"/>
                </a:solidFill>
              </a:rPr>
              <a:t>্</a:t>
            </a:r>
            <a:r>
              <a:rPr altLang="en-GB" lang="en-GB">
                <a:solidFill>
                  <a:srgbClr val="BF0000"/>
                </a:solidFill>
              </a:rPr>
              <a:t>য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ম</a:t>
            </a:r>
            <a:r>
              <a:rPr altLang="en-GB" lang="en-GB">
                <a:solidFill>
                  <a:srgbClr val="BF0000"/>
                </a:solidFill>
              </a:rPr>
              <a:t>ূ</a:t>
            </a:r>
            <a:r>
              <a:rPr altLang="en-GB" lang="en-GB">
                <a:solidFill>
                  <a:srgbClr val="BF0000"/>
                </a:solidFill>
              </a:rPr>
              <a:t>ল</a:t>
            </a:r>
            <a:r>
              <a:rPr altLang="en-GB" lang="en-GB">
                <a:solidFill>
                  <a:srgbClr val="BF0000"/>
                </a:solidFill>
              </a:rPr>
              <a:t>্</a:t>
            </a:r>
            <a:r>
              <a:rPr altLang="en-GB" lang="en-GB">
                <a:solidFill>
                  <a:srgbClr val="BF0000"/>
                </a:solidFill>
              </a:rPr>
              <a:t>য</a:t>
            </a:r>
            <a:r>
              <a:rPr altLang="en-GB" lang="en-GB">
                <a:solidFill>
                  <a:srgbClr val="BF0000"/>
                </a:solidFill>
              </a:rPr>
              <a:t>ে</a:t>
            </a:r>
            <a:r>
              <a:rPr altLang="en-GB" lang="en-GB">
                <a:solidFill>
                  <a:srgbClr val="BF0000"/>
                </a:solidFill>
              </a:rPr>
              <a:t>র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ব</a:t>
            </a:r>
            <a:r>
              <a:rPr altLang="en-GB" lang="en-GB">
                <a:solidFill>
                  <a:srgbClr val="BF0000"/>
                </a:solidFill>
              </a:rPr>
              <a:t>ি</a:t>
            </a:r>
            <a:r>
              <a:rPr altLang="en-GB" lang="en-GB">
                <a:solidFill>
                  <a:srgbClr val="BF0000"/>
                </a:solidFill>
              </a:rPr>
              <a:t>ন</a:t>
            </a:r>
            <a:r>
              <a:rPr altLang="en-GB" lang="en-GB">
                <a:solidFill>
                  <a:srgbClr val="BF0000"/>
                </a:solidFill>
              </a:rPr>
              <a:t>ি</a:t>
            </a:r>
            <a:r>
              <a:rPr altLang="en-GB" lang="en-GB">
                <a:solidFill>
                  <a:srgbClr val="BF0000"/>
                </a:solidFill>
              </a:rPr>
              <a:t>ম</a:t>
            </a:r>
            <a:r>
              <a:rPr altLang="en-GB" lang="en-GB">
                <a:solidFill>
                  <a:srgbClr val="BF0000"/>
                </a:solidFill>
              </a:rPr>
              <a:t>য়ে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ব</a:t>
            </a:r>
            <a:r>
              <a:rPr altLang="en-GB" lang="en-GB">
                <a:solidFill>
                  <a:srgbClr val="BF0000"/>
                </a:solidFill>
              </a:rPr>
              <a:t>ি</a:t>
            </a:r>
            <a:r>
              <a:rPr altLang="en-GB" lang="en-GB">
                <a:solidFill>
                  <a:srgbClr val="BF0000"/>
                </a:solidFill>
              </a:rPr>
              <a:t>ক</a:t>
            </a:r>
            <a:r>
              <a:rPr altLang="en-GB" lang="en-GB">
                <a:solidFill>
                  <a:srgbClr val="BF0000"/>
                </a:solidFill>
              </a:rPr>
              <a:t>্</a:t>
            </a:r>
            <a:r>
              <a:rPr altLang="en-GB" lang="en-GB">
                <a:solidFill>
                  <a:srgbClr val="BF0000"/>
                </a:solidFill>
              </a:rPr>
              <a:t>র</a:t>
            </a:r>
            <a:r>
              <a:rPr altLang="en-GB" lang="en-GB">
                <a:solidFill>
                  <a:srgbClr val="BF0000"/>
                </a:solidFill>
              </a:rPr>
              <a:t>ি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ক</a:t>
            </a:r>
            <a:r>
              <a:rPr altLang="en-GB" lang="en-GB">
                <a:solidFill>
                  <a:srgbClr val="BF0000"/>
                </a:solidFill>
              </a:rPr>
              <a:t>রে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ত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দ</a:t>
            </a:r>
            <a:r>
              <a:rPr altLang="en-GB" lang="en-GB">
                <a:solidFill>
                  <a:srgbClr val="BF0000"/>
                </a:solidFill>
              </a:rPr>
              <a:t>ে</a:t>
            </a:r>
            <a:r>
              <a:rPr altLang="en-GB" lang="en-GB">
                <a:solidFill>
                  <a:srgbClr val="BF0000"/>
                </a:solidFill>
              </a:rPr>
              <a:t>র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প</a:t>
            </a:r>
            <a:r>
              <a:rPr altLang="en-GB" lang="en-GB">
                <a:solidFill>
                  <a:srgbClr val="BF0000"/>
                </a:solidFill>
              </a:rPr>
              <a:t>র</a:t>
            </a:r>
            <a:r>
              <a:rPr altLang="en-GB" lang="en-GB">
                <a:solidFill>
                  <a:srgbClr val="BF0000"/>
                </a:solidFill>
              </a:rPr>
              <a:t>ি</a:t>
            </a:r>
            <a:r>
              <a:rPr altLang="en-GB" lang="en-GB">
                <a:solidFill>
                  <a:srgbClr val="BF0000"/>
                </a:solidFill>
              </a:rPr>
              <a:t>ণ</a:t>
            </a:r>
            <a:r>
              <a:rPr altLang="en-GB" lang="en-GB">
                <a:solidFill>
                  <a:srgbClr val="BF0000"/>
                </a:solidFill>
              </a:rPr>
              <a:t>া</a:t>
            </a:r>
            <a:r>
              <a:rPr altLang="en-GB" lang="en-GB">
                <a:solidFill>
                  <a:srgbClr val="BF0000"/>
                </a:solidFill>
              </a:rPr>
              <a:t>ম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ক</a:t>
            </a:r>
            <a:r>
              <a:rPr altLang="en-GB" lang="en-GB">
                <a:solidFill>
                  <a:srgbClr val="BF0000"/>
                </a:solidFill>
              </a:rPr>
              <a:t>ী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GB">
                <a:solidFill>
                  <a:srgbClr val="BF0000"/>
                </a:solidFill>
              </a:rPr>
              <a:t>হ</a:t>
            </a:r>
            <a:r>
              <a:rPr altLang="en-GB" lang="en-GB">
                <a:solidFill>
                  <a:srgbClr val="BF0000"/>
                </a:solidFill>
              </a:rPr>
              <a:t>ব</a:t>
            </a:r>
            <a:r>
              <a:rPr altLang="en-GB" lang="en-GB">
                <a:solidFill>
                  <a:srgbClr val="BF0000"/>
                </a:solidFill>
              </a:rPr>
              <a:t>ে</a:t>
            </a:r>
            <a:r>
              <a:rPr altLang="en-GB" lang="en-US">
                <a:solidFill>
                  <a:srgbClr val="BF0000"/>
                </a:solidFill>
              </a:rPr>
              <a:t>?</a:t>
            </a:r>
            <a:endParaRPr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>
          <a:xfrm>
            <a:off x="2280787" y="260424"/>
            <a:ext cx="3865620" cy="497538"/>
          </a:xfrm>
          <a:solidFill>
            <a:srgbClr val="FFE100"/>
          </a:solidFill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02A5E3"/>
                </a:solidFill>
              </a:rPr>
              <a:t>ব</a:t>
            </a:r>
            <a:r>
              <a:rPr b="1" i="1" lang="en-GB" u="sng">
                <a:solidFill>
                  <a:srgbClr val="02A5E3"/>
                </a:solidFill>
              </a:rPr>
              <a:t>া</a:t>
            </a:r>
            <a:r>
              <a:rPr b="1" i="1" lang="en-GB" u="sng">
                <a:solidFill>
                  <a:srgbClr val="02A5E3"/>
                </a:solidFill>
              </a:rPr>
              <a:t>ড়</a:t>
            </a:r>
            <a:r>
              <a:rPr b="1" i="1" lang="en-GB" u="sng">
                <a:solidFill>
                  <a:srgbClr val="02A5E3"/>
                </a:solidFill>
              </a:rPr>
              <a:t>ির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GB" b="1" i="1" lang="en-GB" u="sng">
                <a:solidFill>
                  <a:srgbClr val="02A5E3"/>
                </a:solidFill>
              </a:rPr>
              <a:t>ক</a:t>
            </a:r>
            <a:r>
              <a:rPr altLang="en-GB" b="1" i="1" lang="en-GB" u="sng">
                <a:solidFill>
                  <a:srgbClr val="02A5E3"/>
                </a:solidFill>
              </a:rPr>
              <a:t>া</a:t>
            </a:r>
            <a:r>
              <a:rPr altLang="en-GB" b="1" i="1" lang="en-GB" u="sng">
                <a:solidFill>
                  <a:srgbClr val="02A5E3"/>
                </a:solidFill>
              </a:rPr>
              <a:t>জ</a:t>
            </a:r>
            <a:endParaRPr b="1" i="1" lang="en-GB" u="sng">
              <a:solidFill>
                <a:srgbClr val="02A5E3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827893" y="3885490"/>
            <a:ext cx="6771409" cy="2972510"/>
          </a:xfrm>
          <a:solidFill>
            <a:srgbClr val="92D04F"/>
          </a:solidFill>
        </p:spPr>
        <p:txBody>
          <a:bodyPr>
            <a:normAutofit fontScale="91304" lnSpcReduction="20000"/>
          </a:bodyPr>
          <a:p>
            <a:pPr algn="l" indent="0" marL="0">
              <a:buNone/>
            </a:pPr>
            <a:r>
              <a:rPr lang="en-GB"/>
              <a:t>ম</a:t>
            </a:r>
            <a:r>
              <a:rPr lang="en-GB"/>
              <a:t>ি</a:t>
            </a:r>
            <a:r>
              <a:rPr lang="en-GB"/>
              <a:t>র</a:t>
            </a:r>
            <a:r>
              <a:rPr lang="en-GB"/>
              <a:t>্</a:t>
            </a:r>
            <a:r>
              <a:rPr lang="en-GB"/>
              <a:t>জ</a:t>
            </a:r>
            <a:r>
              <a:rPr lang="en-GB"/>
              <a:t>া</a:t>
            </a:r>
            <a:r>
              <a:rPr altLang="en-GB" lang="en-US"/>
              <a:t> </a:t>
            </a:r>
            <a:r>
              <a:rPr altLang="en-GB" lang="en-GB"/>
              <a:t>স</a:t>
            </a:r>
            <a:r>
              <a:rPr altLang="en-GB" lang="en-GB"/>
              <a:t>া</a:t>
            </a:r>
            <a:r>
              <a:rPr altLang="en-GB" lang="en-GB"/>
              <a:t>হ</a:t>
            </a:r>
            <a:r>
              <a:rPr altLang="en-GB" lang="en-GB"/>
              <a:t>ে</a:t>
            </a:r>
            <a:r>
              <a:rPr altLang="en-GB" lang="en-GB"/>
              <a:t>ব</a:t>
            </a:r>
            <a:r>
              <a:rPr altLang="en-GB" lang="en-US"/>
              <a:t> </a:t>
            </a:r>
            <a:r>
              <a:rPr altLang="en-GB" lang="en-GB"/>
              <a:t>গ</a:t>
            </a:r>
            <a:r>
              <a:rPr altLang="en-GB" lang="en-GB"/>
              <a:t>ো</a:t>
            </a:r>
            <a:r>
              <a:rPr altLang="en-GB" lang="en-GB"/>
              <a:t>প</a:t>
            </a:r>
            <a:r>
              <a:rPr altLang="en-GB" lang="en-GB"/>
              <a:t>ন</a:t>
            </a:r>
            <a:r>
              <a:rPr altLang="en-GB" lang="en-GB"/>
              <a:t>ে</a:t>
            </a:r>
            <a:r>
              <a:rPr altLang="en-GB" lang="en-US"/>
              <a:t> </a:t>
            </a:r>
            <a:r>
              <a:rPr altLang="en-GB" lang="en-GB"/>
              <a:t>হ</a:t>
            </a:r>
            <a:r>
              <a:rPr altLang="en-GB" lang="en-GB"/>
              <a:t>ি</a:t>
            </a:r>
            <a:r>
              <a:rPr altLang="en-GB" lang="en-GB"/>
              <a:t>র</a:t>
            </a:r>
            <a:r>
              <a:rPr altLang="en-GB" lang="en-GB"/>
              <a:t>ো</a:t>
            </a:r>
            <a:r>
              <a:rPr altLang="en-GB" lang="en-GB"/>
              <a:t>ই</a:t>
            </a:r>
            <a:r>
              <a:rPr altLang="en-GB" lang="en-GB"/>
              <a:t>ন</a:t>
            </a:r>
            <a:r>
              <a:rPr altLang="en-GB" lang="en-US"/>
              <a:t>,</a:t>
            </a:r>
            <a:r>
              <a:rPr altLang="en-GB" lang="en-GB"/>
              <a:t>গ</a:t>
            </a:r>
            <a:r>
              <a:rPr altLang="en-GB" lang="en-GB"/>
              <a:t>া</a:t>
            </a:r>
            <a:r>
              <a:rPr altLang="en-GB" lang="en-GB"/>
              <a:t>ঁ</a:t>
            </a:r>
            <a:r>
              <a:rPr altLang="en-GB" lang="en-GB"/>
              <a:t>জ</a:t>
            </a:r>
            <a:r>
              <a:rPr altLang="en-GB" lang="en-GB"/>
              <a:t>া</a:t>
            </a:r>
            <a:r>
              <a:rPr altLang="en-GB" lang="en-US"/>
              <a:t>,</a:t>
            </a:r>
            <a:r>
              <a:rPr altLang="en-GB" lang="en-GB"/>
              <a:t>ম</a:t>
            </a:r>
            <a:r>
              <a:rPr altLang="en-GB" lang="en-GB"/>
              <a:t>দ</a:t>
            </a:r>
            <a:r>
              <a:rPr altLang="en-GB" lang="en-GB"/>
              <a:t>স</a:t>
            </a:r>
            <a:r>
              <a:rPr altLang="en-GB" lang="en-GB"/>
              <a:t>হ</a:t>
            </a:r>
            <a:r>
              <a:rPr altLang="en-GB" lang="en-US"/>
              <a:t> </a:t>
            </a:r>
            <a:r>
              <a:rPr altLang="en-GB" lang="en-GB"/>
              <a:t>বিভিন্ন</a:t>
            </a:r>
            <a:r>
              <a:rPr altLang="en-GB" lang="en-US"/>
              <a:t> </a:t>
            </a:r>
            <a:r>
              <a:rPr altLang="en-GB" lang="en-GB"/>
              <a:t>অ</a:t>
            </a:r>
            <a:r>
              <a:rPr altLang="en-GB" lang="en-GB"/>
              <a:t>ব</a:t>
            </a:r>
            <a:r>
              <a:rPr altLang="en-GB" lang="en-GB"/>
              <a:t>ৈ</a:t>
            </a:r>
            <a:r>
              <a:rPr altLang="en-GB" lang="en-GB"/>
              <a:t>ধ</a:t>
            </a:r>
            <a:r>
              <a:rPr altLang="en-GB" lang="en-US"/>
              <a:t> </a:t>
            </a:r>
            <a:r>
              <a:rPr altLang="en-GB" lang="en-GB"/>
              <a:t>ব</a:t>
            </a:r>
            <a:r>
              <a:rPr altLang="en-GB" lang="en-GB"/>
              <a:t>্</a:t>
            </a:r>
            <a:r>
              <a:rPr altLang="en-GB" lang="en-GB"/>
              <a:t>য</a:t>
            </a:r>
            <a:r>
              <a:rPr altLang="en-GB" lang="en-GB"/>
              <a:t>ব</a:t>
            </a:r>
            <a:r>
              <a:rPr altLang="en-GB" lang="en-GB"/>
              <a:t>স</a:t>
            </a:r>
            <a:r>
              <a:rPr altLang="en-GB" lang="en-GB"/>
              <a:t>া</a:t>
            </a:r>
            <a:r>
              <a:rPr altLang="en-GB" lang="en-GB"/>
              <a:t>য়</a:t>
            </a:r>
            <a:r>
              <a:rPr altLang="en-GB" lang="en-US"/>
              <a:t> </a:t>
            </a:r>
            <a:r>
              <a:rPr altLang="en-GB" lang="en-GB"/>
              <a:t>চ</a:t>
            </a:r>
            <a:r>
              <a:rPr altLang="en-GB" lang="en-GB"/>
              <a:t>া</a:t>
            </a:r>
            <a:r>
              <a:rPr altLang="en-GB" lang="en-GB"/>
              <a:t>ল</a:t>
            </a:r>
            <a:r>
              <a:rPr altLang="en-GB" lang="en-GB"/>
              <a:t>ি</a:t>
            </a:r>
            <a:r>
              <a:rPr altLang="en-GB" lang="en-GB"/>
              <a:t>য়ে</a:t>
            </a:r>
            <a:r>
              <a:rPr altLang="en-GB" lang="en-US"/>
              <a:t> </a:t>
            </a:r>
            <a:r>
              <a:rPr altLang="en-GB" lang="en-GB"/>
              <a:t>জ</a:t>
            </a:r>
            <a:r>
              <a:rPr altLang="en-GB" lang="en-GB"/>
              <a:t>ী</a:t>
            </a:r>
            <a:r>
              <a:rPr altLang="en-GB" lang="en-GB"/>
              <a:t>ব</a:t>
            </a:r>
            <a:r>
              <a:rPr altLang="en-GB" lang="en-GB"/>
              <a:t>ন</a:t>
            </a:r>
            <a:r>
              <a:rPr altLang="en-GB" lang="en-US"/>
              <a:t> </a:t>
            </a:r>
            <a:r>
              <a:rPr altLang="en-GB" lang="en-GB"/>
              <a:t>ধ</a:t>
            </a:r>
            <a:r>
              <a:rPr altLang="en-GB" lang="en-GB"/>
              <a:t>া</a:t>
            </a:r>
            <a:r>
              <a:rPr altLang="en-GB" lang="en-GB"/>
              <a:t>র</a:t>
            </a:r>
            <a:r>
              <a:rPr altLang="en-GB" lang="en-GB"/>
              <a:t>ণ</a:t>
            </a:r>
            <a:r>
              <a:rPr altLang="en-GB" lang="en-US"/>
              <a:t> </a:t>
            </a:r>
            <a:r>
              <a:rPr altLang="en-GB" lang="en-GB"/>
              <a:t>ক</a:t>
            </a:r>
            <a:r>
              <a:rPr altLang="en-GB" lang="en-GB"/>
              <a:t>র</a:t>
            </a:r>
            <a:r>
              <a:rPr altLang="en-GB" lang="en-GB"/>
              <a:t>ে</a:t>
            </a:r>
            <a:r>
              <a:rPr altLang="en-GB" lang="en-GB"/>
              <a:t>।</a:t>
            </a:r>
            <a:r>
              <a:rPr altLang="en-GB" lang="en-US"/>
              <a:t> </a:t>
            </a:r>
            <a:r>
              <a:rPr altLang="en-GB" lang="en-GB"/>
              <a:t>এ</a:t>
            </a:r>
            <a:r>
              <a:rPr altLang="en-GB" lang="en-GB"/>
              <a:t>ক</a:t>
            </a:r>
            <a:r>
              <a:rPr altLang="en-GB" lang="en-GB"/>
              <a:t>দ</a:t>
            </a:r>
            <a:r>
              <a:rPr altLang="en-GB" lang="en-GB"/>
              <a:t>া</a:t>
            </a:r>
            <a:r>
              <a:rPr altLang="en-GB" lang="en-US"/>
              <a:t> </a:t>
            </a:r>
            <a:r>
              <a:rPr altLang="en-GB" lang="en-GB"/>
              <a:t>ইমাম</a:t>
            </a:r>
            <a:r>
              <a:rPr altLang="en-GB" lang="en-US"/>
              <a:t> </a:t>
            </a:r>
            <a:r>
              <a:rPr altLang="en-GB" sz="2300" lang="en-GB"/>
              <a:t>সাহেব</a:t>
            </a:r>
            <a:r>
              <a:rPr altLang="en-GB" sz="2300" lang="en-US"/>
              <a:t> </a:t>
            </a:r>
            <a:r>
              <a:rPr altLang="en-GB" sz="2300" lang="en-GB"/>
              <a:t>বললেন</a:t>
            </a:r>
            <a:r>
              <a:rPr altLang="en-GB" sz="2300" lang="en-US"/>
              <a:t>,</a:t>
            </a:r>
            <a:r>
              <a:rPr altLang="en-GB" sz="2300" lang="en-US"/>
              <a:t> </a:t>
            </a:r>
            <a:r>
              <a:rPr altLang="en-GB" sz="2300" lang="en-GB"/>
              <a:t>হ</a:t>
            </a:r>
            <a:r>
              <a:rPr altLang="en-GB" sz="2300" lang="en-GB"/>
              <a:t>া</a:t>
            </a:r>
            <a:r>
              <a:rPr altLang="en-GB" sz="2300" lang="en-GB"/>
              <a:t>ল</a:t>
            </a:r>
            <a:r>
              <a:rPr altLang="en-GB" sz="2300" lang="en-GB"/>
              <a:t>া</a:t>
            </a:r>
            <a:r>
              <a:rPr altLang="en-GB" sz="2300" lang="en-GB"/>
              <a:t>ল</a:t>
            </a:r>
            <a:r>
              <a:rPr altLang="en-GB" sz="2300" lang="en-US"/>
              <a:t> </a:t>
            </a:r>
            <a:r>
              <a:rPr altLang="en-GB" sz="2300" lang="en-GB"/>
              <a:t>খ</a:t>
            </a:r>
            <a:r>
              <a:rPr altLang="en-GB" sz="2300" lang="en-GB"/>
              <a:t>া</a:t>
            </a:r>
            <a:r>
              <a:rPr altLang="en-GB" sz="2300" lang="en-GB"/>
              <a:t>ও</a:t>
            </a:r>
            <a:r>
              <a:rPr altLang="en-GB" sz="2300" lang="en-GB"/>
              <a:t>য়</a:t>
            </a:r>
            <a:r>
              <a:rPr altLang="en-GB" sz="2300" lang="en-GB"/>
              <a:t>া</a:t>
            </a:r>
            <a:r>
              <a:rPr altLang="en-GB" sz="2300" lang="en-US"/>
              <a:t> </a:t>
            </a:r>
            <a:r>
              <a:rPr altLang="en-GB" sz="2300" lang="en-GB"/>
              <a:t>ফ</a:t>
            </a:r>
            <a:r>
              <a:rPr altLang="en-GB" sz="2300" lang="en-GB"/>
              <a:t>র</a:t>
            </a:r>
            <a:r>
              <a:rPr altLang="en-GB" sz="2300" lang="en-GB"/>
              <a:t>জ</a:t>
            </a:r>
            <a:r>
              <a:rPr altLang="en-GB" sz="2300" lang="en-GB"/>
              <a:t>।</a:t>
            </a:r>
            <a:r>
              <a:rPr altLang="en-GB" sz="2300" lang="en-US"/>
              <a:t> </a:t>
            </a:r>
            <a:r>
              <a:rPr altLang="en-GB" sz="2300" lang="en-GB"/>
              <a:t>ক</a:t>
            </a:r>
            <a:r>
              <a:rPr altLang="en-GB" sz="2300" lang="en-GB"/>
              <a:t>ি</a:t>
            </a:r>
            <a:r>
              <a:rPr altLang="en-GB" sz="2300" lang="en-GB"/>
              <a:t>ন</a:t>
            </a:r>
            <a:r>
              <a:rPr altLang="en-GB" sz="2300" lang="en-GB"/>
              <a:t>্</a:t>
            </a:r>
            <a:r>
              <a:rPr altLang="en-GB" sz="2300" lang="en-GB"/>
              <a:t>ত</a:t>
            </a:r>
            <a:r>
              <a:rPr altLang="en-GB" sz="2300" lang="en-GB"/>
              <a:t>ু</a:t>
            </a:r>
            <a:r>
              <a:rPr altLang="en-GB" sz="2300" lang="en-US"/>
              <a:t> </a:t>
            </a:r>
            <a:r>
              <a:rPr altLang="en-GB" sz="2300" lang="en-GB"/>
              <a:t>ম</a:t>
            </a:r>
            <a:r>
              <a:rPr altLang="en-GB" sz="2300" lang="en-GB"/>
              <a:t>ি</a:t>
            </a:r>
            <a:r>
              <a:rPr altLang="en-GB" sz="2300" lang="en-GB"/>
              <a:t>র</a:t>
            </a:r>
            <a:r>
              <a:rPr altLang="en-GB" sz="2300" lang="en-GB"/>
              <a:t>্</a:t>
            </a:r>
            <a:r>
              <a:rPr altLang="en-GB" sz="2300" lang="en-GB"/>
              <a:t>য</a:t>
            </a:r>
            <a:r>
              <a:rPr altLang="en-GB" sz="2300" lang="en-GB"/>
              <a:t>া</a:t>
            </a:r>
            <a:r>
              <a:rPr altLang="en-GB" sz="2300" lang="en-US"/>
              <a:t> </a:t>
            </a:r>
            <a:r>
              <a:rPr altLang="en-GB" sz="2300" lang="en-GB"/>
              <a:t>স</a:t>
            </a:r>
            <a:r>
              <a:rPr altLang="en-GB" sz="2300" lang="en-GB"/>
              <a:t>া</a:t>
            </a:r>
            <a:r>
              <a:rPr altLang="en-GB" sz="2300" lang="en-GB"/>
              <a:t>হ</a:t>
            </a:r>
            <a:r>
              <a:rPr altLang="en-GB" sz="2300" lang="en-GB"/>
              <a:t>ে</a:t>
            </a:r>
            <a:r>
              <a:rPr altLang="en-GB" sz="2300" lang="en-GB"/>
              <a:t>ব</a:t>
            </a:r>
            <a:r>
              <a:rPr altLang="en-GB" sz="2300" lang="en-GB"/>
              <a:t>ে</a:t>
            </a:r>
            <a:r>
              <a:rPr altLang="en-GB" sz="2300" lang="en-GB"/>
              <a:t>র</a:t>
            </a:r>
            <a:r>
              <a:rPr altLang="en-GB" sz="2300" lang="en-US"/>
              <a:t> </a:t>
            </a:r>
            <a:r>
              <a:rPr altLang="en-GB" sz="2300" lang="en-GB"/>
              <a:t>ধ</a:t>
            </a:r>
            <a:r>
              <a:rPr altLang="en-GB" sz="2300" lang="en-GB"/>
              <a:t>া</a:t>
            </a:r>
            <a:r>
              <a:rPr altLang="en-GB" sz="2300" lang="en-GB"/>
              <a:t>র</a:t>
            </a:r>
            <a:r>
              <a:rPr altLang="en-GB" sz="2300" lang="en-GB"/>
              <a:t>ণ</a:t>
            </a:r>
            <a:r>
              <a:rPr altLang="en-GB" sz="2300" lang="en-GB"/>
              <a:t>া</a:t>
            </a:r>
            <a:r>
              <a:rPr altLang="en-GB" sz="2300" lang="en-US"/>
              <a:t> </a:t>
            </a:r>
            <a:r>
              <a:rPr altLang="en-GB" sz="2300" lang="en-GB"/>
              <a:t>ছ</a:t>
            </a:r>
            <a:r>
              <a:rPr altLang="en-GB" sz="2300" lang="en-GB"/>
              <a:t>ি</a:t>
            </a:r>
            <a:r>
              <a:rPr altLang="en-GB" sz="2300" lang="en-GB"/>
              <a:t>ল</a:t>
            </a:r>
            <a:r>
              <a:rPr altLang="en-GB" sz="2300" lang="en-US"/>
              <a:t> </a:t>
            </a:r>
            <a:r>
              <a:rPr altLang="en-GB" sz="2300" lang="en-GB"/>
              <a:t>স</a:t>
            </a:r>
            <a:r>
              <a:rPr altLang="en-GB" sz="2300" lang="en-GB"/>
              <a:t>ব</a:t>
            </a:r>
            <a:r>
              <a:rPr altLang="en-GB" sz="2300" lang="en-GB"/>
              <a:t>ই</a:t>
            </a:r>
            <a:r>
              <a:rPr altLang="en-GB" sz="2300" lang="en-US"/>
              <a:t> </a:t>
            </a:r>
            <a:r>
              <a:rPr altLang="en-GB" sz="2300" lang="en-GB"/>
              <a:t>আ</a:t>
            </a:r>
            <a:r>
              <a:rPr altLang="en-GB" sz="2300" lang="en-GB"/>
              <a:t>ল</a:t>
            </a:r>
            <a:r>
              <a:rPr altLang="en-GB" sz="2300" lang="en-GB"/>
              <a:t>্</a:t>
            </a:r>
            <a:r>
              <a:rPr altLang="en-GB" sz="2300" lang="en-GB"/>
              <a:t>ল</a:t>
            </a:r>
            <a:r>
              <a:rPr altLang="en-GB" sz="2300" lang="en-GB"/>
              <a:t>া</a:t>
            </a:r>
            <a:r>
              <a:rPr altLang="en-GB" sz="2300" lang="en-GB"/>
              <a:t>হ</a:t>
            </a:r>
            <a:r>
              <a:rPr altLang="en-GB" sz="2300" lang="en-GB"/>
              <a:t>র</a:t>
            </a:r>
            <a:r>
              <a:rPr altLang="en-GB" sz="2300" lang="en-US"/>
              <a:t> </a:t>
            </a:r>
            <a:r>
              <a:rPr altLang="en-GB" sz="2300" lang="en-GB"/>
              <a:t>র</a:t>
            </a:r>
            <a:r>
              <a:rPr altLang="en-GB" sz="2300" lang="en-GB"/>
              <a:t>ি</a:t>
            </a:r>
            <a:r>
              <a:rPr altLang="en-GB" sz="2300" lang="en-GB"/>
              <a:t>য</a:t>
            </a:r>
            <a:r>
              <a:rPr altLang="en-GB" sz="2300" lang="en-GB"/>
              <a:t>ি</a:t>
            </a:r>
            <a:r>
              <a:rPr altLang="en-GB" sz="2300" lang="en-GB"/>
              <a:t>ক</a:t>
            </a:r>
            <a:r>
              <a:rPr altLang="en-GB" sz="2300" lang="en-US"/>
              <a:t>,</a:t>
            </a:r>
            <a:r>
              <a:rPr altLang="en-GB" sz="2300" lang="en-US"/>
              <a:t> </a:t>
            </a:r>
            <a:r>
              <a:rPr altLang="en-GB" sz="2300" lang="en-GB"/>
              <a:t>এ</a:t>
            </a:r>
            <a:r>
              <a:rPr altLang="en-GB" sz="2300" lang="en-GB"/>
              <a:t>ত</a:t>
            </a:r>
            <a:r>
              <a:rPr altLang="en-GB" sz="2300" lang="en-GB"/>
              <a:t>ে</a:t>
            </a:r>
            <a:r>
              <a:rPr altLang="en-GB" sz="2300" lang="en-US"/>
              <a:t> </a:t>
            </a:r>
            <a:r>
              <a:rPr altLang="en-GB" sz="2300" lang="en-GB"/>
              <a:t>হ</a:t>
            </a:r>
            <a:r>
              <a:rPr altLang="en-GB" sz="2300" lang="en-GB"/>
              <a:t>া</a:t>
            </a:r>
            <a:r>
              <a:rPr altLang="en-GB" sz="2300" lang="en-GB"/>
              <a:t>র</a:t>
            </a:r>
            <a:r>
              <a:rPr altLang="en-GB" sz="2300" lang="en-GB"/>
              <a:t>া</a:t>
            </a:r>
            <a:r>
              <a:rPr altLang="en-GB" sz="2300" lang="en-GB"/>
              <a:t>ম</a:t>
            </a:r>
            <a:r>
              <a:rPr altLang="en-GB" sz="2300" lang="en-GB"/>
              <a:t>ে</a:t>
            </a:r>
            <a:r>
              <a:rPr altLang="en-GB" sz="2300" lang="en-GB"/>
              <a:t>র</a:t>
            </a:r>
            <a:r>
              <a:rPr altLang="en-GB" sz="2300" lang="en-US"/>
              <a:t> </a:t>
            </a:r>
            <a:r>
              <a:rPr altLang="en-GB" sz="2300" lang="en-GB"/>
              <a:t>ক</a:t>
            </a:r>
            <a:r>
              <a:rPr altLang="en-GB" sz="2300" lang="en-GB"/>
              <a:t>ী</a:t>
            </a:r>
            <a:r>
              <a:rPr altLang="en-GB" sz="2300" lang="en-US"/>
              <a:t> </a:t>
            </a:r>
            <a:r>
              <a:rPr altLang="en-GB" sz="2300" lang="en-GB"/>
              <a:t>আ</a:t>
            </a:r>
            <a:r>
              <a:rPr altLang="en-GB" sz="2300" lang="en-GB"/>
              <a:t>ছ</a:t>
            </a:r>
            <a:r>
              <a:rPr altLang="en-GB" sz="2300" lang="en-GB"/>
              <a:t>ে</a:t>
            </a:r>
            <a:r>
              <a:rPr altLang="en-GB" sz="2300" lang="en-US"/>
              <a:t>?</a:t>
            </a:r>
            <a:endParaRPr lang="en-GB"/>
          </a:p>
          <a:p>
            <a:pPr algn="l" indent="0" marL="0">
              <a:buNone/>
            </a:pPr>
            <a:r>
              <a:rPr altLang="en-GB" sz="2300" lang="en-GB"/>
              <a:t>ক</a:t>
            </a:r>
            <a:r>
              <a:rPr altLang="en-GB" sz="2300" lang="en-US"/>
              <a:t> </a:t>
            </a:r>
            <a:r>
              <a:rPr altLang="en-GB" sz="2300" lang="en-US"/>
              <a:t>.</a:t>
            </a:r>
            <a:r>
              <a:rPr altLang="en-GB" sz="2300" lang="en-US"/>
              <a:t> </a:t>
            </a:r>
            <a:r>
              <a:rPr altLang="en-GB" sz="2300" lang="en-US"/>
              <a:t> </a:t>
            </a:r>
            <a:r>
              <a:rPr altLang="en-GB" sz="2300" lang="en-GB"/>
              <a:t>অ</a:t>
            </a:r>
            <a:r>
              <a:rPr altLang="en-GB" sz="2300" lang="en-GB"/>
              <a:t>র</a:t>
            </a:r>
            <a:r>
              <a:rPr altLang="en-GB" sz="2300" lang="en-GB"/>
              <a:t>্</a:t>
            </a:r>
            <a:r>
              <a:rPr altLang="en-GB" sz="2300" lang="en-GB"/>
              <a:t>থ</a:t>
            </a:r>
            <a:r>
              <a:rPr altLang="en-GB" sz="2300" lang="en-US"/>
              <a:t> </a:t>
            </a:r>
            <a:r>
              <a:rPr altLang="en-GB" sz="2300" lang="en-GB"/>
              <a:t>ল</a:t>
            </a:r>
            <a:r>
              <a:rPr altLang="en-GB" sz="2300" lang="en-GB"/>
              <a:t>ি</a:t>
            </a:r>
            <a:r>
              <a:rPr altLang="en-GB" sz="2300" lang="en-GB"/>
              <a:t>খ</a:t>
            </a:r>
            <a:r>
              <a:rPr altLang="en-GB" sz="2300" lang="en-US"/>
              <a:t>:</a:t>
            </a:r>
            <a:r>
              <a:rPr altLang="en-GB" sz="2300" lang="en-US"/>
              <a:t> </a:t>
            </a:r>
            <a:r>
              <a:rPr altLang="en-GB" sz="2300" lang="en-US"/>
              <a:t> </a:t>
            </a:r>
            <a:r>
              <a:rPr altLang="en-GB" sz="2300" lang="en-GB"/>
              <a:t>ع</a:t>
            </a:r>
            <a:r>
              <a:rPr altLang="en-GB" sz="2300" lang="en-GB"/>
              <a:t>د</a:t>
            </a:r>
            <a:r>
              <a:rPr altLang="en-GB" sz="2300" lang="en-GB"/>
              <a:t>و</a:t>
            </a:r>
            <a:endParaRPr lang="en-GB"/>
          </a:p>
          <a:p>
            <a:pPr algn="l" indent="0" marL="0">
              <a:buNone/>
            </a:pPr>
            <a:r>
              <a:rPr altLang="en-GB" sz="2300" lang="en-GB"/>
              <a:t>খ</a:t>
            </a:r>
            <a:r>
              <a:rPr altLang="en-GB" sz="2300" lang="en-US"/>
              <a:t> </a:t>
            </a:r>
            <a:r>
              <a:rPr altLang="en-GB" sz="2300" lang="en-US"/>
              <a:t>.</a:t>
            </a:r>
            <a:r>
              <a:rPr altLang="en-GB" sz="2300" lang="en-US"/>
              <a:t> </a:t>
            </a:r>
            <a:r>
              <a:rPr altLang="en-GB" sz="2300" lang="en-US"/>
              <a:t> </a:t>
            </a:r>
            <a:r>
              <a:rPr altLang="en-GB" sz="2300" lang="en-GB"/>
              <a:t>ব</a:t>
            </a:r>
            <a:r>
              <a:rPr altLang="en-GB" sz="2300" lang="en-GB"/>
              <a:t>্</a:t>
            </a:r>
            <a:r>
              <a:rPr altLang="en-GB" sz="2300" lang="en-GB"/>
              <a:t>য</a:t>
            </a:r>
            <a:r>
              <a:rPr altLang="en-GB" sz="2300" lang="en-GB"/>
              <a:t>া</a:t>
            </a:r>
            <a:r>
              <a:rPr altLang="en-GB" sz="2300" lang="en-GB"/>
              <a:t>খ</a:t>
            </a:r>
            <a:r>
              <a:rPr altLang="en-GB" sz="2300" lang="en-GB"/>
              <a:t>্</a:t>
            </a:r>
            <a:r>
              <a:rPr altLang="en-GB" sz="2300" lang="en-GB"/>
              <a:t>য</a:t>
            </a:r>
            <a:r>
              <a:rPr altLang="en-GB" sz="2300" lang="en-GB"/>
              <a:t>া</a:t>
            </a:r>
            <a:r>
              <a:rPr altLang="en-GB" sz="2300" lang="en-US"/>
              <a:t> </a:t>
            </a:r>
            <a:r>
              <a:rPr altLang="en-GB" sz="2300" lang="en-GB"/>
              <a:t>ক</a:t>
            </a:r>
            <a:r>
              <a:rPr altLang="en-GB" sz="2300" lang="en-GB"/>
              <a:t>র</a:t>
            </a:r>
            <a:r>
              <a:rPr altLang="en-GB" sz="2300" lang="en-US"/>
              <a:t>:</a:t>
            </a:r>
            <a:r>
              <a:rPr altLang="en-GB" sz="2300" lang="en-US"/>
              <a:t> </a:t>
            </a:r>
            <a:r>
              <a:rPr altLang="en-GB" sz="2300" lang="en-US"/>
              <a:t> </a:t>
            </a:r>
            <a:r>
              <a:rPr altLang="en-GB" sz="2300" lang="en-GB"/>
              <a:t>و</a:t>
            </a:r>
            <a:r>
              <a:rPr altLang="en-GB" sz="2300" lang="en-GB"/>
              <a:t>ل</a:t>
            </a:r>
            <a:r>
              <a:rPr altLang="en-GB" sz="2300" lang="en-GB"/>
              <a:t>ا</a:t>
            </a:r>
            <a:r>
              <a:rPr altLang="en-GB" sz="2300" lang="en-US"/>
              <a:t> </a:t>
            </a:r>
            <a:r>
              <a:rPr altLang="en-GB" sz="2300" lang="en-GB"/>
              <a:t>ت</a:t>
            </a:r>
            <a:r>
              <a:rPr altLang="en-GB" sz="2300" lang="en-GB"/>
              <a:t>ت</a:t>
            </a:r>
            <a:r>
              <a:rPr altLang="en-GB" sz="2300" lang="en-GB"/>
              <a:t>ب</a:t>
            </a:r>
            <a:r>
              <a:rPr altLang="en-GB" sz="2300" lang="en-GB"/>
              <a:t>ع</a:t>
            </a:r>
            <a:r>
              <a:rPr altLang="en-GB" sz="2300" lang="en-GB"/>
              <a:t>و</a:t>
            </a:r>
            <a:r>
              <a:rPr altLang="en-GB" sz="2300" lang="en-GB"/>
              <a:t>ا</a:t>
            </a:r>
            <a:r>
              <a:rPr altLang="en-GB" sz="2300" lang="en-US"/>
              <a:t> </a:t>
            </a:r>
            <a:r>
              <a:rPr altLang="en-GB" sz="2300" lang="en-GB"/>
              <a:t>خ</a:t>
            </a:r>
            <a:r>
              <a:rPr altLang="en-GB" sz="2300" lang="en-GB"/>
              <a:t>ط</a:t>
            </a:r>
            <a:r>
              <a:rPr altLang="en-GB" sz="2300" lang="en-GB"/>
              <a:t>و</a:t>
            </a:r>
            <a:r>
              <a:rPr altLang="en-GB" sz="2300" lang="en-GB"/>
              <a:t>ا</a:t>
            </a:r>
            <a:r>
              <a:rPr altLang="en-GB" sz="2300" lang="en-GB"/>
              <a:t>ت</a:t>
            </a:r>
            <a:r>
              <a:rPr altLang="en-GB" sz="2300" lang="en-US"/>
              <a:t> </a:t>
            </a:r>
            <a:r>
              <a:rPr altLang="en-GB" sz="2300" lang="en-GB"/>
              <a:t>ا</a:t>
            </a:r>
            <a:r>
              <a:rPr altLang="en-GB" sz="2300" lang="en-GB"/>
              <a:t>ل</a:t>
            </a:r>
            <a:r>
              <a:rPr altLang="en-GB" sz="2300" lang="en-GB"/>
              <a:t>ش</a:t>
            </a:r>
            <a:r>
              <a:rPr altLang="en-GB" sz="2300" lang="en-GB"/>
              <a:t>ي</a:t>
            </a:r>
            <a:r>
              <a:rPr altLang="en-GB" sz="2300" lang="en-GB"/>
              <a:t>ط</a:t>
            </a:r>
            <a:r>
              <a:rPr altLang="en-GB" sz="2300" lang="en-GB"/>
              <a:t>ا</a:t>
            </a:r>
            <a:r>
              <a:rPr altLang="en-GB" sz="2300" lang="en-GB"/>
              <a:t>ن</a:t>
            </a:r>
            <a:endParaRPr lang="en-GB"/>
          </a:p>
          <a:p>
            <a:pPr algn="l" indent="0" marL="0">
              <a:buNone/>
            </a:pPr>
            <a:r>
              <a:rPr altLang="en-GB" sz="2300" lang="en-GB"/>
              <a:t>গ</a:t>
            </a:r>
            <a:r>
              <a:rPr altLang="en-GB" sz="2300" lang="en-US"/>
              <a:t> </a:t>
            </a:r>
            <a:r>
              <a:rPr altLang="en-GB" sz="2300" lang="en-US"/>
              <a:t>.</a:t>
            </a:r>
            <a:r>
              <a:rPr altLang="en-GB" sz="2300" lang="en-US"/>
              <a:t> </a:t>
            </a:r>
            <a:r>
              <a:rPr altLang="en-GB" sz="2300" lang="en-GB"/>
              <a:t>ইমাম</a:t>
            </a:r>
            <a:r>
              <a:rPr altLang="en-GB" sz="2300" lang="en-US"/>
              <a:t> </a:t>
            </a:r>
            <a:r>
              <a:rPr altLang="en-GB" sz="2300" lang="en-GB"/>
              <a:t>সাহেব</a:t>
            </a:r>
            <a:r>
              <a:rPr altLang="en-GB" sz="2300" lang="en-GB"/>
              <a:t>ে</a:t>
            </a:r>
            <a:r>
              <a:rPr altLang="en-GB" sz="2300" lang="en-GB"/>
              <a:t>র</a:t>
            </a:r>
            <a:r>
              <a:rPr altLang="en-GB" sz="2300" lang="en-US"/>
              <a:t> </a:t>
            </a:r>
            <a:r>
              <a:rPr altLang="en-GB" sz="2300" lang="en-GB"/>
              <a:t>ব</a:t>
            </a:r>
            <a:r>
              <a:rPr altLang="en-GB" sz="2300" lang="en-GB"/>
              <a:t>ক</a:t>
            </a:r>
            <a:r>
              <a:rPr altLang="en-GB" sz="2300" lang="en-GB"/>
              <a:t>্তব্য</a:t>
            </a:r>
            <a:r>
              <a:rPr altLang="en-GB" sz="2300" lang="en-GB"/>
              <a:t>ট</a:t>
            </a:r>
            <a:r>
              <a:rPr altLang="en-GB" sz="2300" lang="en-GB"/>
              <a:t>ি</a:t>
            </a:r>
            <a:r>
              <a:rPr altLang="en-GB" sz="2300" lang="en-US"/>
              <a:t> </a:t>
            </a:r>
            <a:r>
              <a:rPr altLang="en-GB" sz="2300" lang="en-GB"/>
              <a:t>ব</a:t>
            </a:r>
            <a:r>
              <a:rPr altLang="en-GB" sz="2300" lang="en-GB"/>
              <a:t>্</a:t>
            </a:r>
            <a:r>
              <a:rPr altLang="en-GB" sz="2300" lang="en-GB"/>
              <a:t>য</a:t>
            </a:r>
            <a:r>
              <a:rPr altLang="en-GB" sz="2300" lang="en-GB"/>
              <a:t>া</a:t>
            </a:r>
            <a:r>
              <a:rPr altLang="en-GB" sz="2300" lang="en-GB"/>
              <a:t>খ</a:t>
            </a:r>
            <a:r>
              <a:rPr altLang="en-GB" sz="2300" lang="en-GB"/>
              <a:t>্</a:t>
            </a:r>
            <a:r>
              <a:rPr altLang="en-GB" sz="2300" lang="en-GB"/>
              <a:t>য</a:t>
            </a:r>
            <a:r>
              <a:rPr altLang="en-GB" sz="2300" lang="en-GB"/>
              <a:t>া</a:t>
            </a:r>
            <a:r>
              <a:rPr altLang="en-GB" sz="2300" lang="en-US"/>
              <a:t> </a:t>
            </a:r>
            <a:r>
              <a:rPr altLang="en-GB" sz="2300" lang="en-GB"/>
              <a:t>ক</a:t>
            </a:r>
            <a:r>
              <a:rPr altLang="en-GB" sz="2300" lang="en-GB"/>
              <a:t>র</a:t>
            </a:r>
            <a:r>
              <a:rPr altLang="en-GB" sz="2300" lang="en-GB"/>
              <a:t>।</a:t>
            </a:r>
            <a:endParaRPr lang="en-GB"/>
          </a:p>
          <a:p>
            <a:pPr algn="l" indent="0" marL="0">
              <a:buNone/>
            </a:pPr>
            <a:r>
              <a:rPr altLang="en-GB" sz="2300" lang="en-GB"/>
              <a:t>ঘ</a:t>
            </a:r>
            <a:r>
              <a:rPr altLang="en-GB" sz="2300" lang="en-US"/>
              <a:t> </a:t>
            </a:r>
            <a:r>
              <a:rPr altLang="en-GB" sz="2300" lang="en-US"/>
              <a:t>.</a:t>
            </a:r>
            <a:r>
              <a:rPr altLang="en-GB" sz="2300" lang="en-US"/>
              <a:t> </a:t>
            </a:r>
            <a:r>
              <a:rPr altLang="en-GB" sz="2300" lang="en-US"/>
              <a:t> </a:t>
            </a:r>
            <a:r>
              <a:rPr altLang="en-GB" sz="2300" lang="en-GB"/>
              <a:t>ম</a:t>
            </a:r>
            <a:r>
              <a:rPr altLang="en-GB" sz="2300" lang="en-GB"/>
              <a:t>ি</a:t>
            </a:r>
            <a:r>
              <a:rPr altLang="en-GB" sz="2300" lang="en-GB"/>
              <a:t>র</a:t>
            </a:r>
            <a:r>
              <a:rPr altLang="en-GB" sz="2300" lang="en-GB"/>
              <a:t>্</a:t>
            </a:r>
            <a:r>
              <a:rPr altLang="en-GB" sz="2300" lang="en-GB"/>
              <a:t>জ</a:t>
            </a:r>
            <a:r>
              <a:rPr altLang="en-GB" sz="2300" lang="en-GB"/>
              <a:t>া</a:t>
            </a:r>
            <a:r>
              <a:rPr altLang="en-GB" sz="2300" lang="en-US"/>
              <a:t> </a:t>
            </a:r>
            <a:r>
              <a:rPr altLang="en-GB" sz="2300" lang="en-GB"/>
              <a:t>স</a:t>
            </a:r>
            <a:r>
              <a:rPr altLang="en-GB" sz="2300" lang="en-GB"/>
              <a:t>া</a:t>
            </a:r>
            <a:r>
              <a:rPr altLang="en-GB" sz="2300" lang="en-GB"/>
              <a:t>হ</a:t>
            </a:r>
            <a:r>
              <a:rPr altLang="en-GB" sz="2300" lang="en-GB"/>
              <a:t>ে</a:t>
            </a:r>
            <a:r>
              <a:rPr altLang="en-GB" sz="2300" lang="en-GB"/>
              <a:t>ব</a:t>
            </a:r>
            <a:r>
              <a:rPr altLang="en-GB" sz="2300" lang="en-GB"/>
              <a:t>ে</a:t>
            </a:r>
            <a:r>
              <a:rPr altLang="en-GB" sz="2300" lang="en-GB"/>
              <a:t>র</a:t>
            </a:r>
            <a:r>
              <a:rPr altLang="en-GB" sz="2300" lang="en-US"/>
              <a:t> </a:t>
            </a:r>
            <a:r>
              <a:rPr altLang="en-GB" sz="2300" lang="en-GB"/>
              <a:t>ধ</a:t>
            </a:r>
            <a:r>
              <a:rPr altLang="en-GB" sz="2300" lang="en-GB"/>
              <a:t>া</a:t>
            </a:r>
            <a:r>
              <a:rPr altLang="en-GB" sz="2300" lang="en-GB"/>
              <a:t>র</a:t>
            </a:r>
            <a:r>
              <a:rPr altLang="en-GB" sz="2300" lang="en-GB"/>
              <a:t>ণ</a:t>
            </a:r>
            <a:r>
              <a:rPr altLang="en-GB" sz="2300" lang="en-GB"/>
              <a:t>া</a:t>
            </a:r>
            <a:r>
              <a:rPr altLang="en-GB" sz="2300" lang="en-GB"/>
              <a:t>র</a:t>
            </a:r>
            <a:r>
              <a:rPr altLang="en-GB" sz="2300" lang="en-US"/>
              <a:t> </a:t>
            </a:r>
            <a:r>
              <a:rPr altLang="en-GB" sz="2300" lang="en-GB"/>
              <a:t>স</a:t>
            </a:r>
            <a:r>
              <a:rPr altLang="en-GB" sz="2300" lang="en-GB"/>
              <a:t>া</a:t>
            </a:r>
            <a:r>
              <a:rPr altLang="en-GB" sz="2300" lang="en-GB"/>
              <a:t>থ</a:t>
            </a:r>
            <a:r>
              <a:rPr altLang="en-GB" sz="2300" lang="en-GB"/>
              <a:t>ে</a:t>
            </a:r>
            <a:r>
              <a:rPr altLang="en-GB" sz="2300" lang="en-US"/>
              <a:t> </a:t>
            </a:r>
            <a:r>
              <a:rPr altLang="en-GB" sz="2300" lang="en-GB"/>
              <a:t>ত</a:t>
            </a:r>
            <a:r>
              <a:rPr altLang="en-GB" sz="2300" lang="en-GB"/>
              <a:t>ু</a:t>
            </a:r>
            <a:r>
              <a:rPr altLang="en-GB" sz="2300" lang="en-GB"/>
              <a:t>ম</a:t>
            </a:r>
            <a:r>
              <a:rPr altLang="en-GB" sz="2300" lang="en-GB"/>
              <a:t>ি</a:t>
            </a:r>
            <a:r>
              <a:rPr altLang="en-GB" sz="2300" lang="en-US"/>
              <a:t> </a:t>
            </a:r>
            <a:r>
              <a:rPr altLang="en-GB" sz="2300" lang="en-GB"/>
              <a:t>ক</a:t>
            </a:r>
            <a:r>
              <a:rPr altLang="en-GB" sz="2300" lang="en-GB"/>
              <a:t>ী</a:t>
            </a:r>
            <a:r>
              <a:rPr altLang="en-GB" sz="2300" lang="en-US"/>
              <a:t> </a:t>
            </a:r>
            <a:r>
              <a:rPr altLang="en-GB" sz="2300" lang="en-GB"/>
              <a:t>এ</a:t>
            </a:r>
            <a:r>
              <a:rPr altLang="en-GB" sz="2300" lang="en-GB"/>
              <a:t>ক</a:t>
            </a:r>
            <a:r>
              <a:rPr altLang="en-GB" sz="2300" lang="en-GB"/>
              <a:t>ম</a:t>
            </a:r>
            <a:r>
              <a:rPr altLang="en-GB" sz="2300" lang="en-GB"/>
              <a:t>ত</a:t>
            </a:r>
            <a:r>
              <a:rPr altLang="en-GB" sz="2300" lang="en-US"/>
              <a:t>?</a:t>
            </a:r>
            <a:r>
              <a:rPr altLang="en-GB" sz="2300" lang="en-US"/>
              <a:t> </a:t>
            </a:r>
            <a:r>
              <a:rPr altLang="en-GB" sz="2300" lang="en-GB"/>
              <a:t>য</a:t>
            </a:r>
            <a:r>
              <a:rPr altLang="en-GB" sz="2300" lang="en-GB"/>
              <a:t>ু</a:t>
            </a:r>
            <a:r>
              <a:rPr altLang="en-GB" sz="2300" lang="en-GB"/>
              <a:t>ক</a:t>
            </a:r>
            <a:r>
              <a:rPr altLang="en-GB" sz="2300" lang="en-GB"/>
              <a:t>্তি</a:t>
            </a:r>
            <a:r>
              <a:rPr altLang="en-GB" sz="2300" lang="en-US"/>
              <a:t> </a:t>
            </a:r>
            <a:r>
              <a:rPr altLang="en-GB" sz="2300" lang="en-GB"/>
              <a:t>দ</a:t>
            </a:r>
            <a:r>
              <a:rPr altLang="en-GB" sz="2300" lang="en-GB"/>
              <a:t>া</a:t>
            </a:r>
            <a:r>
              <a:rPr altLang="en-GB" sz="2300" lang="en-GB"/>
              <a:t>ও</a:t>
            </a:r>
            <a:r>
              <a:rPr altLang="en-GB" sz="2300" lang="en-GB"/>
              <a:t>।</a:t>
            </a:r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900">
        <p14:glitter dir="l"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8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pPr algn="ctr"/>
            <a:r>
              <a:rPr b="1" i="1" lang="en-GB" u="sng">
                <a:solidFill>
                  <a:srgbClr val="BF0000"/>
                </a:solidFill>
              </a:rPr>
              <a:t>প</a:t>
            </a:r>
            <a:r>
              <a:rPr b="1" i="1" lang="en-GB" u="sng">
                <a:solidFill>
                  <a:srgbClr val="BF0000"/>
                </a:solidFill>
              </a:rPr>
              <a:t>র</a:t>
            </a:r>
            <a:r>
              <a:rPr b="1" i="1" lang="en-GB" u="sng">
                <a:solidFill>
                  <a:srgbClr val="BF0000"/>
                </a:solidFill>
              </a:rPr>
              <a:t>ি</a:t>
            </a:r>
            <a:r>
              <a:rPr b="1" i="1" lang="en-GB" u="sng">
                <a:solidFill>
                  <a:srgbClr val="BF0000"/>
                </a:solidFill>
              </a:rPr>
              <a:t>চ</a:t>
            </a:r>
            <a:r>
              <a:rPr b="1" i="1" lang="en-GB" u="sng">
                <a:solidFill>
                  <a:srgbClr val="BF0000"/>
                </a:solidFill>
              </a:rPr>
              <a:t>ি</a:t>
            </a:r>
            <a:r>
              <a:rPr b="1" i="1" lang="en-GB" u="sng">
                <a:solidFill>
                  <a:srgbClr val="BF0000"/>
                </a:solidFill>
              </a:rPr>
              <a:t>ত</a:t>
            </a:r>
            <a:r>
              <a:rPr b="1" i="1" lang="en-GB" u="sng">
                <a:solidFill>
                  <a:srgbClr val="BF0000"/>
                </a:solidFill>
              </a:rPr>
              <a:t>ি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03" name=""/>
          <p:cNvSpPr>
            <a:spLocks noGrp="1"/>
          </p:cNvSpPr>
          <p:nvPr>
            <p:ph sz="half" idx="1"/>
          </p:nvPr>
        </p:nvSpPr>
        <p:spPr>
          <a:solidFill>
            <a:srgbClr val="0000FF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pPr indent="0" marL="0">
              <a:buNone/>
            </a:pPr>
            <a:r>
              <a:rPr b="1" i="1" lang="en-GB">
                <a:solidFill>
                  <a:srgbClr val="F46D43"/>
                </a:solidFill>
              </a:rPr>
              <a:t>ম</a:t>
            </a:r>
            <a:r>
              <a:rPr b="1" i="1" lang="en-GB">
                <a:solidFill>
                  <a:srgbClr val="F46D43"/>
                </a:solidFill>
              </a:rPr>
              <a:t>া</a:t>
            </a:r>
            <a:r>
              <a:rPr b="1" i="1" lang="en-GB">
                <a:solidFill>
                  <a:srgbClr val="F46D43"/>
                </a:solidFill>
              </a:rPr>
              <a:t>শ</a:t>
            </a:r>
            <a:r>
              <a:rPr b="1" i="1" lang="en-GB">
                <a:solidFill>
                  <a:srgbClr val="F46D43"/>
                </a:solidFill>
              </a:rPr>
              <a:t>ক</a:t>
            </a:r>
            <a:r>
              <a:rPr b="1" i="1" lang="en-GB">
                <a:solidFill>
                  <a:srgbClr val="F46D43"/>
                </a:solidFill>
              </a:rPr>
              <a:t>ু</a:t>
            </a:r>
            <a:r>
              <a:rPr b="1" i="1" lang="en-GB">
                <a:solidFill>
                  <a:srgbClr val="F46D43"/>
                </a:solidFill>
              </a:rPr>
              <a:t>র</a:t>
            </a:r>
            <a:r>
              <a:rPr b="1" i="1" lang="en-GB">
                <a:solidFill>
                  <a:srgbClr val="F46D43"/>
                </a:solidFill>
              </a:rPr>
              <a:t>া</a:t>
            </a:r>
            <a:r>
              <a:rPr altLang="en-GB" b="1" i="1" lang="en-US">
                <a:solidFill>
                  <a:srgbClr val="F46D43"/>
                </a:solidFill>
              </a:rPr>
              <a:t> </a:t>
            </a:r>
            <a:r>
              <a:rPr altLang="en-GB" b="1" i="1" lang="en-GB">
                <a:solidFill>
                  <a:srgbClr val="F46D43"/>
                </a:solidFill>
              </a:rPr>
              <a:t>খ</a:t>
            </a:r>
            <a:r>
              <a:rPr altLang="en-GB" b="1" i="1" lang="en-GB">
                <a:solidFill>
                  <a:srgbClr val="F46D43"/>
                </a:solidFill>
              </a:rPr>
              <a:t>া</a:t>
            </a:r>
            <a:r>
              <a:rPr altLang="en-GB" b="1" i="1" lang="en-GB">
                <a:solidFill>
                  <a:srgbClr val="F46D43"/>
                </a:solidFill>
              </a:rPr>
              <a:t>ত</a:t>
            </a:r>
            <a:r>
              <a:rPr altLang="en-GB" b="1" i="1" lang="en-GB">
                <a:solidFill>
                  <a:srgbClr val="F46D43"/>
                </a:solidFill>
              </a:rPr>
              <a:t>ু</a:t>
            </a:r>
            <a:r>
              <a:rPr altLang="en-GB" b="1" i="1" lang="en-GB">
                <a:solidFill>
                  <a:srgbClr val="F46D43"/>
                </a:solidFill>
              </a:rPr>
              <a:t>ন</a:t>
            </a:r>
            <a:endParaRPr b="1" i="1" lang="en-GB">
              <a:solidFill>
                <a:srgbClr val="F46D43"/>
              </a:solidFill>
            </a:endParaRPr>
          </a:p>
          <a:p>
            <a:pPr indent="0" marL="0">
              <a:buNone/>
            </a:pPr>
            <a:r>
              <a:rPr altLang="en-GB" b="1" i="1" lang="en-GB">
                <a:solidFill>
                  <a:srgbClr val="F46D43"/>
                </a:solidFill>
              </a:rPr>
              <a:t>স</a:t>
            </a:r>
            <a:r>
              <a:rPr altLang="en-GB" b="1" i="1" lang="en-GB">
                <a:solidFill>
                  <a:srgbClr val="F46D43"/>
                </a:solidFill>
              </a:rPr>
              <a:t>হ</a:t>
            </a:r>
            <a:r>
              <a:rPr altLang="en-GB" b="1" i="1" lang="en-GB">
                <a:solidFill>
                  <a:srgbClr val="F46D43"/>
                </a:solidFill>
              </a:rPr>
              <a:t>ক</a:t>
            </a:r>
            <a:r>
              <a:rPr altLang="en-GB" b="1" i="1" lang="en-GB">
                <a:solidFill>
                  <a:srgbClr val="F46D43"/>
                </a:solidFill>
              </a:rPr>
              <a:t>া</a:t>
            </a:r>
            <a:r>
              <a:rPr altLang="en-GB" b="1" i="1" lang="en-GB">
                <a:solidFill>
                  <a:srgbClr val="F46D43"/>
                </a:solidFill>
              </a:rPr>
              <a:t>র</a:t>
            </a:r>
            <a:r>
              <a:rPr altLang="en-GB" b="1" i="1" lang="en-GB">
                <a:solidFill>
                  <a:srgbClr val="F46D43"/>
                </a:solidFill>
              </a:rPr>
              <a:t>ী</a:t>
            </a:r>
            <a:r>
              <a:rPr altLang="en-GB" b="1" i="1" lang="en-US">
                <a:solidFill>
                  <a:srgbClr val="F46D43"/>
                </a:solidFill>
              </a:rPr>
              <a:t> </a:t>
            </a:r>
            <a:r>
              <a:rPr altLang="en-GB" b="1" i="1" lang="en-GB">
                <a:solidFill>
                  <a:srgbClr val="F46D43"/>
                </a:solidFill>
              </a:rPr>
              <a:t>মৌল</a:t>
            </a:r>
            <a:r>
              <a:rPr altLang="en-GB" b="1" i="1" lang="en-GB">
                <a:solidFill>
                  <a:srgbClr val="F46D43"/>
                </a:solidFill>
              </a:rPr>
              <a:t>ভ</a:t>
            </a:r>
            <a:r>
              <a:rPr altLang="en-GB" b="1" i="1" lang="en-GB">
                <a:solidFill>
                  <a:srgbClr val="F46D43"/>
                </a:solidFill>
              </a:rPr>
              <a:t>ী</a:t>
            </a:r>
            <a:r>
              <a:rPr altLang="en-GB" b="1" i="1" lang="en-US">
                <a:solidFill>
                  <a:srgbClr val="F46D43"/>
                </a:solidFill>
              </a:rPr>
              <a:t>,</a:t>
            </a:r>
            <a:endParaRPr b="1" i="1" lang="en-GB">
              <a:solidFill>
                <a:srgbClr val="F46D43"/>
              </a:solidFill>
            </a:endParaRPr>
          </a:p>
          <a:p>
            <a:pPr indent="0" marL="0">
              <a:buNone/>
            </a:pPr>
            <a:r>
              <a:rPr altLang="en-GB" b="1" i="1" lang="en-GB">
                <a:solidFill>
                  <a:srgbClr val="F46D43"/>
                </a:solidFill>
              </a:rPr>
              <a:t>ক</a:t>
            </a:r>
            <a:r>
              <a:rPr altLang="en-GB" b="1" i="1" lang="en-GB">
                <a:solidFill>
                  <a:srgbClr val="F46D43"/>
                </a:solidFill>
              </a:rPr>
              <a:t>া</a:t>
            </a:r>
            <a:r>
              <a:rPr altLang="en-GB" b="1" i="1" lang="en-GB">
                <a:solidFill>
                  <a:srgbClr val="F46D43"/>
                </a:solidFill>
              </a:rPr>
              <a:t>ত</a:t>
            </a:r>
            <a:r>
              <a:rPr altLang="en-GB" b="1" i="1" lang="en-GB">
                <a:solidFill>
                  <a:srgbClr val="F46D43"/>
                </a:solidFill>
              </a:rPr>
              <a:t>ল</a:t>
            </a:r>
            <a:r>
              <a:rPr altLang="en-GB" b="1" i="1" lang="en-GB">
                <a:solidFill>
                  <a:srgbClr val="F46D43"/>
                </a:solidFill>
              </a:rPr>
              <a:t>া</a:t>
            </a:r>
            <a:r>
              <a:rPr altLang="en-GB" b="1" i="1" lang="en-GB">
                <a:solidFill>
                  <a:srgbClr val="F46D43"/>
                </a:solidFill>
              </a:rPr>
              <a:t>স</a:t>
            </a:r>
            <a:r>
              <a:rPr altLang="en-GB" b="1" i="1" lang="en-GB">
                <a:solidFill>
                  <a:srgbClr val="F46D43"/>
                </a:solidFill>
              </a:rPr>
              <a:t>ে</a:t>
            </a:r>
            <a:r>
              <a:rPr altLang="en-GB" b="1" i="1" lang="en-GB">
                <a:solidFill>
                  <a:srgbClr val="F46D43"/>
                </a:solidFill>
              </a:rPr>
              <a:t>ন</a:t>
            </a:r>
            <a:r>
              <a:rPr altLang="en-GB" b="1" i="1" lang="en-US">
                <a:solidFill>
                  <a:srgbClr val="F46D43"/>
                </a:solidFill>
              </a:rPr>
              <a:t> </a:t>
            </a:r>
            <a:r>
              <a:rPr altLang="en-GB" b="1" i="1" lang="en-GB">
                <a:solidFill>
                  <a:srgbClr val="F46D43"/>
                </a:solidFill>
              </a:rPr>
              <a:t>ক</a:t>
            </a:r>
            <a:r>
              <a:rPr altLang="en-GB" b="1" i="1" lang="en-GB">
                <a:solidFill>
                  <a:srgbClr val="F46D43"/>
                </a:solidFill>
              </a:rPr>
              <a:t>া</a:t>
            </a:r>
            <a:r>
              <a:rPr altLang="en-GB" b="1" i="1" lang="en-GB">
                <a:solidFill>
                  <a:srgbClr val="F46D43"/>
                </a:solidFill>
              </a:rPr>
              <a:t>দ</a:t>
            </a:r>
            <a:r>
              <a:rPr altLang="en-GB" b="1" i="1" lang="en-GB">
                <a:solidFill>
                  <a:srgbClr val="F46D43"/>
                </a:solidFill>
              </a:rPr>
              <a:t>ে</a:t>
            </a:r>
            <a:r>
              <a:rPr altLang="en-GB" b="1" i="1" lang="en-GB">
                <a:solidFill>
                  <a:srgbClr val="F46D43"/>
                </a:solidFill>
              </a:rPr>
              <a:t>র</a:t>
            </a:r>
            <a:r>
              <a:rPr altLang="en-GB" b="1" i="1" lang="en-GB">
                <a:solidFill>
                  <a:srgbClr val="F46D43"/>
                </a:solidFill>
              </a:rPr>
              <a:t>ি</a:t>
            </a:r>
            <a:r>
              <a:rPr altLang="en-GB" b="1" i="1" lang="en-GB">
                <a:solidFill>
                  <a:srgbClr val="F46D43"/>
                </a:solidFill>
              </a:rPr>
              <a:t>য়</a:t>
            </a:r>
            <a:r>
              <a:rPr altLang="en-GB" b="1" i="1" lang="en-GB">
                <a:solidFill>
                  <a:srgbClr val="F46D43"/>
                </a:solidFill>
              </a:rPr>
              <a:t>া</a:t>
            </a:r>
            <a:r>
              <a:rPr altLang="en-GB" b="1" i="1" lang="en-US">
                <a:solidFill>
                  <a:srgbClr val="F46D43"/>
                </a:solidFill>
              </a:rPr>
              <a:t> </a:t>
            </a:r>
            <a:r>
              <a:rPr altLang="en-GB" b="1" i="1" lang="en-GB">
                <a:solidFill>
                  <a:srgbClr val="F46D43"/>
                </a:solidFill>
              </a:rPr>
              <a:t>ক</a:t>
            </a:r>
            <a:r>
              <a:rPr altLang="en-GB" b="1" i="1" lang="en-GB">
                <a:solidFill>
                  <a:srgbClr val="F46D43"/>
                </a:solidFill>
              </a:rPr>
              <a:t>া</a:t>
            </a:r>
            <a:r>
              <a:rPr altLang="en-GB" b="1" i="1" lang="en-GB">
                <a:solidFill>
                  <a:srgbClr val="F46D43"/>
                </a:solidFill>
              </a:rPr>
              <a:t>ম</a:t>
            </a:r>
            <a:r>
              <a:rPr altLang="en-GB" b="1" i="1" lang="en-GB">
                <a:solidFill>
                  <a:srgbClr val="F46D43"/>
                </a:solidFill>
              </a:rPr>
              <a:t>ি</a:t>
            </a:r>
            <a:r>
              <a:rPr altLang="en-GB" b="1" i="1" lang="en-GB">
                <a:solidFill>
                  <a:srgbClr val="F46D43"/>
                </a:solidFill>
              </a:rPr>
              <a:t>ল</a:t>
            </a:r>
            <a:r>
              <a:rPr altLang="en-GB" b="1" i="1" lang="en-US">
                <a:solidFill>
                  <a:srgbClr val="F46D43"/>
                </a:solidFill>
              </a:rPr>
              <a:t> </a:t>
            </a:r>
            <a:r>
              <a:rPr altLang="en-GB" b="1" i="1" lang="en-GB">
                <a:solidFill>
                  <a:srgbClr val="F46D43"/>
                </a:solidFill>
              </a:rPr>
              <a:t>ম</a:t>
            </a:r>
            <a:r>
              <a:rPr altLang="en-GB" b="1" i="1" lang="en-GB">
                <a:solidFill>
                  <a:srgbClr val="F46D43"/>
                </a:solidFill>
              </a:rPr>
              <a:t>া</a:t>
            </a:r>
            <a:r>
              <a:rPr altLang="en-GB" b="1" i="1" lang="en-GB">
                <a:solidFill>
                  <a:srgbClr val="F46D43"/>
                </a:solidFill>
              </a:rPr>
              <a:t>দ</a:t>
            </a:r>
            <a:r>
              <a:rPr altLang="en-GB" b="1" i="1" lang="en-GB">
                <a:solidFill>
                  <a:srgbClr val="F46D43"/>
                </a:solidFill>
              </a:rPr>
              <a:t>্</a:t>
            </a:r>
            <a:r>
              <a:rPr altLang="en-GB" b="1" i="1" lang="en-GB">
                <a:solidFill>
                  <a:srgbClr val="F46D43"/>
                </a:solidFill>
              </a:rPr>
              <a:t>রাসা</a:t>
            </a:r>
            <a:r>
              <a:rPr altLang="en-GB" b="1" i="1" lang="en-US">
                <a:solidFill>
                  <a:srgbClr val="F46D43"/>
                </a:solidFill>
              </a:rPr>
              <a:t>,</a:t>
            </a:r>
            <a:r>
              <a:rPr altLang="en-GB" b="1" i="1" lang="en-US">
                <a:solidFill>
                  <a:srgbClr val="F46D43"/>
                </a:solidFill>
              </a:rPr>
              <a:t> </a:t>
            </a:r>
            <a:r>
              <a:rPr altLang="en-GB" b="1" i="1" lang="en-GB">
                <a:solidFill>
                  <a:srgbClr val="F46D43"/>
                </a:solidFill>
              </a:rPr>
              <a:t>স</a:t>
            </a:r>
            <a:r>
              <a:rPr altLang="en-GB" b="1" i="1" lang="en-GB">
                <a:solidFill>
                  <a:srgbClr val="F46D43"/>
                </a:solidFill>
              </a:rPr>
              <a:t>দ</a:t>
            </a:r>
            <a:r>
              <a:rPr altLang="en-GB" b="1" i="1" lang="en-GB">
                <a:solidFill>
                  <a:srgbClr val="F46D43"/>
                </a:solidFill>
              </a:rPr>
              <a:t>র</a:t>
            </a:r>
            <a:r>
              <a:rPr altLang="en-GB" b="1" i="1" lang="en-US">
                <a:solidFill>
                  <a:srgbClr val="F46D43"/>
                </a:solidFill>
              </a:rPr>
              <a:t>,</a:t>
            </a:r>
            <a:r>
              <a:rPr altLang="en-GB" b="1" i="1" lang="en-GB">
                <a:solidFill>
                  <a:srgbClr val="F46D43"/>
                </a:solidFill>
              </a:rPr>
              <a:t>ম</a:t>
            </a:r>
            <a:r>
              <a:rPr altLang="en-GB" b="1" i="1" lang="en-GB">
                <a:solidFill>
                  <a:srgbClr val="F46D43"/>
                </a:solidFill>
              </a:rPr>
              <a:t>য়</a:t>
            </a:r>
            <a:r>
              <a:rPr altLang="en-GB" b="1" i="1" lang="en-GB">
                <a:solidFill>
                  <a:srgbClr val="F46D43"/>
                </a:solidFill>
              </a:rPr>
              <a:t>ম</a:t>
            </a:r>
            <a:r>
              <a:rPr altLang="en-GB" b="1" i="1" lang="en-GB">
                <a:solidFill>
                  <a:srgbClr val="F46D43"/>
                </a:solidFill>
              </a:rPr>
              <a:t>ন</a:t>
            </a:r>
            <a:r>
              <a:rPr altLang="en-GB" b="1" i="1" lang="en-GB">
                <a:solidFill>
                  <a:srgbClr val="F46D43"/>
                </a:solidFill>
              </a:rPr>
              <a:t>স</a:t>
            </a:r>
            <a:r>
              <a:rPr altLang="en-GB" b="1" i="1" lang="en-GB">
                <a:solidFill>
                  <a:srgbClr val="F46D43"/>
                </a:solidFill>
              </a:rPr>
              <a:t>িংহ</a:t>
            </a:r>
            <a:r>
              <a:rPr altLang="en-GB" b="1" i="1" lang="en-GB">
                <a:solidFill>
                  <a:srgbClr val="F46D43"/>
                </a:solidFill>
              </a:rPr>
              <a:t>।</a:t>
            </a:r>
            <a:endParaRPr b="1" i="1" lang="en-GB">
              <a:solidFill>
                <a:srgbClr val="F46D43"/>
              </a:solidFill>
            </a:endParaRPr>
          </a:p>
          <a:p>
            <a:pPr indent="0" marL="0">
              <a:buNone/>
            </a:pPr>
            <a:r>
              <a:rPr altLang="en-GB" b="1" i="1" lang="en-US">
                <a:solidFill>
                  <a:srgbClr val="F46D43"/>
                </a:solidFill>
              </a:rPr>
              <a:t>u</a:t>
            </a:r>
            <a:r>
              <a:rPr altLang="en-GB" b="1" i="1" lang="en-US">
                <a:solidFill>
                  <a:srgbClr val="F46D43"/>
                </a:solidFill>
              </a:rPr>
              <a:t>m</a:t>
            </a:r>
            <a:r>
              <a:rPr altLang="en-GB" b="1" i="1" lang="en-US">
                <a:solidFill>
                  <a:srgbClr val="F46D43"/>
                </a:solidFill>
              </a:rPr>
              <a:t>m</a:t>
            </a:r>
            <a:r>
              <a:rPr altLang="en-GB" b="1" i="1" lang="en-US">
                <a:solidFill>
                  <a:srgbClr val="F46D43"/>
                </a:solidFill>
              </a:rPr>
              <a:t>e</a:t>
            </a:r>
            <a:r>
              <a:rPr altLang="en-GB" b="1" i="1" lang="en-US">
                <a:solidFill>
                  <a:srgbClr val="F46D43"/>
                </a:solidFill>
              </a:rPr>
              <a:t>m</a:t>
            </a:r>
            <a:r>
              <a:rPr altLang="en-GB" b="1" i="1" lang="en-US">
                <a:solidFill>
                  <a:srgbClr val="F46D43"/>
                </a:solidFill>
              </a:rPr>
              <a:t>a</a:t>
            </a:r>
            <a:r>
              <a:rPr altLang="en-GB" b="1" i="1" lang="en-US">
                <a:solidFill>
                  <a:srgbClr val="F46D43"/>
                </a:solidFill>
              </a:rPr>
              <a:t>n</a:t>
            </a:r>
            <a:r>
              <a:rPr altLang="en-GB" b="1" i="1" lang="en-US">
                <a:solidFill>
                  <a:srgbClr val="F46D43"/>
                </a:solidFill>
              </a:rPr>
              <a:t>s</a:t>
            </a:r>
            <a:r>
              <a:rPr altLang="en-GB" b="1" i="1" lang="en-US">
                <a:solidFill>
                  <a:srgbClr val="F46D43"/>
                </a:solidFill>
              </a:rPr>
              <a:t>u</a:t>
            </a:r>
            <a:r>
              <a:rPr altLang="en-GB" b="1" i="1" lang="en-US">
                <a:solidFill>
                  <a:srgbClr val="F46D43"/>
                </a:solidFill>
              </a:rPr>
              <a:t>r</a:t>
            </a:r>
            <a:r>
              <a:rPr altLang="en-GB" b="1" i="1" lang="en-US">
                <a:solidFill>
                  <a:srgbClr val="F46D43"/>
                </a:solidFill>
              </a:rPr>
              <a:t>a</a:t>
            </a:r>
            <a:r>
              <a:rPr altLang="en-GB" b="1" i="1" lang="en-US">
                <a:solidFill>
                  <a:srgbClr val="F46D43"/>
                </a:solidFill>
              </a:rPr>
              <a:t>0</a:t>
            </a:r>
            <a:r>
              <a:rPr altLang="en-GB" b="1" i="1" lang="en-US">
                <a:solidFill>
                  <a:srgbClr val="F46D43"/>
                </a:solidFill>
              </a:rPr>
              <a:t>0</a:t>
            </a:r>
            <a:r>
              <a:rPr altLang="en-GB" b="1" i="1" lang="en-US">
                <a:solidFill>
                  <a:srgbClr val="F46D43"/>
                </a:solidFill>
              </a:rPr>
              <a:t>1</a:t>
            </a:r>
            <a:r>
              <a:rPr altLang="en-GB" b="1" i="1" lang="en-US">
                <a:solidFill>
                  <a:srgbClr val="F46D43"/>
                </a:solidFill>
              </a:rPr>
              <a:t>1</a:t>
            </a:r>
            <a:r>
              <a:rPr altLang="en-GB" b="1" i="1" lang="en-US">
                <a:solidFill>
                  <a:srgbClr val="F46D43"/>
                </a:solidFill>
              </a:rPr>
              <a:t>@</a:t>
            </a:r>
            <a:r>
              <a:rPr altLang="en-GB" b="1" i="1" lang="en-US">
                <a:solidFill>
                  <a:srgbClr val="F46D43"/>
                </a:solidFill>
              </a:rPr>
              <a:t>g</a:t>
            </a:r>
            <a:r>
              <a:rPr altLang="en-GB" b="1" i="1" lang="en-US">
                <a:solidFill>
                  <a:srgbClr val="F46D43"/>
                </a:solidFill>
              </a:rPr>
              <a:t>m</a:t>
            </a:r>
            <a:r>
              <a:rPr altLang="en-GB" b="1" i="1" lang="en-US">
                <a:solidFill>
                  <a:srgbClr val="F46D43"/>
                </a:solidFill>
              </a:rPr>
              <a:t>a</a:t>
            </a:r>
            <a:r>
              <a:rPr altLang="en-GB" b="1" i="1" lang="en-US">
                <a:solidFill>
                  <a:srgbClr val="F46D43"/>
                </a:solidFill>
              </a:rPr>
              <a:t>i</a:t>
            </a:r>
            <a:r>
              <a:rPr altLang="en-GB" b="1" i="1" lang="en-US">
                <a:solidFill>
                  <a:srgbClr val="F46D43"/>
                </a:solidFill>
              </a:rPr>
              <a:t>l</a:t>
            </a:r>
            <a:r>
              <a:rPr altLang="en-GB" b="1" i="1" lang="en-US">
                <a:solidFill>
                  <a:srgbClr val="F46D43"/>
                </a:solidFill>
              </a:rPr>
              <a:t>.</a:t>
            </a:r>
            <a:r>
              <a:rPr altLang="en-GB" b="1" i="1" lang="en-US">
                <a:solidFill>
                  <a:srgbClr val="F46D43"/>
                </a:solidFill>
              </a:rPr>
              <a:t>c</a:t>
            </a:r>
            <a:r>
              <a:rPr altLang="en-GB" b="1" i="1" lang="en-US">
                <a:solidFill>
                  <a:srgbClr val="F46D43"/>
                </a:solidFill>
              </a:rPr>
              <a:t>o</a:t>
            </a:r>
            <a:r>
              <a:rPr altLang="en-GB" b="1" i="1" lang="en-US">
                <a:solidFill>
                  <a:srgbClr val="F46D43"/>
                </a:solidFill>
              </a:rPr>
              <a:t>m</a:t>
            </a:r>
            <a:r>
              <a:rPr altLang="en-GB" b="1" i="1" lang="en-US">
                <a:solidFill>
                  <a:srgbClr val="F46D43"/>
                </a:solidFill>
              </a:rPr>
              <a:t> </a:t>
            </a:r>
            <a:endParaRPr b="1" i="1" lang="en-GB">
              <a:solidFill>
                <a:srgbClr val="F46D43"/>
              </a:solidFill>
            </a:endParaRPr>
          </a:p>
        </p:txBody>
      </p:sp>
      <p:sp>
        <p:nvSpPr>
          <p:cNvPr id="1048604" name=""/>
          <p:cNvSpPr>
            <a:spLocks noGrp="1"/>
          </p:cNvSpPr>
          <p:nvPr>
            <p:ph sz="half" idx="2"/>
          </p:nvPr>
        </p:nvSpPr>
        <p:spPr>
          <a:solidFill>
            <a:srgbClr val="008000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pPr indent="0" marL="0">
              <a:lnSpc>
                <a:spcPct val="100000"/>
              </a:lnSpc>
              <a:buNone/>
            </a:pP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ন</a:t>
            </a:r>
            <a:r>
              <a:rPr altLang="en-GB" b="1" i="1" lang="en-GB">
                <a:solidFill>
                  <a:srgbClr val="92D04F"/>
                </a:solidFill>
              </a:rPr>
              <a:t>ব</a:t>
            </a:r>
            <a:r>
              <a:rPr altLang="en-GB" b="1" i="1" lang="en-GB">
                <a:solidFill>
                  <a:srgbClr val="92D04F"/>
                </a:solidFill>
              </a:rPr>
              <a:t>ম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শ্রেণি</a:t>
            </a:r>
            <a:endParaRPr b="1" i="1" lang="en-GB">
              <a:solidFill>
                <a:srgbClr val="92D04F"/>
              </a:solidFill>
            </a:endParaRPr>
          </a:p>
          <a:p>
            <a:pPr indent="0" marL="0">
              <a:lnSpc>
                <a:spcPct val="100000"/>
              </a:lnSpc>
              <a:buNone/>
            </a:pPr>
            <a:r>
              <a:rPr altLang="en-GB" b="1" i="1" lang="en-GB">
                <a:solidFill>
                  <a:srgbClr val="92D04F"/>
                </a:solidFill>
              </a:rPr>
              <a:t>ক</a:t>
            </a:r>
            <a:r>
              <a:rPr altLang="en-GB" b="1" i="1" lang="en-GB">
                <a:solidFill>
                  <a:srgbClr val="92D04F"/>
                </a:solidFill>
              </a:rPr>
              <a:t>ু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আন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ম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জ</a:t>
            </a:r>
            <a:r>
              <a:rPr altLang="en-GB" b="1" i="1" lang="en-GB">
                <a:solidFill>
                  <a:srgbClr val="92D04F"/>
                </a:solidFill>
              </a:rPr>
              <a:t>ি</a:t>
            </a:r>
            <a:r>
              <a:rPr altLang="en-GB" b="1" i="1" lang="en-GB">
                <a:solidFill>
                  <a:srgbClr val="92D04F"/>
                </a:solidFill>
              </a:rPr>
              <a:t>দ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ও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sz="2400" i="1" lang="en-GB">
                <a:solidFill>
                  <a:srgbClr val="92D04F"/>
                </a:solidFill>
              </a:rPr>
              <a:t>ত</a:t>
            </a:r>
            <a:r>
              <a:rPr altLang="en-GB" b="1" sz="2400" i="1" lang="en-GB">
                <a:solidFill>
                  <a:srgbClr val="92D04F"/>
                </a:solidFill>
              </a:rPr>
              <a:t>া</a:t>
            </a:r>
            <a:r>
              <a:rPr altLang="en-GB" b="1" sz="2400" i="1" lang="en-GB">
                <a:solidFill>
                  <a:srgbClr val="92D04F"/>
                </a:solidFill>
              </a:rPr>
              <a:t>জ</a:t>
            </a:r>
            <a:r>
              <a:rPr altLang="en-GB" b="1" sz="2400" i="1" lang="en-GB">
                <a:solidFill>
                  <a:srgbClr val="92D04F"/>
                </a:solidFill>
              </a:rPr>
              <a:t>ভ</a:t>
            </a:r>
            <a:r>
              <a:rPr altLang="en-GB" b="1" sz="2400" i="1" lang="en-GB">
                <a:solidFill>
                  <a:srgbClr val="92D04F"/>
                </a:solidFill>
              </a:rPr>
              <a:t>ি</a:t>
            </a:r>
            <a:r>
              <a:rPr altLang="en-GB" b="1" sz="2400" i="1" lang="en-GB">
                <a:solidFill>
                  <a:srgbClr val="92D04F"/>
                </a:solidFill>
              </a:rPr>
              <a:t>দ</a:t>
            </a:r>
            <a:endParaRPr b="1" sz="2400" i="1" lang="en-GB">
              <a:solidFill>
                <a:srgbClr val="92D04F"/>
              </a:solidFill>
            </a:endParaRPr>
          </a:p>
          <a:p>
            <a:pPr indent="0" marL="0">
              <a:lnSpc>
                <a:spcPct val="100000"/>
              </a:lnSpc>
              <a:buNone/>
            </a:pP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স</a:t>
            </a:r>
            <a:r>
              <a:rPr altLang="en-GB" b="1" i="1" lang="en-GB">
                <a:solidFill>
                  <a:srgbClr val="92D04F"/>
                </a:solidFill>
              </a:rPr>
              <a:t>ু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আ</a:t>
            </a:r>
            <a:r>
              <a:rPr altLang="en-GB" b="1" i="1" lang="en-GB">
                <a:solidFill>
                  <a:srgbClr val="92D04F"/>
                </a:solidFill>
              </a:rPr>
              <a:t>ল</a:t>
            </a:r>
            <a:r>
              <a:rPr altLang="en-GB" b="1" i="1" lang="en-US">
                <a:solidFill>
                  <a:srgbClr val="92D04F"/>
                </a:solidFill>
              </a:rPr>
              <a:t> </a:t>
            </a:r>
            <a:r>
              <a:rPr altLang="en-GB" b="1" i="1" lang="en-GB">
                <a:solidFill>
                  <a:srgbClr val="92D04F"/>
                </a:solidFill>
              </a:rPr>
              <a:t>ব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ক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r>
              <a:rPr altLang="en-GB" b="1" i="1" lang="en-GB">
                <a:solidFill>
                  <a:srgbClr val="92D04F"/>
                </a:solidFill>
              </a:rPr>
              <a:t>র</a:t>
            </a:r>
            <a:r>
              <a:rPr altLang="en-GB" b="1" i="1" lang="en-GB">
                <a:solidFill>
                  <a:srgbClr val="92D04F"/>
                </a:solidFill>
              </a:rPr>
              <a:t>া</a:t>
            </a:r>
            <a:endParaRPr b="1" i="1" lang="en-GB">
              <a:solidFill>
                <a:srgbClr val="92D04F"/>
              </a:solidFill>
            </a:endParaRPr>
          </a:p>
          <a:p>
            <a:pPr indent="0" marL="0">
              <a:lnSpc>
                <a:spcPct val="100000"/>
              </a:lnSpc>
              <a:buNone/>
            </a:pPr>
            <a:r>
              <a:rPr altLang="en-GB" b="1" i="1" lang="en-US">
                <a:solidFill>
                  <a:srgbClr val="92D04F"/>
                </a:solidFill>
              </a:rPr>
              <a:t> </a:t>
            </a:r>
            <a:endParaRPr b="1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ctrTitle"/>
          </p:nvPr>
        </p:nvSpPr>
        <p:spPr>
          <a:xfrm>
            <a:off x="125340" y="116421"/>
            <a:ext cx="8909082" cy="6334888"/>
          </a:xfrm>
          <a:solidFill>
            <a:srgbClr val="65FF65"/>
          </a:solidFill>
          <a:ln w="63500">
            <a:solidFill>
              <a:srgbClr val="000000"/>
            </a:solidFill>
            <a:prstDash val="solid"/>
          </a:ln>
        </p:spPr>
        <p:txBody>
          <a:bodyPr anchor="ctr" anchorCtr="1"/>
          <a:p>
            <a:r>
              <a:rPr b="1" sz="8000" i="1" lang="en-GB" u="sng">
                <a:solidFill>
                  <a:srgbClr val="BF0000"/>
                </a:solidFill>
              </a:rPr>
              <a:t>স</a:t>
            </a:r>
            <a:r>
              <a:rPr b="1" sz="8000" i="1" lang="en-GB" u="sng">
                <a:solidFill>
                  <a:srgbClr val="BF0000"/>
                </a:solidFill>
              </a:rPr>
              <a:t>ু</a:t>
            </a:r>
            <a:r>
              <a:rPr b="1" sz="8000" i="1" lang="en-GB" u="sng">
                <a:solidFill>
                  <a:srgbClr val="BF0000"/>
                </a:solidFill>
              </a:rPr>
              <a:t>র</a:t>
            </a:r>
            <a:r>
              <a:rPr b="1" sz="8000" i="1" lang="en-GB" u="sng">
                <a:solidFill>
                  <a:srgbClr val="BF0000"/>
                </a:solidFill>
              </a:rPr>
              <a:t>া</a:t>
            </a:r>
            <a:r>
              <a:rPr altLang="en-GB" b="1" sz="8000" i="1" lang="en-US" u="sng">
                <a:solidFill>
                  <a:srgbClr val="BF0000"/>
                </a:solidFill>
              </a:rPr>
              <a:t> </a:t>
            </a:r>
            <a:r>
              <a:rPr altLang="en-GB" b="1" sz="8000" i="1" lang="en-GB" u="sng">
                <a:solidFill>
                  <a:srgbClr val="BF0000"/>
                </a:solidFill>
              </a:rPr>
              <a:t>আল</a:t>
            </a:r>
            <a:r>
              <a:rPr altLang="en-GB" b="1" sz="8000" i="1" lang="en-US" u="sng">
                <a:solidFill>
                  <a:srgbClr val="BF0000"/>
                </a:solidFill>
              </a:rPr>
              <a:t> </a:t>
            </a:r>
            <a:r>
              <a:rPr altLang="en-GB" b="1" sz="8000" i="1" lang="en-GB" u="sng">
                <a:solidFill>
                  <a:srgbClr val="BF0000"/>
                </a:solidFill>
              </a:rPr>
              <a:t>ব</a:t>
            </a:r>
            <a:r>
              <a:rPr altLang="en-GB" b="1" sz="8000" i="1" lang="en-GB" u="sng">
                <a:solidFill>
                  <a:srgbClr val="BF0000"/>
                </a:solidFill>
              </a:rPr>
              <a:t>া</a:t>
            </a:r>
            <a:r>
              <a:rPr altLang="en-GB" b="1" sz="8000" i="1" lang="en-GB" u="sng">
                <a:solidFill>
                  <a:srgbClr val="BF0000"/>
                </a:solidFill>
              </a:rPr>
              <a:t>ক</a:t>
            </a:r>
            <a:r>
              <a:rPr altLang="en-GB" b="1" sz="8000" i="1" lang="en-GB" u="sng">
                <a:solidFill>
                  <a:srgbClr val="BF0000"/>
                </a:solidFill>
              </a:rPr>
              <a:t>া</a:t>
            </a:r>
            <a:r>
              <a:rPr altLang="en-GB" b="1" sz="8000" i="1" lang="en-GB" u="sng">
                <a:solidFill>
                  <a:srgbClr val="BF0000"/>
                </a:solidFill>
              </a:rPr>
              <a:t>রা</a:t>
            </a:r>
            <a:r>
              <a:rPr altLang="en-GB" b="1" sz="8000" i="1" lang="en-US" u="sng">
                <a:solidFill>
                  <a:srgbClr val="BF0000"/>
                </a:solidFill>
              </a:rPr>
              <a:t> </a:t>
            </a:r>
            <a:r>
              <a:rPr altLang="en-GB" b="1" sz="8000" i="1" lang="en-US" u="sng">
                <a:solidFill>
                  <a:srgbClr val="BF0000"/>
                </a:solidFill>
              </a:rPr>
              <a:t> </a:t>
            </a:r>
            <a:r>
              <a:rPr altLang="en-US" b="1" sz="8000" i="1" lang="en-GB" u="sng">
                <a:solidFill>
                  <a:srgbClr val="BF0000"/>
                </a:solidFill>
              </a:rPr>
              <a:t>২</a:t>
            </a:r>
            <a:r>
              <a:rPr altLang="en-US" b="1" sz="8000" i="1" lang="en-GB" u="sng">
                <a:solidFill>
                  <a:srgbClr val="BF0000"/>
                </a:solidFill>
              </a:rPr>
              <a:t>১</a:t>
            </a:r>
            <a:r>
              <a:rPr altLang="en-GB" b="1" sz="8000" i="1" lang="en-US" u="sng">
                <a:solidFill>
                  <a:srgbClr val="BF0000"/>
                </a:solidFill>
              </a:rPr>
              <a:t> </a:t>
            </a:r>
            <a:r>
              <a:rPr altLang="en-GB" b="1" sz="8000" i="1" lang="en-GB" u="sng">
                <a:solidFill>
                  <a:srgbClr val="BF0000"/>
                </a:solidFill>
              </a:rPr>
              <a:t>ত</a:t>
            </a:r>
            <a:r>
              <a:rPr altLang="en-GB" b="1" sz="8000" i="1" lang="en-GB" u="sng">
                <a:solidFill>
                  <a:srgbClr val="BF0000"/>
                </a:solidFill>
              </a:rPr>
              <a:t>ম</a:t>
            </a:r>
            <a:r>
              <a:rPr altLang="en-GB" b="1" sz="8000" i="1" lang="en-US" u="sng">
                <a:solidFill>
                  <a:srgbClr val="BF0000"/>
                </a:solidFill>
              </a:rPr>
              <a:t> </a:t>
            </a:r>
            <a:r>
              <a:rPr altLang="en-GB" b="1" sz="8000" i="1" lang="en-GB" u="sng">
                <a:solidFill>
                  <a:srgbClr val="BF0000"/>
                </a:solidFill>
              </a:rPr>
              <a:t>র</a:t>
            </a:r>
            <a:r>
              <a:rPr altLang="en-GB" b="1" sz="8000" i="1" lang="en-GB" u="sng">
                <a:solidFill>
                  <a:srgbClr val="BF0000"/>
                </a:solidFill>
              </a:rPr>
              <a:t>ু</a:t>
            </a:r>
            <a:r>
              <a:rPr altLang="en-GB" b="1" sz="8000" i="1" lang="en-GB" u="sng">
                <a:solidFill>
                  <a:srgbClr val="BF0000"/>
                </a:solidFill>
              </a:rPr>
              <a:t>ক</a:t>
            </a:r>
            <a:r>
              <a:rPr altLang="en-GB" b="1" sz="8000" i="1" lang="en-GB" u="sng">
                <a:solidFill>
                  <a:srgbClr val="BF0000"/>
                </a:solidFill>
              </a:rPr>
              <a:t>ু</a:t>
            </a:r>
            <a:r>
              <a:rPr altLang="en-US" b="1" sz="8000" i="1" lang="en-US" u="sng">
                <a:solidFill>
                  <a:srgbClr val="BF0000"/>
                </a:solidFill>
              </a:rPr>
              <a:t> </a:t>
            </a:r>
            <a:endParaRPr b="1" sz="8000" i="1" lang="en-GB" u="sng">
              <a:solidFill>
                <a:srgbClr val="BF0000"/>
              </a:solidFill>
            </a:endParaRPr>
          </a:p>
        </p:txBody>
      </p:sp>
      <p:sp>
        <p:nvSpPr>
          <p:cNvPr id="104860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p:transition spd="slow">
    <p:wipe dir="l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ctrTitle"/>
          </p:nvPr>
        </p:nvSpPr>
        <p:spPr>
          <a:xfrm>
            <a:off x="890013" y="150063"/>
            <a:ext cx="7363972" cy="1206036"/>
          </a:xfrm>
          <a:solidFill>
            <a:srgbClr val="92D04F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FFFF00"/>
                </a:solidFill>
              </a:rPr>
              <a:t>শ</a:t>
            </a:r>
            <a:r>
              <a:rPr b="1" i="1" lang="en-GB" u="sng">
                <a:solidFill>
                  <a:srgbClr val="FFFF00"/>
                </a:solidFill>
              </a:rPr>
              <a:t>ি</a:t>
            </a:r>
            <a:r>
              <a:rPr b="1" i="1" lang="en-GB" u="sng">
                <a:solidFill>
                  <a:srgbClr val="FFFF00"/>
                </a:solidFill>
              </a:rPr>
              <a:t>খ</a:t>
            </a:r>
            <a:r>
              <a:rPr b="1" i="1" lang="en-GB" u="sng">
                <a:solidFill>
                  <a:srgbClr val="FFFF00"/>
                </a:solidFill>
              </a:rPr>
              <a:t>ন</a:t>
            </a:r>
            <a:r>
              <a:rPr b="1" i="1" lang="en-GB" u="sng">
                <a:solidFill>
                  <a:srgbClr val="FFFF00"/>
                </a:solidFill>
              </a:rPr>
              <a:t>ফ</a:t>
            </a:r>
            <a:r>
              <a:rPr b="1" i="1" lang="en-GB" u="sng">
                <a:solidFill>
                  <a:srgbClr val="FFFF00"/>
                </a:solidFill>
              </a:rPr>
              <a:t>ল</a:t>
            </a:r>
            <a:r>
              <a:rPr altLang="en-GB" b="1" i="1" lang="en-US" u="sng">
                <a:solidFill>
                  <a:srgbClr val="FFFF00"/>
                </a:solidFill>
              </a:rPr>
              <a:t> </a:t>
            </a:r>
            <a:endParaRPr b="1" i="1" lang="en-GB" u="sng">
              <a:solidFill>
                <a:srgbClr val="FFFF00"/>
              </a:solidFill>
            </a:endParaRPr>
          </a:p>
        </p:txBody>
      </p:sp>
      <p:sp>
        <p:nvSpPr>
          <p:cNvPr id="1048608" name=""/>
          <p:cNvSpPr>
            <a:spLocks noGrp="1"/>
          </p:cNvSpPr>
          <p:nvPr>
            <p:ph type="subTitle" idx="1"/>
          </p:nvPr>
        </p:nvSpPr>
        <p:spPr>
          <a:xfrm>
            <a:off x="121226" y="1757718"/>
            <a:ext cx="8895656" cy="5048590"/>
          </a:xfrm>
          <a:solidFill>
            <a:srgbClr val="92D04F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pPr algn="l" indent="-457200" marL="457200">
              <a:buFont typeface="+mj-lt"/>
              <a:buAutoNum type="arabicPeriod" startAt="1"/>
            </a:pPr>
            <a:r>
              <a:rPr b="1" sz="3600" i="1" lang="en-GB">
                <a:solidFill>
                  <a:srgbClr val="F46D43"/>
                </a:solidFill>
              </a:rPr>
              <a:t>হ</a:t>
            </a:r>
            <a:r>
              <a:rPr b="1" sz="3600" i="1" lang="en-GB">
                <a:solidFill>
                  <a:srgbClr val="F46D43"/>
                </a:solidFill>
              </a:rPr>
              <a:t>া</a:t>
            </a:r>
            <a:r>
              <a:rPr b="1" sz="3600" i="1" lang="en-GB">
                <a:solidFill>
                  <a:srgbClr val="F46D43"/>
                </a:solidFill>
              </a:rPr>
              <a:t>র</a:t>
            </a:r>
            <a:r>
              <a:rPr b="1" sz="3600" i="1" lang="en-GB">
                <a:solidFill>
                  <a:srgbClr val="F46D43"/>
                </a:solidFill>
              </a:rPr>
              <a:t>া</a:t>
            </a:r>
            <a:r>
              <a:rPr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বস্তু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পর্কে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জ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ান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আ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দ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ু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জ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হ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ভ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ষ</a:t>
            </a:r>
            <a:r>
              <a:rPr altLang="en-GB" b="1" sz="3600" i="1" lang="en-GB">
                <a:solidFill>
                  <a:srgbClr val="F46D43"/>
                </a:solidFill>
              </a:rPr>
              <a:t>ণ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আ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ট</a:t>
            </a:r>
            <a:r>
              <a:rPr altLang="en-GB" b="1" sz="3600" i="1" lang="en-GB">
                <a:solidFill>
                  <a:srgbClr val="F46D43"/>
                </a:solidFill>
              </a:rPr>
              <a:t>ু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ু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জ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  <a:p>
            <a:pPr algn="l" indent="-457200" marL="457200">
              <a:buFont typeface="+mj-lt"/>
              <a:buAutoNum type="arabicPeriod" startAt="1"/>
            </a:pPr>
            <a:r>
              <a:rPr b="1" sz="3600" i="1" lang="en-GB">
                <a:solidFill>
                  <a:srgbClr val="F46D43"/>
                </a:solidFill>
              </a:rPr>
              <a:t>হ</a:t>
            </a:r>
            <a:r>
              <a:rPr b="1" sz="3600" i="1" lang="en-GB">
                <a:solidFill>
                  <a:srgbClr val="F46D43"/>
                </a:solidFill>
              </a:rPr>
              <a:t>া</a:t>
            </a:r>
            <a:r>
              <a:rPr b="1" sz="3600" i="1" lang="en-GB">
                <a:solidFill>
                  <a:srgbClr val="F46D43"/>
                </a:solidFill>
              </a:rPr>
              <a:t>ল</a:t>
            </a:r>
            <a:r>
              <a:rPr b="1" sz="3600" i="1" lang="en-GB">
                <a:solidFill>
                  <a:srgbClr val="F46D43"/>
                </a:solidFill>
              </a:rPr>
              <a:t>া</a:t>
            </a:r>
            <a:r>
              <a:rPr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খ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দ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য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খ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ও</a:t>
            </a:r>
            <a:r>
              <a:rPr altLang="en-GB" b="1" sz="3600" i="1" lang="en-GB">
                <a:solidFill>
                  <a:srgbClr val="F46D43"/>
                </a:solidFill>
              </a:rPr>
              <a:t>য়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স</a:t>
            </a:r>
            <a:r>
              <a:rPr altLang="en-GB" b="1" sz="3600" i="1" lang="en-GB">
                <a:solidFill>
                  <a:srgbClr val="F46D43"/>
                </a:solidFill>
              </a:rPr>
              <a:t>ম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ক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আ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ল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হ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ি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্</a:t>
            </a:r>
            <a:r>
              <a:rPr altLang="en-GB" b="1" sz="3600" i="1" lang="en-GB">
                <a:solidFill>
                  <a:srgbClr val="F46D43"/>
                </a:solidFill>
              </a:rPr>
              <a:t>দ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শ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জ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ন</a:t>
            </a:r>
            <a:r>
              <a:rPr altLang="en-GB" b="1" sz="3600" i="1" lang="en-GB">
                <a:solidFill>
                  <a:srgbClr val="F46D43"/>
                </a:solidFill>
              </a:rPr>
              <a:t>ত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US">
                <a:solidFill>
                  <a:srgbClr val="F46D43"/>
                </a:solidFill>
              </a:rPr>
              <a:t> </a:t>
            </a:r>
            <a:r>
              <a:rPr altLang="en-GB" b="1" sz="3600" i="1" lang="en-GB">
                <a:solidFill>
                  <a:srgbClr val="F46D43"/>
                </a:solidFill>
              </a:rPr>
              <a:t>প</a:t>
            </a:r>
            <a:r>
              <a:rPr altLang="en-GB" b="1" sz="3600" i="1" lang="en-GB">
                <a:solidFill>
                  <a:srgbClr val="F46D43"/>
                </a:solidFill>
              </a:rPr>
              <a:t>া</a:t>
            </a:r>
            <a:r>
              <a:rPr altLang="en-GB" b="1" sz="3600" i="1" lang="en-GB">
                <a:solidFill>
                  <a:srgbClr val="F46D43"/>
                </a:solidFill>
              </a:rPr>
              <a:t>র</a:t>
            </a:r>
            <a:r>
              <a:rPr altLang="en-GB" b="1" sz="3600" i="1" lang="en-GB">
                <a:solidFill>
                  <a:srgbClr val="F46D43"/>
                </a:solidFill>
              </a:rPr>
              <a:t>ব</a:t>
            </a:r>
            <a:r>
              <a:rPr altLang="en-GB" b="1" sz="3600" i="1" lang="en-GB">
                <a:solidFill>
                  <a:srgbClr val="F46D43"/>
                </a:solidFill>
              </a:rPr>
              <a:t>ে</a:t>
            </a:r>
            <a:r>
              <a:rPr altLang="en-GB" b="1" sz="3600" i="1" lang="en-GB">
                <a:solidFill>
                  <a:srgbClr val="F46D43"/>
                </a:solidFill>
              </a:rPr>
              <a:t>।</a:t>
            </a:r>
            <a:endParaRPr b="1" sz="3600" i="1" lang="en-GB">
              <a:solidFill>
                <a:srgbClr val="F46D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ctrTitle"/>
          </p:nvPr>
        </p:nvSpPr>
        <p:spPr>
          <a:xfrm>
            <a:off x="975880" y="158783"/>
            <a:ext cx="7075343" cy="674083"/>
          </a:xfrm>
          <a:solidFill>
            <a:srgbClr val="7030A0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02A5E3"/>
                </a:solidFill>
              </a:rPr>
              <a:t>আ</a:t>
            </a:r>
            <a:r>
              <a:rPr b="1" i="1" lang="en-GB" u="sng">
                <a:solidFill>
                  <a:srgbClr val="02A5E3"/>
                </a:solidFill>
              </a:rPr>
              <a:t>য়</a:t>
            </a:r>
            <a:r>
              <a:rPr b="1" i="1" lang="en-GB" u="sng">
                <a:solidFill>
                  <a:srgbClr val="02A5E3"/>
                </a:solidFill>
              </a:rPr>
              <a:t>া</a:t>
            </a:r>
            <a:r>
              <a:rPr b="1" i="1" lang="en-GB" u="sng">
                <a:solidFill>
                  <a:srgbClr val="02A5E3"/>
                </a:solidFill>
              </a:rPr>
              <a:t>ত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GB" b="1" i="1" lang="en-GB" u="sng">
                <a:solidFill>
                  <a:srgbClr val="02A5E3"/>
                </a:solidFill>
              </a:rPr>
              <a:t>ন</a:t>
            </a:r>
            <a:r>
              <a:rPr altLang="en-GB" b="1" i="1" lang="en-GB" u="sng">
                <a:solidFill>
                  <a:srgbClr val="02A5E3"/>
                </a:solidFill>
              </a:rPr>
              <a:t>ং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US" b="1" i="1" lang="en-GB" u="sng">
                <a:solidFill>
                  <a:srgbClr val="02A5E3"/>
                </a:solidFill>
              </a:rPr>
              <a:t>১</a:t>
            </a:r>
            <a:r>
              <a:rPr altLang="en-US" b="1" i="1" lang="en-GB" u="sng">
                <a:solidFill>
                  <a:srgbClr val="02A5E3"/>
                </a:solidFill>
              </a:rPr>
              <a:t>৬</a:t>
            </a:r>
            <a:r>
              <a:rPr altLang="en-US" b="1" i="1" lang="en-GB" u="sng">
                <a:solidFill>
                  <a:srgbClr val="02A5E3"/>
                </a:solidFill>
              </a:rPr>
              <a:t>৮</a:t>
            </a:r>
            <a:endParaRPr b="1" i="1" lang="en-GB" u="sng">
              <a:solidFill>
                <a:srgbClr val="02A5E3"/>
              </a:solidFill>
            </a:endParaRPr>
          </a:p>
        </p:txBody>
      </p:sp>
      <p:sp>
        <p:nvSpPr>
          <p:cNvPr id="1048610" name=""/>
          <p:cNvSpPr>
            <a:spLocks noGrp="1"/>
          </p:cNvSpPr>
          <p:nvPr>
            <p:ph type="subTitle" idx="1"/>
          </p:nvPr>
        </p:nvSpPr>
        <p:spPr>
          <a:xfrm>
            <a:off x="37935" y="1121144"/>
            <a:ext cx="9021690" cy="5644035"/>
          </a:xfrm>
          <a:solidFill>
            <a:srgbClr val="C00000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4400" i="1" lang="en-GB">
                <a:solidFill>
                  <a:srgbClr val="65FF65"/>
                </a:solidFill>
              </a:rPr>
              <a:t>ي</a:t>
            </a:r>
            <a:r>
              <a:rPr b="1" sz="4400" i="1" lang="en-GB">
                <a:solidFill>
                  <a:srgbClr val="65FF65"/>
                </a:solidFill>
              </a:rPr>
              <a:t>ا</a:t>
            </a:r>
            <a:r>
              <a:rPr b="1" sz="4400" i="1" lang="en-GB">
                <a:solidFill>
                  <a:srgbClr val="65FF65"/>
                </a:solidFill>
              </a:rPr>
              <a:t>ي</a:t>
            </a:r>
            <a:r>
              <a:rPr b="1" sz="4400" i="1" lang="en-GB">
                <a:solidFill>
                  <a:srgbClr val="65FF65"/>
                </a:solidFill>
              </a:rPr>
              <a:t>ه</a:t>
            </a:r>
            <a:r>
              <a:rPr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الناس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ك</a:t>
            </a:r>
            <a:r>
              <a:rPr altLang="en-GB" b="1" sz="4400" i="1" lang="en-GB">
                <a:solidFill>
                  <a:srgbClr val="65FF65"/>
                </a:solidFill>
              </a:rPr>
              <a:t>ل</a:t>
            </a:r>
            <a:r>
              <a:rPr altLang="en-GB" b="1" sz="4400" i="1" lang="en-GB">
                <a:solidFill>
                  <a:srgbClr val="65FF65"/>
                </a:solidFill>
              </a:rPr>
              <a:t>و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م</a:t>
            </a:r>
            <a:r>
              <a:rPr altLang="en-GB" b="1" sz="4400" i="1" lang="en-GB">
                <a:solidFill>
                  <a:srgbClr val="65FF65"/>
                </a:solidFill>
              </a:rPr>
              <a:t>م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ف</a:t>
            </a:r>
            <a:r>
              <a:rPr altLang="en-GB" b="1" sz="4400" i="1" lang="en-GB">
                <a:solidFill>
                  <a:srgbClr val="65FF65"/>
                </a:solidFill>
              </a:rPr>
              <a:t>ى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الأرض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ح</a:t>
            </a:r>
            <a:r>
              <a:rPr altLang="en-GB" b="1" sz="4400" i="1" lang="en-GB">
                <a:solidFill>
                  <a:srgbClr val="65FF65"/>
                </a:solidFill>
              </a:rPr>
              <a:t>ل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GB">
                <a:solidFill>
                  <a:srgbClr val="65FF65"/>
                </a:solidFill>
              </a:rPr>
              <a:t>ل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ط</a:t>
            </a:r>
            <a:r>
              <a:rPr altLang="en-GB" b="1" sz="4400" i="1" lang="en-GB">
                <a:solidFill>
                  <a:srgbClr val="65FF65"/>
                </a:solidFill>
              </a:rPr>
              <a:t>ي</a:t>
            </a:r>
            <a:r>
              <a:rPr altLang="en-GB" b="1" sz="4400" i="1" lang="en-GB">
                <a:solidFill>
                  <a:srgbClr val="65FF65"/>
                </a:solidFill>
              </a:rPr>
              <a:t>ب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و</a:t>
            </a:r>
            <a:r>
              <a:rPr altLang="en-GB" b="1" sz="4400" i="1" lang="en-GB">
                <a:solidFill>
                  <a:srgbClr val="65FF65"/>
                </a:solidFill>
              </a:rPr>
              <a:t>ل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ت</a:t>
            </a:r>
            <a:r>
              <a:rPr altLang="en-GB" b="1" sz="4400" i="1" lang="en-GB">
                <a:solidFill>
                  <a:srgbClr val="65FF65"/>
                </a:solidFill>
              </a:rPr>
              <a:t>ت</a:t>
            </a:r>
            <a:r>
              <a:rPr altLang="en-GB" b="1" sz="4400" i="1" lang="en-GB">
                <a:solidFill>
                  <a:srgbClr val="65FF65"/>
                </a:solidFill>
              </a:rPr>
              <a:t>ب</a:t>
            </a:r>
            <a:r>
              <a:rPr altLang="en-GB" b="1" sz="4400" i="1" lang="en-GB">
                <a:solidFill>
                  <a:srgbClr val="65FF65"/>
                </a:solidFill>
              </a:rPr>
              <a:t>ع</a:t>
            </a:r>
            <a:r>
              <a:rPr altLang="en-GB" b="1" sz="4400" i="1" lang="en-GB">
                <a:solidFill>
                  <a:srgbClr val="65FF65"/>
                </a:solidFill>
              </a:rPr>
              <a:t>و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خ</a:t>
            </a:r>
            <a:r>
              <a:rPr altLang="en-GB" b="1" sz="4400" i="1" lang="en-GB">
                <a:solidFill>
                  <a:srgbClr val="65FF65"/>
                </a:solidFill>
              </a:rPr>
              <a:t>ط</a:t>
            </a:r>
            <a:r>
              <a:rPr altLang="en-GB" b="1" sz="4400" i="1" lang="en-GB">
                <a:solidFill>
                  <a:srgbClr val="65FF65"/>
                </a:solidFill>
              </a:rPr>
              <a:t>و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GB">
                <a:solidFill>
                  <a:srgbClr val="65FF65"/>
                </a:solidFill>
              </a:rPr>
              <a:t>ت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GB">
                <a:solidFill>
                  <a:srgbClr val="65FF65"/>
                </a:solidFill>
              </a:rPr>
              <a:t>ل</a:t>
            </a:r>
            <a:r>
              <a:rPr altLang="en-GB" b="1" sz="4400" i="1" lang="en-GB">
                <a:solidFill>
                  <a:srgbClr val="65FF65"/>
                </a:solidFill>
              </a:rPr>
              <a:t>ش</a:t>
            </a:r>
            <a:r>
              <a:rPr altLang="en-GB" b="1" sz="4400" i="1" lang="en-GB">
                <a:solidFill>
                  <a:srgbClr val="65FF65"/>
                </a:solidFill>
              </a:rPr>
              <a:t>ي</a:t>
            </a:r>
            <a:r>
              <a:rPr altLang="en-GB" b="1" sz="4400" i="1" lang="en-GB">
                <a:solidFill>
                  <a:srgbClr val="65FF65"/>
                </a:solidFill>
              </a:rPr>
              <a:t>ط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GB">
                <a:solidFill>
                  <a:srgbClr val="65FF65"/>
                </a:solidFill>
              </a:rPr>
              <a:t>ن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ا</a:t>
            </a:r>
            <a:r>
              <a:rPr altLang="en-GB" b="1" sz="4400" i="1" lang="en-GB">
                <a:solidFill>
                  <a:srgbClr val="65FF65"/>
                </a:solidFill>
              </a:rPr>
              <a:t>ن</a:t>
            </a:r>
            <a:r>
              <a:rPr altLang="en-GB" b="1" sz="4400" i="1" lang="en-GB">
                <a:solidFill>
                  <a:srgbClr val="65FF65"/>
                </a:solidFill>
              </a:rPr>
              <a:t>ه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ل</a:t>
            </a:r>
            <a:r>
              <a:rPr altLang="en-GB" b="1" sz="4400" i="1" lang="en-GB">
                <a:solidFill>
                  <a:srgbClr val="65FF65"/>
                </a:solidFill>
              </a:rPr>
              <a:t>ك</a:t>
            </a:r>
            <a:r>
              <a:rPr altLang="en-GB" b="1" sz="4400" i="1" lang="en-GB">
                <a:solidFill>
                  <a:srgbClr val="65FF65"/>
                </a:solidFill>
              </a:rPr>
              <a:t>م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ع</a:t>
            </a:r>
            <a:r>
              <a:rPr altLang="en-GB" b="1" sz="4400" i="1" lang="en-GB">
                <a:solidFill>
                  <a:srgbClr val="65FF65"/>
                </a:solidFill>
              </a:rPr>
              <a:t>د</a:t>
            </a:r>
            <a:r>
              <a:rPr altLang="en-GB" b="1" sz="4400" i="1" lang="en-GB">
                <a:solidFill>
                  <a:srgbClr val="65FF65"/>
                </a:solidFill>
              </a:rPr>
              <a:t>و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م</a:t>
            </a:r>
            <a:r>
              <a:rPr altLang="en-GB" b="1" sz="4400" i="1" lang="en-GB">
                <a:solidFill>
                  <a:srgbClr val="65FF65"/>
                </a:solidFill>
              </a:rPr>
              <a:t>ب</a:t>
            </a:r>
            <a:r>
              <a:rPr altLang="en-GB" b="1" sz="4400" i="1" lang="en-GB">
                <a:solidFill>
                  <a:srgbClr val="65FF65"/>
                </a:solidFill>
              </a:rPr>
              <a:t>ي</a:t>
            </a:r>
            <a:r>
              <a:rPr altLang="en-GB" b="1" sz="4400" i="1" lang="en-GB">
                <a:solidFill>
                  <a:srgbClr val="65FF65"/>
                </a:solidFill>
              </a:rPr>
              <a:t>ن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endParaRPr b="1" sz="4400" i="1" lang="en-GB">
              <a:solidFill>
                <a:srgbClr val="65FF65"/>
              </a:solidFill>
            </a:endParaRPr>
          </a:p>
          <a:p>
            <a:pPr algn="r"/>
            <a:endParaRPr b="1" sz="4400" i="1" lang="en-GB">
              <a:solidFill>
                <a:srgbClr val="65FF65"/>
              </a:solidFill>
            </a:endParaRPr>
          </a:p>
          <a:p>
            <a:pPr algn="l"/>
            <a:r>
              <a:rPr b="1" sz="4400" i="1" lang="en-GB">
                <a:solidFill>
                  <a:srgbClr val="65FF65"/>
                </a:solidFill>
              </a:rPr>
              <a:t>হ</a:t>
            </a:r>
            <a:r>
              <a:rPr b="1" sz="4400" i="1" lang="en-GB">
                <a:solidFill>
                  <a:srgbClr val="65FF65"/>
                </a:solidFill>
              </a:rPr>
              <a:t>ে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ম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ন</a:t>
            </a:r>
            <a:r>
              <a:rPr altLang="en-GB" b="1" sz="4400" i="1" lang="en-GB">
                <a:solidFill>
                  <a:srgbClr val="65FF65"/>
                </a:solidFill>
              </a:rPr>
              <a:t>ব</a:t>
            </a:r>
            <a:r>
              <a:rPr altLang="en-GB" b="1" sz="4400" i="1" lang="en-GB">
                <a:solidFill>
                  <a:srgbClr val="65FF65"/>
                </a:solidFill>
              </a:rPr>
              <a:t>জ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ি</a:t>
            </a:r>
            <a:r>
              <a:rPr altLang="en-GB" b="1" sz="4400" i="1" lang="en-US">
                <a:solidFill>
                  <a:srgbClr val="65FF65"/>
                </a:solidFill>
              </a:rPr>
              <a:t>!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পৃথিবীতে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য</a:t>
            </a:r>
            <a:r>
              <a:rPr altLang="en-GB" b="1" sz="4400" i="1" lang="en-GB">
                <a:solidFill>
                  <a:srgbClr val="65FF65"/>
                </a:solidFill>
              </a:rPr>
              <a:t>ে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স</a:t>
            </a:r>
            <a:r>
              <a:rPr altLang="en-GB" b="1" sz="4400" i="1" lang="en-GB">
                <a:solidFill>
                  <a:srgbClr val="65FF65"/>
                </a:solidFill>
              </a:rPr>
              <a:t>ক</a:t>
            </a:r>
            <a:r>
              <a:rPr altLang="en-GB" b="1" sz="4400" i="1" lang="en-GB">
                <a:solidFill>
                  <a:srgbClr val="65FF65"/>
                </a:solidFill>
              </a:rPr>
              <a:t>ল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হ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ল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ল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ও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প</a:t>
            </a:r>
            <a:r>
              <a:rPr altLang="en-GB" b="1" sz="4400" i="1" lang="en-GB">
                <a:solidFill>
                  <a:srgbClr val="65FF65"/>
                </a:solidFill>
              </a:rPr>
              <a:t>ব</a:t>
            </a:r>
            <a:r>
              <a:rPr altLang="en-GB" b="1" sz="4400" i="1" lang="en-GB">
                <a:solidFill>
                  <a:srgbClr val="65FF65"/>
                </a:solidFill>
              </a:rPr>
              <a:t>ি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্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খ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দ</a:t>
            </a:r>
            <a:r>
              <a:rPr altLang="en-GB" b="1" sz="4400" i="1" lang="en-GB">
                <a:solidFill>
                  <a:srgbClr val="65FF65"/>
                </a:solidFill>
              </a:rPr>
              <a:t>্</a:t>
            </a:r>
            <a:r>
              <a:rPr altLang="en-GB" b="1" sz="4400" i="1" lang="en-GB">
                <a:solidFill>
                  <a:srgbClr val="65FF65"/>
                </a:solidFill>
              </a:rPr>
              <a:t>য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ব</a:t>
            </a:r>
            <a:r>
              <a:rPr altLang="en-GB" b="1" sz="4400" i="1" lang="en-GB">
                <a:solidFill>
                  <a:srgbClr val="65FF65"/>
                </a:solidFill>
              </a:rPr>
              <a:t>স</a:t>
            </a:r>
            <a:r>
              <a:rPr altLang="en-GB" b="1" sz="4400" i="1" lang="en-GB">
                <a:solidFill>
                  <a:srgbClr val="65FF65"/>
                </a:solidFill>
              </a:rPr>
              <a:t>্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ু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আ</a:t>
            </a:r>
            <a:r>
              <a:rPr altLang="en-GB" b="1" sz="4400" i="1" lang="en-GB">
                <a:solidFill>
                  <a:srgbClr val="65FF65"/>
                </a:solidFill>
              </a:rPr>
              <a:t>ছ</a:t>
            </a:r>
            <a:r>
              <a:rPr altLang="en-GB" b="1" sz="4400" i="1" lang="en-GB">
                <a:solidFill>
                  <a:srgbClr val="65FF65"/>
                </a:solidFill>
              </a:rPr>
              <a:t>ে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থ</a:t>
            </a:r>
            <a:r>
              <a:rPr altLang="en-GB" b="1" sz="4400" i="1" lang="en-GB">
                <a:solidFill>
                  <a:srgbClr val="65FF65"/>
                </a:solidFill>
              </a:rPr>
              <a:t>ে</a:t>
            </a:r>
            <a:r>
              <a:rPr altLang="en-GB" b="1" sz="4400" i="1" lang="en-GB">
                <a:solidFill>
                  <a:srgbClr val="65FF65"/>
                </a:solidFill>
              </a:rPr>
              <a:t>ক</a:t>
            </a:r>
            <a:r>
              <a:rPr altLang="en-GB" b="1" sz="4400" i="1" lang="en-GB">
                <a:solidFill>
                  <a:srgbClr val="65FF65"/>
                </a:solidFill>
              </a:rPr>
              <a:t>ে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ো</a:t>
            </a:r>
            <a:r>
              <a:rPr altLang="en-GB" b="1" sz="4400" i="1" lang="en-GB">
                <a:solidFill>
                  <a:srgbClr val="65FF65"/>
                </a:solidFill>
              </a:rPr>
              <a:t>ম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খ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ও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এ</a:t>
            </a:r>
            <a:r>
              <a:rPr altLang="en-GB" b="1" sz="4400" i="1" lang="en-GB">
                <a:solidFill>
                  <a:srgbClr val="65FF65"/>
                </a:solidFill>
              </a:rPr>
              <a:t>ব</a:t>
            </a:r>
            <a:r>
              <a:rPr altLang="en-GB" b="1" sz="4400" i="1" lang="en-GB">
                <a:solidFill>
                  <a:srgbClr val="65FF65"/>
                </a:solidFill>
              </a:rPr>
              <a:t>ং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ো</a:t>
            </a:r>
            <a:r>
              <a:rPr altLang="en-GB" b="1" sz="4400" i="1" lang="en-GB">
                <a:solidFill>
                  <a:srgbClr val="65FF65"/>
                </a:solidFill>
              </a:rPr>
              <a:t>ম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ক</a:t>
            </a:r>
            <a:r>
              <a:rPr altLang="en-GB" b="1" sz="4400" i="1" lang="en-GB">
                <a:solidFill>
                  <a:srgbClr val="65FF65"/>
                </a:solidFill>
              </a:rPr>
              <a:t>খ</a:t>
            </a:r>
            <a:r>
              <a:rPr altLang="en-GB" b="1" sz="4400" i="1" lang="en-GB">
                <a:solidFill>
                  <a:srgbClr val="65FF65"/>
                </a:solidFill>
              </a:rPr>
              <a:t>ন</a:t>
            </a:r>
            <a:r>
              <a:rPr altLang="en-GB" b="1" sz="4400" i="1" lang="en-GB">
                <a:solidFill>
                  <a:srgbClr val="65FF65"/>
                </a:solidFill>
              </a:rPr>
              <a:t>ও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শ</a:t>
            </a:r>
            <a:r>
              <a:rPr altLang="en-GB" b="1" sz="4400" i="1" lang="en-GB">
                <a:solidFill>
                  <a:srgbClr val="65FF65"/>
                </a:solidFill>
              </a:rPr>
              <a:t>য়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ন</a:t>
            </a:r>
            <a:r>
              <a:rPr altLang="en-GB" b="1" sz="4400" i="1" lang="en-GB">
                <a:solidFill>
                  <a:srgbClr val="65FF65"/>
                </a:solidFill>
              </a:rPr>
              <a:t>ে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প</a:t>
            </a:r>
            <a:r>
              <a:rPr altLang="en-GB" b="1" sz="4400" i="1" lang="en-GB">
                <a:solidFill>
                  <a:srgbClr val="65FF65"/>
                </a:solidFill>
              </a:rPr>
              <a:t>দ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ঙ</a:t>
            </a:r>
            <a:r>
              <a:rPr altLang="en-GB" b="1" sz="4400" i="1" lang="en-GB">
                <a:solidFill>
                  <a:srgbClr val="65FF65"/>
                </a:solidFill>
              </a:rPr>
              <a:t>্</a:t>
            </a:r>
            <a:r>
              <a:rPr altLang="en-GB" b="1" sz="4400" i="1" lang="en-GB">
                <a:solidFill>
                  <a:srgbClr val="65FF65"/>
                </a:solidFill>
              </a:rPr>
              <a:t>ক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অ</a:t>
            </a:r>
            <a:r>
              <a:rPr altLang="en-GB" b="1" sz="4400" i="1" lang="en-GB">
                <a:solidFill>
                  <a:srgbClr val="65FF65"/>
                </a:solidFill>
              </a:rPr>
              <a:t>ন</a:t>
            </a:r>
            <a:r>
              <a:rPr altLang="en-GB" b="1" sz="4400" i="1" lang="en-GB">
                <a:solidFill>
                  <a:srgbClr val="65FF65"/>
                </a:solidFill>
              </a:rPr>
              <a:t>ু</a:t>
            </a:r>
            <a:r>
              <a:rPr altLang="en-GB" b="1" sz="4400" i="1" lang="en-GB">
                <a:solidFill>
                  <a:srgbClr val="65FF65"/>
                </a:solidFill>
              </a:rPr>
              <a:t>স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GB">
                <a:solidFill>
                  <a:srgbClr val="65FF65"/>
                </a:solidFill>
              </a:rPr>
              <a:t>ণ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ক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ন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।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ন</a:t>
            </a:r>
            <a:r>
              <a:rPr altLang="en-GB" b="1" sz="4400" i="1" lang="en-GB">
                <a:solidFill>
                  <a:srgbClr val="65FF65"/>
                </a:solidFill>
              </a:rPr>
              <a:t>ি</a:t>
            </a:r>
            <a:r>
              <a:rPr altLang="en-GB" b="1" sz="4400" i="1" lang="en-GB">
                <a:solidFill>
                  <a:srgbClr val="65FF65"/>
                </a:solidFill>
              </a:rPr>
              <a:t>শ</a:t>
            </a:r>
            <a:r>
              <a:rPr altLang="en-GB" b="1" sz="4400" i="1" lang="en-GB">
                <a:solidFill>
                  <a:srgbClr val="65FF65"/>
                </a:solidFill>
              </a:rPr>
              <a:t>্</a:t>
            </a:r>
            <a:r>
              <a:rPr altLang="en-GB" b="1" sz="4400" i="1" lang="en-GB">
                <a:solidFill>
                  <a:srgbClr val="65FF65"/>
                </a:solidFill>
              </a:rPr>
              <a:t>চ</a:t>
            </a:r>
            <a:r>
              <a:rPr altLang="en-GB" b="1" sz="4400" i="1" lang="en-GB">
                <a:solidFill>
                  <a:srgbClr val="65FF65"/>
                </a:solidFill>
              </a:rPr>
              <a:t>য়</a:t>
            </a:r>
            <a:r>
              <a:rPr altLang="en-GB" b="1" sz="4400" i="1" lang="en-GB">
                <a:solidFill>
                  <a:srgbClr val="65FF65"/>
                </a:solidFill>
              </a:rPr>
              <a:t>ই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স</a:t>
            </a:r>
            <a:r>
              <a:rPr altLang="en-GB" b="1" sz="4400" i="1" lang="en-GB">
                <a:solidFill>
                  <a:srgbClr val="65FF65"/>
                </a:solidFill>
              </a:rPr>
              <a:t>ে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ো</a:t>
            </a:r>
            <a:r>
              <a:rPr altLang="en-GB" b="1" sz="4400" i="1" lang="en-GB">
                <a:solidFill>
                  <a:srgbClr val="65FF65"/>
                </a:solidFill>
              </a:rPr>
              <a:t>ম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দ</a:t>
            </a:r>
            <a:r>
              <a:rPr altLang="en-GB" b="1" sz="4400" i="1" lang="en-GB">
                <a:solidFill>
                  <a:srgbClr val="65FF65"/>
                </a:solidFill>
              </a:rPr>
              <a:t>ে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প</a:t>
            </a:r>
            <a:r>
              <a:rPr altLang="en-GB" b="1" sz="4400" i="1" lang="en-GB">
                <a:solidFill>
                  <a:srgbClr val="65FF65"/>
                </a:solidFill>
              </a:rPr>
              <a:t>্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GB">
                <a:solidFill>
                  <a:srgbClr val="65FF65"/>
                </a:solidFill>
              </a:rPr>
              <a:t>ক</a:t>
            </a:r>
            <a:r>
              <a:rPr altLang="en-GB" b="1" sz="4400" i="1" lang="en-GB">
                <a:solidFill>
                  <a:srgbClr val="65FF65"/>
                </a:solidFill>
              </a:rPr>
              <a:t>া</a:t>
            </a:r>
            <a:r>
              <a:rPr altLang="en-GB" b="1" sz="4400" i="1" lang="en-GB">
                <a:solidFill>
                  <a:srgbClr val="65FF65"/>
                </a:solidFill>
              </a:rPr>
              <a:t>শ</a:t>
            </a:r>
            <a:r>
              <a:rPr altLang="en-GB" b="1" sz="4400" i="1" lang="en-GB">
                <a:solidFill>
                  <a:srgbClr val="65FF65"/>
                </a:solidFill>
              </a:rPr>
              <a:t>্</a:t>
            </a:r>
            <a:r>
              <a:rPr altLang="en-GB" b="1" sz="4400" i="1" lang="en-GB">
                <a:solidFill>
                  <a:srgbClr val="65FF65"/>
                </a:solidFill>
              </a:rPr>
              <a:t>য</a:t>
            </a:r>
            <a:r>
              <a:rPr altLang="en-GB" b="1" sz="4400" i="1" lang="en-US">
                <a:solidFill>
                  <a:srgbClr val="65FF65"/>
                </a:solidFill>
              </a:rPr>
              <a:t> </a:t>
            </a:r>
            <a:r>
              <a:rPr altLang="en-GB" b="1" sz="4400" i="1" lang="en-GB">
                <a:solidFill>
                  <a:srgbClr val="65FF65"/>
                </a:solidFill>
              </a:rPr>
              <a:t>শ</a:t>
            </a:r>
            <a:r>
              <a:rPr altLang="en-GB" b="1" sz="4400" i="1" lang="en-GB">
                <a:solidFill>
                  <a:srgbClr val="65FF65"/>
                </a:solidFill>
              </a:rPr>
              <a:t>ত</a:t>
            </a:r>
            <a:r>
              <a:rPr altLang="en-GB" b="1" sz="4400" i="1" lang="en-GB">
                <a:solidFill>
                  <a:srgbClr val="65FF65"/>
                </a:solidFill>
              </a:rPr>
              <a:t>্</a:t>
            </a:r>
            <a:r>
              <a:rPr altLang="en-GB" b="1" sz="4400" i="1" lang="en-GB">
                <a:solidFill>
                  <a:srgbClr val="65FF65"/>
                </a:solidFill>
              </a:rPr>
              <a:t>র</a:t>
            </a:r>
            <a:r>
              <a:rPr altLang="en-GB" b="1" sz="4400" i="1" lang="en-GB">
                <a:solidFill>
                  <a:srgbClr val="65FF65"/>
                </a:solidFill>
              </a:rPr>
              <a:t>ু</a:t>
            </a:r>
            <a:r>
              <a:rPr altLang="en-GB" b="1" sz="4400" i="1" lang="en-GB">
                <a:solidFill>
                  <a:srgbClr val="65FF65"/>
                </a:solidFill>
              </a:rPr>
              <a:t>।</a:t>
            </a:r>
            <a:endParaRPr b="1" sz="4400" i="1" lang="en-GB">
              <a:solidFill>
                <a:srgbClr val="65FF6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ctrTitle"/>
          </p:nvPr>
        </p:nvSpPr>
        <p:spPr>
          <a:xfrm>
            <a:off x="900652" y="0"/>
            <a:ext cx="7280225" cy="976420"/>
          </a:xfrm>
          <a:solidFill>
            <a:srgbClr val="02A5E3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BF0000"/>
                </a:solidFill>
              </a:rPr>
              <a:t>আ</a:t>
            </a:r>
            <a:r>
              <a:rPr b="1" i="1" lang="en-GB" u="sng">
                <a:solidFill>
                  <a:srgbClr val="BF0000"/>
                </a:solidFill>
              </a:rPr>
              <a:t>য়</a:t>
            </a:r>
            <a:r>
              <a:rPr b="1" i="1" lang="en-GB" u="sng">
                <a:solidFill>
                  <a:srgbClr val="BF0000"/>
                </a:solidFill>
              </a:rPr>
              <a:t>া</a:t>
            </a:r>
            <a:r>
              <a:rPr b="1" i="1" lang="en-GB" u="sng">
                <a:solidFill>
                  <a:srgbClr val="BF0000"/>
                </a:solidFill>
              </a:rPr>
              <a:t>ত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GB" b="1" i="1" lang="en-GB" u="sng">
                <a:solidFill>
                  <a:srgbClr val="BF0000"/>
                </a:solidFill>
              </a:rPr>
              <a:t>ন</a:t>
            </a:r>
            <a:r>
              <a:rPr altLang="en-GB" b="1" i="1" lang="en-GB" u="sng">
                <a:solidFill>
                  <a:srgbClr val="BF0000"/>
                </a:solidFill>
              </a:rPr>
              <a:t>ং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r>
              <a:rPr altLang="en-US" b="1" i="1" lang="en-GB" u="sng">
                <a:solidFill>
                  <a:srgbClr val="BF0000"/>
                </a:solidFill>
              </a:rPr>
              <a:t>১</a:t>
            </a:r>
            <a:r>
              <a:rPr altLang="en-US" b="1" i="1" lang="en-GB" u="sng">
                <a:solidFill>
                  <a:srgbClr val="BF0000"/>
                </a:solidFill>
              </a:rPr>
              <a:t>৬</a:t>
            </a:r>
            <a:r>
              <a:rPr altLang="en-US" b="1" i="1" lang="en-GB" u="sng">
                <a:solidFill>
                  <a:srgbClr val="BF0000"/>
                </a:solidFill>
              </a:rPr>
              <a:t>৯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12" name=""/>
          <p:cNvSpPr>
            <a:spLocks noGrp="1"/>
          </p:cNvSpPr>
          <p:nvPr>
            <p:ph type="subTitle" idx="1"/>
          </p:nvPr>
        </p:nvSpPr>
        <p:spPr>
          <a:xfrm>
            <a:off x="62788" y="1024987"/>
            <a:ext cx="8935548" cy="5679579"/>
          </a:xfrm>
          <a:solidFill>
            <a:srgbClr val="D04617"/>
          </a:solidFill>
          <a:ln w="63500">
            <a:solidFill>
              <a:srgbClr val="000000"/>
            </a:solidFill>
            <a:prstDash val="dash"/>
          </a:ln>
        </p:spPr>
        <p:txBody>
          <a:bodyPr/>
          <a:p>
            <a:pPr algn="r"/>
            <a:r>
              <a:rPr b="1" sz="4400" i="1" lang="en-GB">
                <a:solidFill>
                  <a:srgbClr val="92D04F"/>
                </a:solidFill>
              </a:rPr>
              <a:t>إنما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يأمر</a:t>
            </a:r>
            <a:r>
              <a:rPr altLang="en-GB" b="1" sz="4400" i="1" lang="en-GB">
                <a:solidFill>
                  <a:srgbClr val="92D04F"/>
                </a:solidFill>
              </a:rPr>
              <a:t>ك</a:t>
            </a:r>
            <a:r>
              <a:rPr altLang="en-GB" b="1" sz="4400" i="1" lang="en-GB">
                <a:solidFill>
                  <a:srgbClr val="92D04F"/>
                </a:solidFill>
              </a:rPr>
              <a:t>م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ب</a:t>
            </a:r>
            <a:r>
              <a:rPr altLang="en-GB" b="1" sz="4400" i="1" lang="en-GB">
                <a:solidFill>
                  <a:srgbClr val="92D04F"/>
                </a:solidFill>
              </a:rPr>
              <a:t>ا</a:t>
            </a:r>
            <a:r>
              <a:rPr altLang="en-GB" b="1" sz="4400" i="1" lang="en-GB">
                <a:solidFill>
                  <a:srgbClr val="92D04F"/>
                </a:solidFill>
              </a:rPr>
              <a:t>ل</a:t>
            </a:r>
            <a:r>
              <a:rPr altLang="en-GB" b="1" sz="4400" i="1" lang="en-GB">
                <a:solidFill>
                  <a:srgbClr val="92D04F"/>
                </a:solidFill>
              </a:rPr>
              <a:t>س</a:t>
            </a:r>
            <a:r>
              <a:rPr altLang="en-GB" b="1" sz="4400" i="1" lang="en-GB">
                <a:solidFill>
                  <a:srgbClr val="92D04F"/>
                </a:solidFill>
              </a:rPr>
              <a:t>و</a:t>
            </a:r>
            <a:r>
              <a:rPr altLang="en-GB" b="1" sz="4400" i="1" lang="en-GB">
                <a:solidFill>
                  <a:srgbClr val="92D04F"/>
                </a:solidFill>
              </a:rPr>
              <a:t>ء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و</a:t>
            </a:r>
            <a:r>
              <a:rPr altLang="en-GB" b="1" sz="4400" i="1" lang="en-GB">
                <a:solidFill>
                  <a:srgbClr val="92D04F"/>
                </a:solidFill>
              </a:rPr>
              <a:t>ا</a:t>
            </a:r>
            <a:r>
              <a:rPr altLang="en-GB" b="1" sz="4400" i="1" lang="en-GB">
                <a:solidFill>
                  <a:srgbClr val="92D04F"/>
                </a:solidFill>
              </a:rPr>
              <a:t>ل</a:t>
            </a:r>
            <a:r>
              <a:rPr altLang="en-GB" b="1" sz="4400" i="1" lang="en-GB">
                <a:solidFill>
                  <a:srgbClr val="92D04F"/>
                </a:solidFill>
              </a:rPr>
              <a:t>ف</a:t>
            </a:r>
            <a:r>
              <a:rPr altLang="en-GB" b="1" sz="4400" i="1" lang="en-GB">
                <a:solidFill>
                  <a:srgbClr val="92D04F"/>
                </a:solidFill>
              </a:rPr>
              <a:t>ح</a:t>
            </a:r>
            <a:r>
              <a:rPr altLang="en-GB" b="1" sz="4400" i="1" lang="en-GB">
                <a:solidFill>
                  <a:srgbClr val="92D04F"/>
                </a:solidFill>
              </a:rPr>
              <a:t>ش</a:t>
            </a:r>
            <a:r>
              <a:rPr altLang="en-GB" b="1" sz="4400" i="1" lang="en-GB">
                <a:solidFill>
                  <a:srgbClr val="92D04F"/>
                </a:solidFill>
              </a:rPr>
              <a:t>ا</a:t>
            </a:r>
            <a:r>
              <a:rPr altLang="en-GB" b="1" sz="4400" i="1" lang="en-GB">
                <a:solidFill>
                  <a:srgbClr val="92D04F"/>
                </a:solidFill>
              </a:rPr>
              <a:t>ء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و</a:t>
            </a:r>
            <a:r>
              <a:rPr altLang="en-GB" b="1" sz="4400" i="1" lang="en-GB">
                <a:solidFill>
                  <a:srgbClr val="92D04F"/>
                </a:solidFill>
              </a:rPr>
              <a:t>ا</a:t>
            </a:r>
            <a:r>
              <a:rPr altLang="en-GB" b="1" sz="4400" i="1" lang="en-GB">
                <a:solidFill>
                  <a:srgbClr val="92D04F"/>
                </a:solidFill>
              </a:rPr>
              <a:t>ن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ت</a:t>
            </a:r>
            <a:r>
              <a:rPr altLang="en-GB" b="1" sz="4400" i="1" lang="en-GB">
                <a:solidFill>
                  <a:srgbClr val="92D04F"/>
                </a:solidFill>
              </a:rPr>
              <a:t>ق</a:t>
            </a:r>
            <a:r>
              <a:rPr altLang="en-GB" b="1" sz="4400" i="1" lang="en-GB">
                <a:solidFill>
                  <a:srgbClr val="92D04F"/>
                </a:solidFill>
              </a:rPr>
              <a:t>و</a:t>
            </a:r>
            <a:r>
              <a:rPr altLang="en-GB" b="1" sz="4400" i="1" lang="en-GB">
                <a:solidFill>
                  <a:srgbClr val="92D04F"/>
                </a:solidFill>
              </a:rPr>
              <a:t>ل</a:t>
            </a:r>
            <a:r>
              <a:rPr altLang="en-GB" b="1" sz="4400" i="1" lang="en-GB">
                <a:solidFill>
                  <a:srgbClr val="92D04F"/>
                </a:solidFill>
              </a:rPr>
              <a:t>و</a:t>
            </a:r>
            <a:r>
              <a:rPr altLang="en-GB" b="1" sz="4400" i="1" lang="en-GB">
                <a:solidFill>
                  <a:srgbClr val="92D04F"/>
                </a:solidFill>
              </a:rPr>
              <a:t>ا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ع</a:t>
            </a:r>
            <a:r>
              <a:rPr altLang="en-GB" b="1" sz="4400" i="1" lang="en-GB">
                <a:solidFill>
                  <a:srgbClr val="92D04F"/>
                </a:solidFill>
              </a:rPr>
              <a:t>ل</a:t>
            </a:r>
            <a:r>
              <a:rPr altLang="en-GB" b="1" sz="4400" i="1" lang="en-GB">
                <a:solidFill>
                  <a:srgbClr val="92D04F"/>
                </a:solidFill>
              </a:rPr>
              <a:t>ى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ا</a:t>
            </a:r>
            <a:r>
              <a:rPr altLang="en-GB" b="1" sz="4400" i="1" lang="en-GB">
                <a:solidFill>
                  <a:srgbClr val="92D04F"/>
                </a:solidFill>
              </a:rPr>
              <a:t>ل</a:t>
            </a:r>
            <a:r>
              <a:rPr altLang="en-GB" b="1" sz="4400" i="1" lang="en-GB">
                <a:solidFill>
                  <a:srgbClr val="92D04F"/>
                </a:solidFill>
              </a:rPr>
              <a:t>ل</a:t>
            </a:r>
            <a:r>
              <a:rPr altLang="en-GB" b="1" sz="4400" i="1" lang="en-GB">
                <a:solidFill>
                  <a:srgbClr val="92D04F"/>
                </a:solidFill>
              </a:rPr>
              <a:t>ه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م</a:t>
            </a:r>
            <a:r>
              <a:rPr altLang="en-GB" b="1" sz="4400" i="1" lang="en-GB">
                <a:solidFill>
                  <a:srgbClr val="92D04F"/>
                </a:solidFill>
              </a:rPr>
              <a:t>ا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ل</a:t>
            </a:r>
            <a:r>
              <a:rPr altLang="en-GB" b="1" sz="4400" i="1" lang="en-GB">
                <a:solidFill>
                  <a:srgbClr val="92D04F"/>
                </a:solidFill>
              </a:rPr>
              <a:t>ا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ت</a:t>
            </a:r>
            <a:r>
              <a:rPr altLang="en-GB" b="1" sz="4400" i="1" lang="en-GB">
                <a:solidFill>
                  <a:srgbClr val="92D04F"/>
                </a:solidFill>
              </a:rPr>
              <a:t>ع</a:t>
            </a:r>
            <a:r>
              <a:rPr altLang="en-GB" b="1" sz="4400" i="1" lang="en-GB">
                <a:solidFill>
                  <a:srgbClr val="92D04F"/>
                </a:solidFill>
              </a:rPr>
              <a:t>ل</a:t>
            </a:r>
            <a:r>
              <a:rPr altLang="en-GB" b="1" sz="4400" i="1" lang="en-GB">
                <a:solidFill>
                  <a:srgbClr val="92D04F"/>
                </a:solidFill>
              </a:rPr>
              <a:t>م</a:t>
            </a:r>
            <a:r>
              <a:rPr altLang="en-GB" b="1" sz="4400" i="1" lang="en-GB">
                <a:solidFill>
                  <a:srgbClr val="92D04F"/>
                </a:solidFill>
              </a:rPr>
              <a:t>و</a:t>
            </a:r>
            <a:r>
              <a:rPr altLang="en-GB" b="1" sz="4400" i="1" lang="en-GB">
                <a:solidFill>
                  <a:srgbClr val="92D04F"/>
                </a:solidFill>
              </a:rPr>
              <a:t>ن</a:t>
            </a:r>
            <a:endParaRPr b="1" sz="4400" i="1" lang="en-GB">
              <a:solidFill>
                <a:srgbClr val="92D04F"/>
              </a:solidFill>
            </a:endParaRPr>
          </a:p>
          <a:p>
            <a:pPr algn="r"/>
            <a:endParaRPr b="1" sz="4400" i="1" lang="en-GB">
              <a:solidFill>
                <a:srgbClr val="92D04F"/>
              </a:solidFill>
            </a:endParaRPr>
          </a:p>
          <a:p>
            <a:pPr algn="l"/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স</a:t>
            </a:r>
            <a:r>
              <a:rPr altLang="en-GB" b="1" sz="4400" i="1" lang="en-GB">
                <a:solidFill>
                  <a:srgbClr val="92D04F"/>
                </a:solidFill>
              </a:rPr>
              <a:t>ে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US">
                <a:solidFill>
                  <a:srgbClr val="92D04F"/>
                </a:solidFill>
              </a:rPr>
              <a:t>(</a:t>
            </a:r>
            <a:r>
              <a:rPr altLang="en-GB" b="1" sz="4400" i="1" lang="en-GB">
                <a:solidFill>
                  <a:srgbClr val="92D04F"/>
                </a:solidFill>
              </a:rPr>
              <a:t>শ</a:t>
            </a:r>
            <a:r>
              <a:rPr altLang="en-GB" b="1" sz="4400" i="1" lang="en-GB">
                <a:solidFill>
                  <a:srgbClr val="92D04F"/>
                </a:solidFill>
              </a:rPr>
              <a:t>য়</a:t>
            </a:r>
            <a:r>
              <a:rPr altLang="en-GB" b="1" sz="4400" i="1" lang="en-GB">
                <a:solidFill>
                  <a:srgbClr val="92D04F"/>
                </a:solidFill>
              </a:rPr>
              <a:t>ত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ন</a:t>
            </a:r>
            <a:r>
              <a:rPr altLang="en-GB" b="1" sz="4400" i="1" lang="en-US">
                <a:solidFill>
                  <a:srgbClr val="92D04F"/>
                </a:solidFill>
              </a:rPr>
              <a:t>)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ত</a:t>
            </a:r>
            <a:r>
              <a:rPr altLang="en-GB" b="1" sz="4400" i="1" lang="en-GB">
                <a:solidFill>
                  <a:srgbClr val="92D04F"/>
                </a:solidFill>
              </a:rPr>
              <a:t>ো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ক</a:t>
            </a:r>
            <a:r>
              <a:rPr altLang="en-GB" b="1" sz="4400" i="1" lang="en-GB">
                <a:solidFill>
                  <a:srgbClr val="92D04F"/>
                </a:solidFill>
              </a:rPr>
              <a:t>ে</a:t>
            </a:r>
            <a:r>
              <a:rPr altLang="en-GB" b="1" sz="4400" i="1" lang="en-GB">
                <a:solidFill>
                  <a:srgbClr val="92D04F"/>
                </a:solidFill>
              </a:rPr>
              <a:t>ব</a:t>
            </a:r>
            <a:r>
              <a:rPr altLang="en-GB" b="1" sz="4400" i="1" lang="en-GB">
                <a:solidFill>
                  <a:srgbClr val="92D04F"/>
                </a:solidFill>
              </a:rPr>
              <a:t>ল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ত</a:t>
            </a:r>
            <a:r>
              <a:rPr altLang="en-GB" b="1" sz="4400" i="1" lang="en-GB">
                <a:solidFill>
                  <a:srgbClr val="92D04F"/>
                </a:solidFill>
              </a:rPr>
              <a:t>ো</a:t>
            </a:r>
            <a:r>
              <a:rPr altLang="en-GB" b="1" sz="4400" i="1" lang="en-GB">
                <a:solidFill>
                  <a:srgbClr val="92D04F"/>
                </a:solidFill>
              </a:rPr>
              <a:t>ম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দ</a:t>
            </a:r>
            <a:r>
              <a:rPr altLang="en-GB" b="1" sz="4400" i="1" lang="en-GB">
                <a:solidFill>
                  <a:srgbClr val="92D04F"/>
                </a:solidFill>
              </a:rPr>
              <a:t>ি</a:t>
            </a:r>
            <a:r>
              <a:rPr altLang="en-GB" b="1" sz="4400" i="1" lang="en-GB">
                <a:solidFill>
                  <a:srgbClr val="92D04F"/>
                </a:solidFill>
              </a:rPr>
              <a:t>গ</a:t>
            </a:r>
            <a:r>
              <a:rPr altLang="en-GB" b="1" sz="4400" i="1" lang="en-GB">
                <a:solidFill>
                  <a:srgbClr val="92D04F"/>
                </a:solidFill>
              </a:rPr>
              <a:t>ক</a:t>
            </a:r>
            <a:r>
              <a:rPr altLang="en-GB" b="1" sz="4400" i="1" lang="en-GB">
                <a:solidFill>
                  <a:srgbClr val="92D04F"/>
                </a:solidFill>
              </a:rPr>
              <a:t>ে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খ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র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প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ও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অ</a:t>
            </a:r>
            <a:r>
              <a:rPr altLang="en-GB" b="1" sz="4400" i="1" lang="en-GB">
                <a:solidFill>
                  <a:srgbClr val="92D04F"/>
                </a:solidFill>
              </a:rPr>
              <a:t>শ</a:t>
            </a:r>
            <a:r>
              <a:rPr altLang="en-GB" b="1" sz="4400" i="1" lang="en-GB">
                <a:solidFill>
                  <a:srgbClr val="92D04F"/>
                </a:solidFill>
              </a:rPr>
              <a:t>্</a:t>
            </a:r>
            <a:r>
              <a:rPr altLang="en-GB" b="1" sz="4400" i="1" lang="en-GB">
                <a:solidFill>
                  <a:srgbClr val="92D04F"/>
                </a:solidFill>
              </a:rPr>
              <a:t>ল</a:t>
            </a:r>
            <a:r>
              <a:rPr altLang="en-GB" b="1" sz="4400" i="1" lang="en-GB">
                <a:solidFill>
                  <a:srgbClr val="92D04F"/>
                </a:solidFill>
              </a:rPr>
              <a:t>ী</a:t>
            </a:r>
            <a:r>
              <a:rPr altLang="en-GB" b="1" sz="4400" i="1" lang="en-GB">
                <a:solidFill>
                  <a:srgbClr val="92D04F"/>
                </a:solidFill>
              </a:rPr>
              <a:t>ল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ক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জ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ক</a:t>
            </a:r>
            <a:r>
              <a:rPr altLang="en-GB" b="1" sz="4400" i="1" lang="en-GB">
                <a:solidFill>
                  <a:srgbClr val="92D04F"/>
                </a:solidFill>
              </a:rPr>
              <a:t>র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র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এ</a:t>
            </a:r>
            <a:r>
              <a:rPr altLang="en-GB" b="1" sz="4400" i="1" lang="en-GB">
                <a:solidFill>
                  <a:srgbClr val="92D04F"/>
                </a:solidFill>
              </a:rPr>
              <a:t>ব</a:t>
            </a:r>
            <a:r>
              <a:rPr altLang="en-GB" b="1" sz="4400" i="1" lang="en-GB">
                <a:solidFill>
                  <a:srgbClr val="92D04F"/>
                </a:solidFill>
              </a:rPr>
              <a:t>ং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আ</a:t>
            </a:r>
            <a:r>
              <a:rPr altLang="en-GB" b="1" sz="4400" i="1" lang="en-GB">
                <a:solidFill>
                  <a:srgbClr val="92D04F"/>
                </a:solidFill>
              </a:rPr>
              <a:t>ল</a:t>
            </a:r>
            <a:r>
              <a:rPr altLang="en-GB" b="1" sz="4400" i="1" lang="en-GB">
                <a:solidFill>
                  <a:srgbClr val="92D04F"/>
                </a:solidFill>
              </a:rPr>
              <a:t>্</a:t>
            </a:r>
            <a:r>
              <a:rPr altLang="en-GB" b="1" sz="4400" i="1" lang="en-GB">
                <a:solidFill>
                  <a:srgbClr val="92D04F"/>
                </a:solidFill>
              </a:rPr>
              <a:t>ল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হ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স</a:t>
            </a:r>
            <a:r>
              <a:rPr altLang="en-GB" b="1" sz="4400" i="1" lang="en-GB">
                <a:solidFill>
                  <a:srgbClr val="92D04F"/>
                </a:solidFill>
              </a:rPr>
              <a:t>ম</a:t>
            </a:r>
            <a:r>
              <a:rPr altLang="en-GB" b="1" sz="4400" i="1" lang="en-GB">
                <a:solidFill>
                  <a:srgbClr val="92D04F"/>
                </a:solidFill>
              </a:rPr>
              <a:t>্</a:t>
            </a:r>
            <a:r>
              <a:rPr altLang="en-GB" b="1" sz="4400" i="1" lang="en-GB">
                <a:solidFill>
                  <a:srgbClr val="92D04F"/>
                </a:solidFill>
              </a:rPr>
              <a:t>প</a:t>
            </a:r>
            <a:r>
              <a:rPr altLang="en-GB" b="1" sz="4400" i="1" lang="en-GB">
                <a:solidFill>
                  <a:srgbClr val="92D04F"/>
                </a:solidFill>
              </a:rPr>
              <a:t>র</a:t>
            </a:r>
            <a:r>
              <a:rPr altLang="en-GB" b="1" sz="4400" i="1" lang="en-GB">
                <a:solidFill>
                  <a:srgbClr val="92D04F"/>
                </a:solidFill>
              </a:rPr>
              <a:t>্</a:t>
            </a:r>
            <a:r>
              <a:rPr altLang="en-GB" b="1" sz="4400" i="1" lang="en-GB">
                <a:solidFill>
                  <a:srgbClr val="92D04F"/>
                </a:solidFill>
              </a:rPr>
              <a:t>ক</a:t>
            </a:r>
            <a:r>
              <a:rPr altLang="en-GB" b="1" sz="4400" i="1" lang="en-GB">
                <a:solidFill>
                  <a:srgbClr val="92D04F"/>
                </a:solidFill>
              </a:rPr>
              <a:t>ে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ত</a:t>
            </a:r>
            <a:r>
              <a:rPr altLang="en-GB" b="1" sz="4400" i="1" lang="en-GB">
                <a:solidFill>
                  <a:srgbClr val="92D04F"/>
                </a:solidFill>
              </a:rPr>
              <a:t>ো</a:t>
            </a:r>
            <a:r>
              <a:rPr altLang="en-GB" b="1" sz="4400" i="1" lang="en-GB">
                <a:solidFill>
                  <a:srgbClr val="92D04F"/>
                </a:solidFill>
              </a:rPr>
              <a:t>ম</a:t>
            </a:r>
            <a:r>
              <a:rPr altLang="en-GB" b="1" sz="4400" i="1" lang="en-GB">
                <a:solidFill>
                  <a:srgbClr val="92D04F"/>
                </a:solidFill>
              </a:rPr>
              <a:t>র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জ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ন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ন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এ</a:t>
            </a:r>
            <a:r>
              <a:rPr altLang="en-GB" b="1" sz="4400" i="1" lang="en-GB">
                <a:solidFill>
                  <a:srgbClr val="92D04F"/>
                </a:solidFill>
              </a:rPr>
              <a:t>ম</a:t>
            </a:r>
            <a:r>
              <a:rPr altLang="en-GB" b="1" sz="4400" i="1" lang="en-GB">
                <a:solidFill>
                  <a:srgbClr val="92D04F"/>
                </a:solidFill>
              </a:rPr>
              <a:t>ন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স</a:t>
            </a:r>
            <a:r>
              <a:rPr altLang="en-GB" b="1" sz="4400" i="1" lang="en-GB">
                <a:solidFill>
                  <a:srgbClr val="92D04F"/>
                </a:solidFill>
              </a:rPr>
              <a:t>ক</a:t>
            </a:r>
            <a:r>
              <a:rPr altLang="en-GB" b="1" sz="4400" i="1" lang="en-GB">
                <a:solidFill>
                  <a:srgbClr val="92D04F"/>
                </a:solidFill>
              </a:rPr>
              <a:t>ল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ক</a:t>
            </a:r>
            <a:r>
              <a:rPr altLang="en-GB" b="1" sz="4400" i="1" lang="en-GB">
                <a:solidFill>
                  <a:srgbClr val="92D04F"/>
                </a:solidFill>
              </a:rPr>
              <a:t>থ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ব</a:t>
            </a:r>
            <a:r>
              <a:rPr altLang="en-GB" b="1" sz="4400" i="1" lang="en-GB">
                <a:solidFill>
                  <a:srgbClr val="92D04F"/>
                </a:solidFill>
              </a:rPr>
              <a:t>ল</a:t>
            </a:r>
            <a:r>
              <a:rPr altLang="en-GB" b="1" sz="4400" i="1" lang="en-GB">
                <a:solidFill>
                  <a:srgbClr val="92D04F"/>
                </a:solidFill>
              </a:rPr>
              <a:t>া</a:t>
            </a:r>
            <a:r>
              <a:rPr altLang="en-GB" b="1" sz="4400" i="1" lang="en-GB">
                <a:solidFill>
                  <a:srgbClr val="92D04F"/>
                </a:solidFill>
              </a:rPr>
              <a:t>র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ন</a:t>
            </a:r>
            <a:r>
              <a:rPr altLang="en-GB" b="1" sz="4400" i="1" lang="en-GB">
                <a:solidFill>
                  <a:srgbClr val="92D04F"/>
                </a:solidFill>
              </a:rPr>
              <a:t>ি</a:t>
            </a:r>
            <a:r>
              <a:rPr altLang="en-GB" b="1" sz="4400" i="1" lang="en-GB">
                <a:solidFill>
                  <a:srgbClr val="92D04F"/>
                </a:solidFill>
              </a:rPr>
              <a:t>র</a:t>
            </a:r>
            <a:r>
              <a:rPr altLang="en-GB" b="1" sz="4400" i="1" lang="en-GB">
                <a:solidFill>
                  <a:srgbClr val="92D04F"/>
                </a:solidFill>
              </a:rPr>
              <a:t>্</a:t>
            </a:r>
            <a:r>
              <a:rPr altLang="en-GB" b="1" sz="4400" i="1" lang="en-GB">
                <a:solidFill>
                  <a:srgbClr val="92D04F"/>
                </a:solidFill>
              </a:rPr>
              <a:t>দ</a:t>
            </a:r>
            <a:r>
              <a:rPr altLang="en-GB" b="1" sz="4400" i="1" lang="en-GB">
                <a:solidFill>
                  <a:srgbClr val="92D04F"/>
                </a:solidFill>
              </a:rPr>
              <a:t>ে</a:t>
            </a:r>
            <a:r>
              <a:rPr altLang="en-GB" b="1" sz="4400" i="1" lang="en-GB">
                <a:solidFill>
                  <a:srgbClr val="92D04F"/>
                </a:solidFill>
              </a:rPr>
              <a:t>শ</a:t>
            </a:r>
            <a:r>
              <a:rPr altLang="en-GB" b="1" sz="4400" i="1" lang="en-US">
                <a:solidFill>
                  <a:srgbClr val="92D04F"/>
                </a:solidFill>
              </a:rPr>
              <a:t> </a:t>
            </a:r>
            <a:r>
              <a:rPr altLang="en-GB" b="1" sz="4400" i="1" lang="en-GB">
                <a:solidFill>
                  <a:srgbClr val="92D04F"/>
                </a:solidFill>
              </a:rPr>
              <a:t>দ</a:t>
            </a:r>
            <a:r>
              <a:rPr altLang="en-GB" b="1" sz="4400" i="1" lang="en-GB">
                <a:solidFill>
                  <a:srgbClr val="92D04F"/>
                </a:solidFill>
              </a:rPr>
              <a:t>ে</a:t>
            </a:r>
            <a:r>
              <a:rPr altLang="en-GB" b="1" sz="4400" i="1" lang="en-GB">
                <a:solidFill>
                  <a:srgbClr val="92D04F"/>
                </a:solidFill>
              </a:rPr>
              <a:t>য়</a:t>
            </a:r>
            <a:r>
              <a:rPr altLang="en-GB" b="1" sz="4400" i="1" lang="en-GB">
                <a:solidFill>
                  <a:srgbClr val="92D04F"/>
                </a:solidFill>
              </a:rPr>
              <a:t>।</a:t>
            </a:r>
            <a:endParaRPr b="1" sz="44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 dir="l" isContent="0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ctrTitle"/>
          </p:nvPr>
        </p:nvSpPr>
        <p:spPr>
          <a:xfrm>
            <a:off x="850669" y="0"/>
            <a:ext cx="7359283" cy="819235"/>
          </a:xfrm>
          <a:solidFill>
            <a:srgbClr val="993300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>
                <a:solidFill>
                  <a:srgbClr val="02A5E3"/>
                </a:solidFill>
              </a:rPr>
              <a:t>আ</a:t>
            </a:r>
            <a:r>
              <a:rPr b="1" i="1" lang="en-GB" u="sng">
                <a:solidFill>
                  <a:srgbClr val="02A5E3"/>
                </a:solidFill>
              </a:rPr>
              <a:t>য়</a:t>
            </a:r>
            <a:r>
              <a:rPr b="1" i="1" lang="en-GB" u="sng">
                <a:solidFill>
                  <a:srgbClr val="02A5E3"/>
                </a:solidFill>
              </a:rPr>
              <a:t>া</a:t>
            </a:r>
            <a:r>
              <a:rPr b="1" i="1" lang="en-GB" u="sng">
                <a:solidFill>
                  <a:srgbClr val="02A5E3"/>
                </a:solidFill>
              </a:rPr>
              <a:t>ত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GB" b="1" i="1" lang="en-GB" u="sng">
                <a:solidFill>
                  <a:srgbClr val="02A5E3"/>
                </a:solidFill>
              </a:rPr>
              <a:t>ন</a:t>
            </a:r>
            <a:r>
              <a:rPr altLang="en-GB" b="1" i="1" lang="en-GB" u="sng">
                <a:solidFill>
                  <a:srgbClr val="02A5E3"/>
                </a:solidFill>
              </a:rPr>
              <a:t>ং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US" b="1" i="1" lang="en-GB" u="sng">
                <a:solidFill>
                  <a:srgbClr val="02A5E3"/>
                </a:solidFill>
              </a:rPr>
              <a:t>১</a:t>
            </a:r>
            <a:r>
              <a:rPr altLang="en-US" b="1" i="1" lang="en-GB" u="sng">
                <a:solidFill>
                  <a:srgbClr val="02A5E3"/>
                </a:solidFill>
              </a:rPr>
              <a:t>৭</a:t>
            </a:r>
            <a:r>
              <a:rPr altLang="en-US" b="1" i="1" lang="en-GB" u="sng">
                <a:solidFill>
                  <a:srgbClr val="02A5E3"/>
                </a:solidFill>
              </a:rPr>
              <a:t>০</a:t>
            </a:r>
            <a:endParaRPr b="1" i="1" lang="en-GB" u="sng">
              <a:solidFill>
                <a:srgbClr val="02A5E3"/>
              </a:solidFill>
            </a:endParaRPr>
          </a:p>
        </p:txBody>
      </p:sp>
      <p:sp>
        <p:nvSpPr>
          <p:cNvPr id="1048614" name=""/>
          <p:cNvSpPr>
            <a:spLocks noGrp="1"/>
          </p:cNvSpPr>
          <p:nvPr>
            <p:ph type="subTitle" idx="1"/>
          </p:nvPr>
        </p:nvSpPr>
        <p:spPr>
          <a:xfrm>
            <a:off x="126236" y="1001525"/>
            <a:ext cx="8991445" cy="5733033"/>
          </a:xfrm>
          <a:solidFill>
            <a:srgbClr val="993300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rmAutofit/>
          </a:bodyPr>
          <a:p>
            <a:pPr algn="r"/>
            <a:r>
              <a:rPr b="1" sz="4000" i="1" lang="en-GB">
                <a:solidFill>
                  <a:srgbClr val="02A5E3"/>
                </a:solidFill>
              </a:rPr>
              <a:t>و</a:t>
            </a:r>
            <a:r>
              <a:rPr b="1" sz="4000" i="1" lang="en-GB">
                <a:solidFill>
                  <a:srgbClr val="02A5E3"/>
                </a:solidFill>
              </a:rPr>
              <a:t>ا</a:t>
            </a:r>
            <a:r>
              <a:rPr b="1" sz="4000" i="1" lang="en-GB">
                <a:solidFill>
                  <a:srgbClr val="02A5E3"/>
                </a:solidFill>
              </a:rPr>
              <a:t>ذ</a:t>
            </a:r>
            <a:r>
              <a:rPr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ق</a:t>
            </a:r>
            <a:r>
              <a:rPr altLang="en-GB" b="1" sz="4000" i="1" lang="en-GB">
                <a:solidFill>
                  <a:srgbClr val="02A5E3"/>
                </a:solidFill>
              </a:rPr>
              <a:t>ي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ه</a:t>
            </a:r>
            <a:r>
              <a:rPr altLang="en-GB" b="1" sz="4000" i="1" lang="en-GB">
                <a:solidFill>
                  <a:srgbClr val="02A5E3"/>
                </a:solidFill>
              </a:rPr>
              <a:t>م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ت</a:t>
            </a:r>
            <a:r>
              <a:rPr altLang="en-GB" b="1" sz="4000" i="1" lang="en-GB">
                <a:solidFill>
                  <a:srgbClr val="02A5E3"/>
                </a:solidFill>
              </a:rPr>
              <a:t>ب</a:t>
            </a:r>
            <a:r>
              <a:rPr altLang="en-GB" b="1" sz="4000" i="1" lang="en-GB">
                <a:solidFill>
                  <a:srgbClr val="02A5E3"/>
                </a:solidFill>
              </a:rPr>
              <a:t>ع</a:t>
            </a:r>
            <a:r>
              <a:rPr altLang="en-GB" b="1" sz="4000" i="1" lang="en-GB">
                <a:solidFill>
                  <a:srgbClr val="02A5E3"/>
                </a:solidFill>
              </a:rPr>
              <a:t>و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م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أنزل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ه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ق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و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ب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ن</a:t>
            </a:r>
            <a:r>
              <a:rPr altLang="en-GB" b="1" sz="4000" i="1" lang="en-GB">
                <a:solidFill>
                  <a:srgbClr val="02A5E3"/>
                </a:solidFill>
              </a:rPr>
              <a:t>ت</a:t>
            </a:r>
            <a:r>
              <a:rPr altLang="en-GB" b="1" sz="4000" i="1" lang="en-GB">
                <a:solidFill>
                  <a:srgbClr val="02A5E3"/>
                </a:solidFill>
              </a:rPr>
              <a:t>ب</a:t>
            </a:r>
            <a:r>
              <a:rPr altLang="en-GB" b="1" sz="4000" i="1" lang="en-GB">
                <a:solidFill>
                  <a:srgbClr val="02A5E3"/>
                </a:solidFill>
              </a:rPr>
              <a:t>ع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م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ف</a:t>
            </a:r>
            <a:r>
              <a:rPr altLang="en-GB" b="1" sz="4000" i="1" lang="en-GB">
                <a:solidFill>
                  <a:srgbClr val="02A5E3"/>
                </a:solidFill>
              </a:rPr>
              <a:t>ي</a:t>
            </a:r>
            <a:r>
              <a:rPr altLang="en-GB" b="1" sz="4000" i="1" lang="en-GB">
                <a:solidFill>
                  <a:srgbClr val="02A5E3"/>
                </a:solidFill>
              </a:rPr>
              <a:t>ن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ع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ي</a:t>
            </a:r>
            <a:r>
              <a:rPr altLang="en-GB" b="1" sz="4000" i="1" lang="en-GB">
                <a:solidFill>
                  <a:srgbClr val="02A5E3"/>
                </a:solidFill>
              </a:rPr>
              <a:t>ه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ب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ء</a:t>
            </a:r>
            <a:r>
              <a:rPr altLang="en-GB" b="1" sz="4000" i="1" lang="en-GB">
                <a:solidFill>
                  <a:srgbClr val="02A5E3"/>
                </a:solidFill>
              </a:rPr>
              <a:t>ن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أولو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ك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ن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ب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GB">
                <a:solidFill>
                  <a:srgbClr val="02A5E3"/>
                </a:solidFill>
              </a:rPr>
              <a:t>ؤ</a:t>
            </a:r>
            <a:r>
              <a:rPr altLang="en-GB" b="1" sz="4000" i="1" lang="en-GB">
                <a:solidFill>
                  <a:srgbClr val="02A5E3"/>
                </a:solidFill>
              </a:rPr>
              <a:t>ه</a:t>
            </a:r>
            <a:r>
              <a:rPr altLang="en-GB" b="1" sz="4000" i="1" lang="en-GB">
                <a:solidFill>
                  <a:srgbClr val="02A5E3"/>
                </a:solidFill>
              </a:rPr>
              <a:t>م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ي</a:t>
            </a:r>
            <a:r>
              <a:rPr altLang="en-GB" b="1" sz="4000" i="1" lang="en-GB">
                <a:solidFill>
                  <a:srgbClr val="02A5E3"/>
                </a:solidFill>
              </a:rPr>
              <a:t>ع</a:t>
            </a:r>
            <a:r>
              <a:rPr altLang="en-GB" b="1" sz="4000" i="1" lang="en-GB">
                <a:solidFill>
                  <a:srgbClr val="02A5E3"/>
                </a:solidFill>
              </a:rPr>
              <a:t>ق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و</a:t>
            </a:r>
            <a:r>
              <a:rPr altLang="en-GB" b="1" sz="4000" i="1" lang="en-GB">
                <a:solidFill>
                  <a:srgbClr val="02A5E3"/>
                </a:solidFill>
              </a:rPr>
              <a:t>ن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ش</a:t>
            </a:r>
            <a:r>
              <a:rPr altLang="en-GB" b="1" sz="4000" i="1" lang="en-GB">
                <a:solidFill>
                  <a:srgbClr val="02A5E3"/>
                </a:solidFill>
              </a:rPr>
              <a:t>ي</a:t>
            </a:r>
            <a:r>
              <a:rPr altLang="en-GB" b="1" sz="4000" i="1" lang="en-GB">
                <a:solidFill>
                  <a:srgbClr val="02A5E3"/>
                </a:solidFill>
              </a:rPr>
              <a:t>ئ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و</a:t>
            </a:r>
            <a:r>
              <a:rPr altLang="en-GB" b="1" sz="4000" i="1" lang="en-GB">
                <a:solidFill>
                  <a:srgbClr val="02A5E3"/>
                </a:solidFill>
              </a:rPr>
              <a:t>ل</a:t>
            </a:r>
            <a:r>
              <a:rPr altLang="en-GB" b="1" sz="4000" i="1" lang="en-GB">
                <a:solidFill>
                  <a:srgbClr val="02A5E3"/>
                </a:solidFill>
              </a:rPr>
              <a:t>ا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ي</a:t>
            </a:r>
            <a:r>
              <a:rPr altLang="en-GB" b="1" sz="4000" i="1" lang="en-GB">
                <a:solidFill>
                  <a:srgbClr val="02A5E3"/>
                </a:solidFill>
              </a:rPr>
              <a:t>ه</a:t>
            </a:r>
            <a:r>
              <a:rPr altLang="en-GB" b="1" sz="4000" i="1" lang="en-GB">
                <a:solidFill>
                  <a:srgbClr val="02A5E3"/>
                </a:solidFill>
              </a:rPr>
              <a:t>ت</a:t>
            </a:r>
            <a:r>
              <a:rPr altLang="en-GB" b="1" sz="4000" i="1" lang="en-GB">
                <a:solidFill>
                  <a:srgbClr val="02A5E3"/>
                </a:solidFill>
              </a:rPr>
              <a:t>د</a:t>
            </a:r>
            <a:r>
              <a:rPr altLang="en-GB" b="1" sz="4000" i="1" lang="en-GB">
                <a:solidFill>
                  <a:srgbClr val="02A5E3"/>
                </a:solidFill>
              </a:rPr>
              <a:t>و</a:t>
            </a:r>
            <a:r>
              <a:rPr altLang="en-GB" b="1" sz="4000" i="1" lang="en-GB">
                <a:solidFill>
                  <a:srgbClr val="02A5E3"/>
                </a:solidFill>
              </a:rPr>
              <a:t>ن</a:t>
            </a:r>
            <a:endParaRPr b="1" sz="4000" i="1" lang="en-GB">
              <a:solidFill>
                <a:srgbClr val="02A5E3"/>
              </a:solidFill>
            </a:endParaRPr>
          </a:p>
          <a:p>
            <a:pPr algn="l"/>
            <a:endParaRPr b="1" sz="4000" i="1" lang="en-GB">
              <a:solidFill>
                <a:srgbClr val="02A5E3"/>
              </a:solidFill>
            </a:endParaRPr>
          </a:p>
          <a:p>
            <a:pPr algn="l"/>
            <a:r>
              <a:rPr b="1" sz="4000" i="1" lang="en-GB">
                <a:solidFill>
                  <a:srgbClr val="02A5E3"/>
                </a:solidFill>
              </a:rPr>
              <a:t>য</a:t>
            </a:r>
            <a:r>
              <a:rPr b="1" sz="4000" i="1" lang="en-GB">
                <a:solidFill>
                  <a:srgbClr val="02A5E3"/>
                </a:solidFill>
              </a:rPr>
              <a:t>খ</a:t>
            </a:r>
            <a:r>
              <a:rPr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দ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ক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ল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হ</a:t>
            </a:r>
            <a:r>
              <a:rPr altLang="en-GB" b="1" sz="4000" i="1" lang="en-GB">
                <a:solidFill>
                  <a:srgbClr val="02A5E3"/>
                </a:solidFill>
              </a:rPr>
              <a:t>য়</a:t>
            </a:r>
            <a:r>
              <a:rPr altLang="en-GB" b="1" sz="4000" i="1" lang="en-US">
                <a:solidFill>
                  <a:srgbClr val="02A5E3"/>
                </a:solidFill>
              </a:rPr>
              <a:t>,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US">
                <a:solidFill>
                  <a:srgbClr val="02A5E3"/>
                </a:solidFill>
              </a:rPr>
              <a:t>"</a:t>
            </a:r>
            <a:r>
              <a:rPr altLang="en-GB" b="1" sz="4000" i="1" lang="en-GB">
                <a:solidFill>
                  <a:srgbClr val="02A5E3"/>
                </a:solidFill>
              </a:rPr>
              <a:t>আ</a:t>
            </a:r>
            <a:r>
              <a:rPr altLang="en-GB" b="1" sz="4000" i="1" lang="en-GB">
                <a:solidFill>
                  <a:srgbClr val="02A5E3"/>
                </a:solidFill>
              </a:rPr>
              <a:t>ল</a:t>
            </a:r>
            <a:r>
              <a:rPr altLang="en-GB" b="1" sz="4000" i="1" lang="en-GB">
                <a:solidFill>
                  <a:srgbClr val="02A5E3"/>
                </a:solidFill>
              </a:rPr>
              <a:t>্</a:t>
            </a:r>
            <a:r>
              <a:rPr altLang="en-GB" b="1" sz="4000" i="1" lang="en-GB">
                <a:solidFill>
                  <a:srgbClr val="02A5E3"/>
                </a:solidFill>
              </a:rPr>
              <a:t>ল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হ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য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ক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GB">
                <a:solidFill>
                  <a:srgbClr val="02A5E3"/>
                </a:solidFill>
              </a:rPr>
              <a:t>ছ</a:t>
            </a:r>
            <a:r>
              <a:rPr altLang="en-GB" b="1" sz="4000" i="1" lang="en-GB">
                <a:solidFill>
                  <a:srgbClr val="02A5E3"/>
                </a:solidFill>
              </a:rPr>
              <a:t>ু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য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GB">
                <a:solidFill>
                  <a:srgbClr val="02A5E3"/>
                </a:solidFill>
              </a:rPr>
              <a:t>ল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ক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GB">
                <a:solidFill>
                  <a:srgbClr val="02A5E3"/>
                </a:solidFill>
              </a:rPr>
              <a:t>ছ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GB">
                <a:solidFill>
                  <a:srgbClr val="02A5E3"/>
                </a:solidFill>
              </a:rPr>
              <a:t>ো</a:t>
            </a:r>
            <a:r>
              <a:rPr altLang="en-GB" b="1" sz="4000" i="1" lang="en-GB">
                <a:solidFill>
                  <a:srgbClr val="02A5E3"/>
                </a:solidFill>
              </a:rPr>
              <a:t>ম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অ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GB">
                <a:solidFill>
                  <a:srgbClr val="02A5E3"/>
                </a:solidFill>
              </a:rPr>
              <a:t>ু</a:t>
            </a:r>
            <a:r>
              <a:rPr altLang="en-GB" b="1" sz="4000" i="1" lang="en-GB">
                <a:solidFill>
                  <a:srgbClr val="02A5E3"/>
                </a:solidFill>
              </a:rPr>
              <a:t>স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ণ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ক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US">
                <a:solidFill>
                  <a:srgbClr val="02A5E3"/>
                </a:solidFill>
              </a:rPr>
              <a:t>"</a:t>
            </a:r>
            <a:r>
              <a:rPr altLang="en-GB" b="1" sz="4000" i="1" lang="en-US">
                <a:solidFill>
                  <a:srgbClr val="02A5E3"/>
                </a:solidFill>
              </a:rPr>
              <a:t>,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GB">
                <a:solidFill>
                  <a:srgbClr val="02A5E3"/>
                </a:solidFill>
              </a:rPr>
              <a:t>খ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ল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US">
                <a:solidFill>
                  <a:srgbClr val="02A5E3"/>
                </a:solidFill>
              </a:rPr>
              <a:t>,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US">
                <a:solidFill>
                  <a:srgbClr val="02A5E3"/>
                </a:solidFill>
              </a:rPr>
              <a:t>"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,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ং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আ</a:t>
            </a:r>
            <a:r>
              <a:rPr altLang="en-GB" b="1" sz="4000" i="1" lang="en-GB">
                <a:solidFill>
                  <a:srgbClr val="02A5E3"/>
                </a:solidFill>
              </a:rPr>
              <a:t>ম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দ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প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দাদাকে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য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ধ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্</a:t>
            </a:r>
            <a:r>
              <a:rPr altLang="en-GB" b="1" sz="4000" i="1" lang="en-GB">
                <a:solidFill>
                  <a:srgbClr val="02A5E3"/>
                </a:solidFill>
              </a:rPr>
              <a:t>ম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GB">
                <a:solidFill>
                  <a:srgbClr val="02A5E3"/>
                </a:solidFill>
              </a:rPr>
              <a:t>শ</a:t>
            </a:r>
            <a:r>
              <a:rPr altLang="en-GB" b="1" sz="4000" i="1" lang="en-GB">
                <a:solidFill>
                  <a:srgbClr val="02A5E3"/>
                </a:solidFill>
              </a:rPr>
              <a:t>্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স</a:t>
            </a:r>
            <a:r>
              <a:rPr altLang="en-GB" b="1" sz="4000" i="1" lang="en-GB">
                <a:solidFill>
                  <a:srgbClr val="02A5E3"/>
                </a:solidFill>
              </a:rPr>
              <a:t>ী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প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GB">
                <a:solidFill>
                  <a:srgbClr val="02A5E3"/>
                </a:solidFill>
              </a:rPr>
              <a:t>য়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GB">
                <a:solidFill>
                  <a:srgbClr val="02A5E3"/>
                </a:solidFill>
              </a:rPr>
              <a:t>ছ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আ</a:t>
            </a:r>
            <a:r>
              <a:rPr altLang="en-GB" b="1" sz="4000" i="1" lang="en-GB">
                <a:solidFill>
                  <a:srgbClr val="02A5E3"/>
                </a:solidFill>
              </a:rPr>
              <a:t>ম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অ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GB">
                <a:solidFill>
                  <a:srgbClr val="02A5E3"/>
                </a:solidFill>
              </a:rPr>
              <a:t>ু</a:t>
            </a:r>
            <a:r>
              <a:rPr altLang="en-GB" b="1" sz="4000" i="1" lang="en-GB">
                <a:solidFill>
                  <a:srgbClr val="02A5E3"/>
                </a:solidFill>
              </a:rPr>
              <a:t>স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ণ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ক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।</a:t>
            </a:r>
            <a:r>
              <a:rPr altLang="en-GB" b="1" sz="4000" i="1" lang="en-US">
                <a:solidFill>
                  <a:srgbClr val="02A5E3"/>
                </a:solidFill>
              </a:rPr>
              <a:t>"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য</a:t>
            </a:r>
            <a:r>
              <a:rPr altLang="en-GB" b="1" sz="4000" i="1" lang="en-GB">
                <a:solidFill>
                  <a:srgbClr val="02A5E3"/>
                </a:solidFill>
              </a:rPr>
              <a:t>দ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GB">
                <a:solidFill>
                  <a:srgbClr val="02A5E3"/>
                </a:solidFill>
              </a:rPr>
              <a:t>ও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দ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প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দ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দ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গ</a:t>
            </a:r>
            <a:r>
              <a:rPr altLang="en-GB" b="1" sz="4000" i="1" lang="en-GB">
                <a:solidFill>
                  <a:srgbClr val="02A5E3"/>
                </a:solidFill>
              </a:rPr>
              <a:t>ণ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ক</a:t>
            </a:r>
            <a:r>
              <a:rPr altLang="en-GB" b="1" sz="4000" i="1" lang="en-GB">
                <a:solidFill>
                  <a:srgbClr val="02A5E3"/>
                </a:solidFill>
              </a:rPr>
              <a:t>ো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ক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GB">
                <a:solidFill>
                  <a:srgbClr val="02A5E3"/>
                </a:solidFill>
              </a:rPr>
              <a:t>ছ</a:t>
            </a:r>
            <a:r>
              <a:rPr altLang="en-GB" b="1" sz="4000" i="1" lang="en-GB">
                <a:solidFill>
                  <a:srgbClr val="02A5E3"/>
                </a:solidFill>
              </a:rPr>
              <a:t>ু</a:t>
            </a:r>
            <a:r>
              <a:rPr altLang="en-GB" b="1" sz="4000" i="1" lang="en-GB">
                <a:solidFill>
                  <a:srgbClr val="02A5E3"/>
                </a:solidFill>
              </a:rPr>
              <a:t>ই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জ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এ</a:t>
            </a:r>
            <a:r>
              <a:rPr altLang="en-GB" b="1" sz="4000" i="1" lang="en-GB">
                <a:solidFill>
                  <a:srgbClr val="02A5E3"/>
                </a:solidFill>
              </a:rPr>
              <a:t>ব</a:t>
            </a:r>
            <a:r>
              <a:rPr altLang="en-GB" b="1" sz="4000" i="1" lang="en-GB">
                <a:solidFill>
                  <a:srgbClr val="02A5E3"/>
                </a:solidFill>
              </a:rPr>
              <a:t>ং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স</a:t>
            </a:r>
            <a:r>
              <a:rPr altLang="en-GB" b="1" sz="4000" i="1" lang="en-GB">
                <a:solidFill>
                  <a:srgbClr val="02A5E3"/>
                </a:solidFill>
              </a:rPr>
              <a:t>ৎ</a:t>
            </a:r>
            <a:r>
              <a:rPr altLang="en-GB" b="1" sz="4000" i="1" lang="en-GB">
                <a:solidFill>
                  <a:srgbClr val="02A5E3"/>
                </a:solidFill>
              </a:rPr>
              <a:t>প</a:t>
            </a:r>
            <a:r>
              <a:rPr altLang="en-GB" b="1" sz="4000" i="1" lang="en-GB">
                <a:solidFill>
                  <a:srgbClr val="02A5E3"/>
                </a:solidFill>
              </a:rPr>
              <a:t>থ</a:t>
            </a:r>
            <a:r>
              <a:rPr altLang="en-GB" b="1" sz="4000" i="1" lang="en-GB">
                <a:solidFill>
                  <a:srgbClr val="02A5E3"/>
                </a:solidFill>
              </a:rPr>
              <a:t>ে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প</a:t>
            </a:r>
            <a:r>
              <a:rPr altLang="en-GB" b="1" sz="4000" i="1" lang="en-GB">
                <a:solidFill>
                  <a:srgbClr val="02A5E3"/>
                </a:solidFill>
              </a:rPr>
              <a:t>র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GB">
                <a:solidFill>
                  <a:srgbClr val="02A5E3"/>
                </a:solidFill>
              </a:rPr>
              <a:t>চ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ল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GB">
                <a:solidFill>
                  <a:srgbClr val="02A5E3"/>
                </a:solidFill>
              </a:rPr>
              <a:t>ত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ছ</a:t>
            </a:r>
            <a:r>
              <a:rPr altLang="en-GB" b="1" sz="4000" i="1" lang="en-GB">
                <a:solidFill>
                  <a:srgbClr val="02A5E3"/>
                </a:solidFill>
              </a:rPr>
              <a:t>ি</a:t>
            </a:r>
            <a:r>
              <a:rPr altLang="en-GB" b="1" sz="4000" i="1" lang="en-GB">
                <a:solidFill>
                  <a:srgbClr val="02A5E3"/>
                </a:solidFill>
              </a:rPr>
              <a:t>ল</a:t>
            </a:r>
            <a:r>
              <a:rPr altLang="en-GB" b="1" sz="4000" i="1" lang="en-US">
                <a:solidFill>
                  <a:srgbClr val="02A5E3"/>
                </a:solidFill>
              </a:rPr>
              <a:t> </a:t>
            </a:r>
            <a:r>
              <a:rPr altLang="en-GB" b="1" sz="4000" i="1" lang="en-GB">
                <a:solidFill>
                  <a:srgbClr val="02A5E3"/>
                </a:solidFill>
              </a:rPr>
              <a:t>ন</a:t>
            </a:r>
            <a:r>
              <a:rPr altLang="en-GB" b="1" sz="4000" i="1" lang="en-GB">
                <a:solidFill>
                  <a:srgbClr val="02A5E3"/>
                </a:solidFill>
              </a:rPr>
              <a:t>া</a:t>
            </a:r>
            <a:r>
              <a:rPr altLang="en-GB" b="1" sz="4000" i="1" lang="en-GB">
                <a:solidFill>
                  <a:srgbClr val="02A5E3"/>
                </a:solidFill>
              </a:rPr>
              <a:t>।</a:t>
            </a:r>
            <a:endParaRPr b="1" sz="4000" i="1"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"/>
          <p:cNvSpPr>
            <a:spLocks noGrp="1"/>
          </p:cNvSpPr>
          <p:nvPr>
            <p:ph type="ctrTitle"/>
          </p:nvPr>
        </p:nvSpPr>
        <p:spPr>
          <a:xfrm>
            <a:off x="691861" y="0"/>
            <a:ext cx="7309138" cy="1031610"/>
          </a:xfrm>
          <a:solidFill>
            <a:srgbClr val="FFE100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F46D43"/>
                </a:solidFill>
              </a:rPr>
              <a:t>আ</a:t>
            </a:r>
            <a:r>
              <a:rPr b="1" i="1" lang="en-GB" u="sng">
                <a:solidFill>
                  <a:srgbClr val="F46D43"/>
                </a:solidFill>
              </a:rPr>
              <a:t>য়</a:t>
            </a:r>
            <a:r>
              <a:rPr b="1" i="1" lang="en-GB" u="sng">
                <a:solidFill>
                  <a:srgbClr val="F46D43"/>
                </a:solidFill>
              </a:rPr>
              <a:t>া</a:t>
            </a:r>
            <a:r>
              <a:rPr b="1" i="1" lang="en-GB" u="sng">
                <a:solidFill>
                  <a:srgbClr val="F46D43"/>
                </a:solidFill>
              </a:rPr>
              <a:t>ত</a:t>
            </a:r>
            <a:r>
              <a:rPr altLang="en-GB" b="1" i="1" lang="en-US" u="sng">
                <a:solidFill>
                  <a:srgbClr val="F46D43"/>
                </a:solidFill>
              </a:rPr>
              <a:t> </a:t>
            </a:r>
            <a:r>
              <a:rPr altLang="en-GB" b="1" i="1" lang="en-GB" u="sng">
                <a:solidFill>
                  <a:srgbClr val="F46D43"/>
                </a:solidFill>
              </a:rPr>
              <a:t>ন</a:t>
            </a:r>
            <a:r>
              <a:rPr altLang="en-GB" b="1" i="1" lang="en-GB" u="sng">
                <a:solidFill>
                  <a:srgbClr val="F46D43"/>
                </a:solidFill>
              </a:rPr>
              <a:t>ং</a:t>
            </a:r>
            <a:r>
              <a:rPr altLang="en-GB" b="1" i="1" lang="en-US" u="sng">
                <a:solidFill>
                  <a:srgbClr val="F46D43"/>
                </a:solidFill>
              </a:rPr>
              <a:t> </a:t>
            </a:r>
            <a:r>
              <a:rPr altLang="en-US" b="1" i="1" lang="en-GB" u="sng">
                <a:solidFill>
                  <a:srgbClr val="F46D43"/>
                </a:solidFill>
              </a:rPr>
              <a:t>১</a:t>
            </a:r>
            <a:r>
              <a:rPr altLang="en-US" b="1" i="1" lang="en-GB" u="sng">
                <a:solidFill>
                  <a:srgbClr val="F46D43"/>
                </a:solidFill>
              </a:rPr>
              <a:t>৭</a:t>
            </a:r>
            <a:r>
              <a:rPr altLang="en-US" b="1" i="1" lang="en-GB" u="sng">
                <a:solidFill>
                  <a:srgbClr val="F46D43"/>
                </a:solidFill>
              </a:rPr>
              <a:t>১</a:t>
            </a:r>
            <a:endParaRPr b="1" i="1" lang="en-GB" u="sng">
              <a:solidFill>
                <a:srgbClr val="F46D43"/>
              </a:solidFill>
            </a:endParaRPr>
          </a:p>
        </p:txBody>
      </p:sp>
      <p:sp>
        <p:nvSpPr>
          <p:cNvPr id="1048616" name=""/>
          <p:cNvSpPr>
            <a:spLocks noGrp="1"/>
          </p:cNvSpPr>
          <p:nvPr>
            <p:ph type="subTitle" idx="1"/>
          </p:nvPr>
        </p:nvSpPr>
        <p:spPr>
          <a:xfrm>
            <a:off x="45362" y="1136078"/>
            <a:ext cx="8969787" cy="5660201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4000" i="1" lang="en-GB" u="none">
                <a:solidFill>
                  <a:srgbClr val="92D04F"/>
                </a:solidFill>
              </a:rPr>
              <a:t>و</a:t>
            </a:r>
            <a:r>
              <a:rPr b="1" sz="4000" i="1" lang="en-GB" u="none">
                <a:solidFill>
                  <a:srgbClr val="92D04F"/>
                </a:solidFill>
              </a:rPr>
              <a:t>م</a:t>
            </a:r>
            <a:r>
              <a:rPr b="1" sz="4000" i="1" lang="en-GB" u="none">
                <a:solidFill>
                  <a:srgbClr val="92D04F"/>
                </a:solidFill>
              </a:rPr>
              <a:t>ث</a:t>
            </a:r>
            <a:r>
              <a:rPr b="1" sz="4000" i="1" lang="en-GB" u="none">
                <a:solidFill>
                  <a:srgbClr val="92D04F"/>
                </a:solidFill>
              </a:rPr>
              <a:t>ل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ا</a:t>
            </a:r>
            <a:r>
              <a:rPr altLang="en-GB" b="1" sz="4000" i="1" lang="en-GB" u="none">
                <a:solidFill>
                  <a:srgbClr val="92D04F"/>
                </a:solidFill>
              </a:rPr>
              <a:t>ل</a:t>
            </a:r>
            <a:r>
              <a:rPr altLang="en-GB" b="1" sz="4000" i="1" lang="en-GB" u="none">
                <a:solidFill>
                  <a:srgbClr val="92D04F"/>
                </a:solidFill>
              </a:rPr>
              <a:t>ذ</a:t>
            </a:r>
            <a:r>
              <a:rPr altLang="en-GB" b="1" sz="4000" i="1" lang="en-GB" u="none">
                <a:solidFill>
                  <a:srgbClr val="92D04F"/>
                </a:solidFill>
              </a:rPr>
              <a:t>ي</a:t>
            </a:r>
            <a:r>
              <a:rPr altLang="en-GB" b="1" sz="4000" i="1" lang="en-GB" u="none">
                <a:solidFill>
                  <a:srgbClr val="92D04F"/>
                </a:solidFill>
              </a:rPr>
              <a:t>ن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ك</a:t>
            </a:r>
            <a:r>
              <a:rPr altLang="en-GB" b="1" sz="4000" i="1" lang="en-GB" u="none">
                <a:solidFill>
                  <a:srgbClr val="92D04F"/>
                </a:solidFill>
              </a:rPr>
              <a:t>ف</a:t>
            </a:r>
            <a:r>
              <a:rPr altLang="en-GB" b="1" sz="4000" i="1" lang="en-GB" u="none">
                <a:solidFill>
                  <a:srgbClr val="92D04F"/>
                </a:solidFill>
              </a:rPr>
              <a:t>ر</a:t>
            </a:r>
            <a:r>
              <a:rPr altLang="en-GB" b="1" sz="4000" i="1" lang="en-GB" u="none">
                <a:solidFill>
                  <a:srgbClr val="92D04F"/>
                </a:solidFill>
              </a:rPr>
              <a:t>و</a:t>
            </a:r>
            <a:r>
              <a:rPr altLang="en-GB" b="1" sz="4000" i="1" lang="en-GB" u="none">
                <a:solidFill>
                  <a:srgbClr val="92D04F"/>
                </a:solidFill>
              </a:rPr>
              <a:t>ا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ك</a:t>
            </a:r>
            <a:r>
              <a:rPr altLang="en-GB" b="1" sz="4000" i="1" lang="en-GB" u="none">
                <a:solidFill>
                  <a:srgbClr val="92D04F"/>
                </a:solidFill>
              </a:rPr>
              <a:t>م</a:t>
            </a:r>
            <a:r>
              <a:rPr altLang="en-GB" b="1" sz="4000" i="1" lang="en-GB" u="none">
                <a:solidFill>
                  <a:srgbClr val="92D04F"/>
                </a:solidFill>
              </a:rPr>
              <a:t>ث</a:t>
            </a:r>
            <a:r>
              <a:rPr altLang="en-GB" b="1" sz="4000" i="1" lang="en-GB" u="none">
                <a:solidFill>
                  <a:srgbClr val="92D04F"/>
                </a:solidFill>
              </a:rPr>
              <a:t>ل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ا</a:t>
            </a:r>
            <a:r>
              <a:rPr altLang="en-GB" b="1" sz="4000" i="1" lang="en-GB" u="none">
                <a:solidFill>
                  <a:srgbClr val="92D04F"/>
                </a:solidFill>
              </a:rPr>
              <a:t>ل</a:t>
            </a:r>
            <a:r>
              <a:rPr altLang="en-GB" b="1" sz="4000" i="1" lang="en-GB" u="none">
                <a:solidFill>
                  <a:srgbClr val="92D04F"/>
                </a:solidFill>
              </a:rPr>
              <a:t>ذ</a:t>
            </a:r>
            <a:r>
              <a:rPr altLang="en-GB" b="1" sz="4000" i="1" lang="en-GB" u="none">
                <a:solidFill>
                  <a:srgbClr val="92D04F"/>
                </a:solidFill>
              </a:rPr>
              <a:t>ى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ي</a:t>
            </a:r>
            <a:r>
              <a:rPr altLang="en-GB" b="1" sz="4000" i="1" lang="en-GB" u="none">
                <a:solidFill>
                  <a:srgbClr val="92D04F"/>
                </a:solidFill>
              </a:rPr>
              <a:t>ن</a:t>
            </a:r>
            <a:r>
              <a:rPr altLang="en-GB" b="1" sz="4000" i="1" lang="en-GB" u="none">
                <a:solidFill>
                  <a:srgbClr val="92D04F"/>
                </a:solidFill>
              </a:rPr>
              <a:t>ع</a:t>
            </a:r>
            <a:r>
              <a:rPr altLang="en-GB" b="1" sz="4000" i="1" lang="en-GB" u="none">
                <a:solidFill>
                  <a:srgbClr val="92D04F"/>
                </a:solidFill>
              </a:rPr>
              <a:t>ق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ب</a:t>
            </a:r>
            <a:r>
              <a:rPr altLang="en-GB" b="1" sz="4000" i="1" lang="en-GB" u="none">
                <a:solidFill>
                  <a:srgbClr val="92D04F"/>
                </a:solidFill>
              </a:rPr>
              <a:t>م</a:t>
            </a:r>
            <a:r>
              <a:rPr altLang="en-GB" b="1" sz="4000" i="1" lang="en-GB" u="none">
                <a:solidFill>
                  <a:srgbClr val="92D04F"/>
                </a:solidFill>
              </a:rPr>
              <a:t>ا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ل</a:t>
            </a:r>
            <a:r>
              <a:rPr altLang="en-GB" b="1" sz="4000" i="1" lang="en-GB" u="none">
                <a:solidFill>
                  <a:srgbClr val="92D04F"/>
                </a:solidFill>
              </a:rPr>
              <a:t>ا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ي</a:t>
            </a:r>
            <a:r>
              <a:rPr altLang="en-GB" b="1" sz="4000" i="1" lang="en-GB" u="none">
                <a:solidFill>
                  <a:srgbClr val="92D04F"/>
                </a:solidFill>
              </a:rPr>
              <a:t>س</a:t>
            </a:r>
            <a:r>
              <a:rPr altLang="en-GB" b="1" sz="4000" i="1" lang="en-GB" u="none">
                <a:solidFill>
                  <a:srgbClr val="92D04F"/>
                </a:solidFill>
              </a:rPr>
              <a:t>م</a:t>
            </a:r>
            <a:r>
              <a:rPr altLang="en-GB" b="1" sz="4000" i="1" lang="en-GB" u="none">
                <a:solidFill>
                  <a:srgbClr val="92D04F"/>
                </a:solidFill>
              </a:rPr>
              <a:t>ع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إلا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د</a:t>
            </a:r>
            <a:r>
              <a:rPr altLang="en-GB" b="1" sz="4000" i="1" lang="en-GB" u="none">
                <a:solidFill>
                  <a:srgbClr val="92D04F"/>
                </a:solidFill>
              </a:rPr>
              <a:t>ع</a:t>
            </a:r>
            <a:r>
              <a:rPr altLang="en-GB" b="1" sz="4000" i="1" lang="en-GB" u="none">
                <a:solidFill>
                  <a:srgbClr val="92D04F"/>
                </a:solidFill>
              </a:rPr>
              <a:t>ا</a:t>
            </a:r>
            <a:r>
              <a:rPr altLang="en-GB" b="1" sz="4000" i="1" lang="en-GB" u="none">
                <a:solidFill>
                  <a:srgbClr val="92D04F"/>
                </a:solidFill>
              </a:rPr>
              <a:t>ء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و</a:t>
            </a:r>
            <a:r>
              <a:rPr altLang="en-GB" b="1" sz="4000" i="1" lang="en-GB" u="none">
                <a:solidFill>
                  <a:srgbClr val="92D04F"/>
                </a:solidFill>
              </a:rPr>
              <a:t>ن</a:t>
            </a:r>
            <a:r>
              <a:rPr altLang="en-GB" b="1" sz="4000" i="1" lang="en-GB" u="none">
                <a:solidFill>
                  <a:srgbClr val="92D04F"/>
                </a:solidFill>
              </a:rPr>
              <a:t>د</a:t>
            </a:r>
            <a:r>
              <a:rPr altLang="en-GB" b="1" sz="4000" i="1" lang="en-GB" u="none">
                <a:solidFill>
                  <a:srgbClr val="92D04F"/>
                </a:solidFill>
              </a:rPr>
              <a:t>ا</a:t>
            </a:r>
            <a:r>
              <a:rPr altLang="en-GB" b="1" sz="4000" i="1" lang="en-GB" u="none">
                <a:solidFill>
                  <a:srgbClr val="92D04F"/>
                </a:solidFill>
              </a:rPr>
              <a:t>ء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ص</a:t>
            </a:r>
            <a:r>
              <a:rPr altLang="en-GB" b="1" sz="4000" i="1" lang="en-GB" u="none">
                <a:solidFill>
                  <a:srgbClr val="92D04F"/>
                </a:solidFill>
              </a:rPr>
              <a:t>م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ب</a:t>
            </a:r>
            <a:r>
              <a:rPr altLang="en-GB" b="1" sz="4000" i="1" lang="en-GB" u="none">
                <a:solidFill>
                  <a:srgbClr val="92D04F"/>
                </a:solidFill>
              </a:rPr>
              <a:t>ك</a:t>
            </a:r>
            <a:r>
              <a:rPr altLang="en-GB" b="1" sz="4000" i="1" lang="en-GB" u="none">
                <a:solidFill>
                  <a:srgbClr val="92D04F"/>
                </a:solidFill>
              </a:rPr>
              <a:t>م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ع</a:t>
            </a:r>
            <a:r>
              <a:rPr altLang="en-GB" b="1" sz="4000" i="1" lang="en-GB" u="none">
                <a:solidFill>
                  <a:srgbClr val="92D04F"/>
                </a:solidFill>
              </a:rPr>
              <a:t>م</a:t>
            </a:r>
            <a:r>
              <a:rPr altLang="en-GB" b="1" sz="4000" i="1" lang="en-GB" u="none">
                <a:solidFill>
                  <a:srgbClr val="92D04F"/>
                </a:solidFill>
              </a:rPr>
              <a:t>ى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ف</a:t>
            </a:r>
            <a:r>
              <a:rPr altLang="en-GB" b="1" sz="4000" i="1" lang="en-GB" u="none">
                <a:solidFill>
                  <a:srgbClr val="92D04F"/>
                </a:solidFill>
              </a:rPr>
              <a:t>ه</a:t>
            </a:r>
            <a:r>
              <a:rPr altLang="en-GB" b="1" sz="4000" i="1" lang="en-GB" u="none">
                <a:solidFill>
                  <a:srgbClr val="92D04F"/>
                </a:solidFill>
              </a:rPr>
              <a:t>م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ل</a:t>
            </a:r>
            <a:r>
              <a:rPr altLang="en-GB" b="1" sz="4000" i="1" lang="en-GB" u="none">
                <a:solidFill>
                  <a:srgbClr val="92D04F"/>
                </a:solidFill>
              </a:rPr>
              <a:t>ا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ي</a:t>
            </a:r>
            <a:r>
              <a:rPr altLang="en-GB" b="1" sz="4000" i="1" lang="en-GB" u="none">
                <a:solidFill>
                  <a:srgbClr val="92D04F"/>
                </a:solidFill>
              </a:rPr>
              <a:t>ع</a:t>
            </a:r>
            <a:r>
              <a:rPr altLang="en-GB" b="1" sz="4000" i="1" lang="en-GB" u="none">
                <a:solidFill>
                  <a:srgbClr val="92D04F"/>
                </a:solidFill>
              </a:rPr>
              <a:t>ق</a:t>
            </a:r>
            <a:r>
              <a:rPr altLang="en-GB" b="1" sz="4000" i="1" lang="en-GB" u="none">
                <a:solidFill>
                  <a:srgbClr val="92D04F"/>
                </a:solidFill>
              </a:rPr>
              <a:t>ل</a:t>
            </a:r>
            <a:r>
              <a:rPr altLang="en-GB" b="1" sz="4000" i="1" lang="en-GB" u="none">
                <a:solidFill>
                  <a:srgbClr val="92D04F"/>
                </a:solidFill>
              </a:rPr>
              <a:t>و</a:t>
            </a:r>
            <a:r>
              <a:rPr altLang="en-GB" b="1" sz="4000" i="1" lang="en-GB" u="none">
                <a:solidFill>
                  <a:srgbClr val="92D04F"/>
                </a:solidFill>
              </a:rPr>
              <a:t>ن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endParaRPr b="1" sz="4000" i="1" lang="en-GB" u="none">
              <a:solidFill>
                <a:srgbClr val="92D04F"/>
              </a:solidFill>
            </a:endParaRPr>
          </a:p>
          <a:p>
            <a:pPr algn="r"/>
            <a:endParaRPr b="1" sz="4000" i="1" lang="en-GB" u="none">
              <a:solidFill>
                <a:srgbClr val="92D04F"/>
              </a:solidFill>
            </a:endParaRPr>
          </a:p>
          <a:p>
            <a:pPr algn="l"/>
            <a:r>
              <a:rPr altLang="en-GB" b="1" sz="4000" i="1" lang="en-GB" u="none">
                <a:solidFill>
                  <a:srgbClr val="92D04F"/>
                </a:solidFill>
              </a:rPr>
              <a:t>আ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য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ু</a:t>
            </a:r>
            <a:r>
              <a:rPr altLang="en-GB" b="1" sz="4000" i="1" lang="en-GB" u="none">
                <a:solidFill>
                  <a:srgbClr val="92D04F"/>
                </a:solidFill>
              </a:rPr>
              <a:t>ফ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ি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ত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দ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উ</a:t>
            </a:r>
            <a:r>
              <a:rPr altLang="en-GB" b="1" sz="4000" i="1" lang="en-GB" u="none">
                <a:solidFill>
                  <a:srgbClr val="92D04F"/>
                </a:solidFill>
              </a:rPr>
              <a:t>দ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হ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ণ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য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GB" u="none">
                <a:solidFill>
                  <a:srgbClr val="92D04F"/>
                </a:solidFill>
              </a:rPr>
              <a:t>ম</a:t>
            </a:r>
            <a:r>
              <a:rPr altLang="en-GB" b="1" sz="4000" i="1" lang="en-GB" u="none">
                <a:solidFill>
                  <a:srgbClr val="92D04F"/>
                </a:solidFill>
              </a:rPr>
              <a:t>ন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ো</a:t>
            </a:r>
            <a:r>
              <a:rPr altLang="en-GB" b="1" sz="4000" i="1" lang="en-GB" u="none">
                <a:solidFill>
                  <a:srgbClr val="92D04F"/>
                </a:solidFill>
              </a:rPr>
              <a:t>ন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ব</a:t>
            </a:r>
            <a:r>
              <a:rPr altLang="en-GB" b="1" sz="4000" i="1" lang="en-GB" u="none">
                <a:solidFill>
                  <a:srgbClr val="92D04F"/>
                </a:solidFill>
              </a:rPr>
              <a:t>্</a:t>
            </a:r>
            <a:r>
              <a:rPr altLang="en-GB" b="1" sz="4000" i="1" lang="en-GB" u="none">
                <a:solidFill>
                  <a:srgbClr val="92D04F"/>
                </a:solidFill>
              </a:rPr>
              <a:t>য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্</a:t>
            </a:r>
            <a:r>
              <a:rPr altLang="en-GB" b="1" sz="4000" i="1" lang="en-GB" u="none">
                <a:solidFill>
                  <a:srgbClr val="92D04F"/>
                </a:solidFill>
              </a:rPr>
              <a:t>ত</a:t>
            </a:r>
            <a:r>
              <a:rPr altLang="en-GB" b="1" sz="4000" i="1" lang="en-GB" u="none">
                <a:solidFill>
                  <a:srgbClr val="92D04F"/>
                </a:solidFill>
              </a:rPr>
              <a:t>ি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এ</a:t>
            </a:r>
            <a:r>
              <a:rPr altLang="en-GB" b="1" sz="4000" i="1" lang="en-GB" u="none">
                <a:solidFill>
                  <a:srgbClr val="92D04F"/>
                </a:solidFill>
              </a:rPr>
              <a:t>ম</a:t>
            </a:r>
            <a:r>
              <a:rPr altLang="en-GB" b="1" sz="4000" i="1" lang="en-GB" u="none">
                <a:solidFill>
                  <a:srgbClr val="92D04F"/>
                </a:solidFill>
              </a:rPr>
              <a:t>ন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ি</a:t>
            </a:r>
            <a:r>
              <a:rPr altLang="en-GB" b="1" sz="4000" i="1" lang="en-GB" u="none">
                <a:solidFill>
                  <a:srgbClr val="92D04F"/>
                </a:solidFill>
              </a:rPr>
              <a:t>ছ</a:t>
            </a:r>
            <a:r>
              <a:rPr altLang="en-GB" b="1" sz="4000" i="1" lang="en-GB" u="none">
                <a:solidFill>
                  <a:srgbClr val="92D04F"/>
                </a:solidFill>
              </a:rPr>
              <a:t>ু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ড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য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ম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ন</a:t>
            </a:r>
            <a:r>
              <a:rPr altLang="en-GB" b="1" sz="4000" i="1" lang="en-GB" u="none">
                <a:solidFill>
                  <a:srgbClr val="92D04F"/>
                </a:solidFill>
              </a:rPr>
              <a:t>ু</a:t>
            </a:r>
            <a:r>
              <a:rPr altLang="en-GB" b="1" sz="4000" i="1" lang="en-GB" u="none">
                <a:solidFill>
                  <a:srgbClr val="92D04F"/>
                </a:solidFill>
              </a:rPr>
              <a:t>ষ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গ</a:t>
            </a:r>
            <a:r>
              <a:rPr altLang="en-GB" b="1" sz="4000" i="1" lang="en-GB" u="none">
                <a:solidFill>
                  <a:srgbClr val="92D04F"/>
                </a:solidFill>
              </a:rPr>
              <a:t>ল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উ</a:t>
            </a:r>
            <a:r>
              <a:rPr altLang="en-GB" b="1" sz="4000" i="1" lang="en-GB" u="none">
                <a:solidFill>
                  <a:srgbClr val="92D04F"/>
                </a:solidFill>
              </a:rPr>
              <a:t>চ</a:t>
            </a:r>
            <a:r>
              <a:rPr altLang="en-GB" b="1" sz="4000" i="1" lang="en-GB" u="none">
                <a:solidFill>
                  <a:srgbClr val="92D04F"/>
                </a:solidFill>
              </a:rPr>
              <a:t>্</a:t>
            </a:r>
            <a:r>
              <a:rPr altLang="en-GB" b="1" sz="4000" i="1" lang="en-GB" u="none">
                <a:solidFill>
                  <a:srgbClr val="92D04F"/>
                </a:solidFill>
              </a:rPr>
              <a:t>চ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স</a:t>
            </a:r>
            <a:r>
              <a:rPr altLang="en-GB" b="1" sz="4000" i="1" lang="en-GB" u="none">
                <a:solidFill>
                  <a:srgbClr val="92D04F"/>
                </a:solidFill>
              </a:rPr>
              <a:t>্</a:t>
            </a:r>
            <a:r>
              <a:rPr altLang="en-GB" b="1" sz="4000" i="1" lang="en-GB" u="none">
                <a:solidFill>
                  <a:srgbClr val="92D04F"/>
                </a:solidFill>
              </a:rPr>
              <a:t>ব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ও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ড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আ</a:t>
            </a:r>
            <a:r>
              <a:rPr altLang="en-GB" b="1" sz="4000" i="1" lang="en-GB" u="none">
                <a:solidFill>
                  <a:srgbClr val="92D04F"/>
                </a:solidFill>
              </a:rPr>
              <a:t>ও</a:t>
            </a:r>
            <a:r>
              <a:rPr altLang="en-GB" b="1" sz="4000" i="1" lang="en-GB" u="none">
                <a:solidFill>
                  <a:srgbClr val="92D04F"/>
                </a:solidFill>
              </a:rPr>
              <a:t>য়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জ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ছ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ড়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আ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ি</a:t>
            </a:r>
            <a:r>
              <a:rPr altLang="en-GB" b="1" sz="4000" i="1" lang="en-GB" u="none">
                <a:solidFill>
                  <a:srgbClr val="92D04F"/>
                </a:solidFill>
              </a:rPr>
              <a:t>ছ</a:t>
            </a:r>
            <a:r>
              <a:rPr altLang="en-GB" b="1" sz="4000" i="1" lang="en-GB" u="none">
                <a:solidFill>
                  <a:srgbClr val="92D04F"/>
                </a:solidFill>
              </a:rPr>
              <a:t>ু</a:t>
            </a:r>
            <a:r>
              <a:rPr altLang="en-GB" b="1" sz="4000" i="1" lang="en-GB" u="none">
                <a:solidFill>
                  <a:srgbClr val="92D04F"/>
                </a:solidFill>
              </a:rPr>
              <a:t>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শ</a:t>
            </a:r>
            <a:r>
              <a:rPr altLang="en-GB" b="1" sz="4000" i="1" lang="en-GB" u="none">
                <a:solidFill>
                  <a:srgbClr val="92D04F"/>
                </a:solidFill>
              </a:rPr>
              <a:t>্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ব</a:t>
            </a:r>
            <a:r>
              <a:rPr altLang="en-GB" b="1" sz="4000" i="1" lang="en-GB" u="none">
                <a:solidFill>
                  <a:srgbClr val="92D04F"/>
                </a:solidFill>
              </a:rPr>
              <a:t>ণ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ত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প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ন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।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্</a:t>
            </a:r>
            <a:r>
              <a:rPr altLang="en-GB" b="1" sz="4000" i="1" lang="en-GB" u="none">
                <a:solidFill>
                  <a:srgbClr val="92D04F"/>
                </a:solidFill>
              </a:rPr>
              <a:t>য</a:t>
            </a:r>
            <a:r>
              <a:rPr altLang="en-GB" b="1" sz="4000" i="1" lang="en-GB" u="none">
                <a:solidFill>
                  <a:srgbClr val="92D04F"/>
                </a:solidFill>
              </a:rPr>
              <a:t>ত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ত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ব</a:t>
            </a:r>
            <a:r>
              <a:rPr altLang="en-GB" b="1" sz="4000" i="1" lang="en-GB" u="none">
                <a:solidFill>
                  <a:srgbClr val="92D04F"/>
                </a:solidFill>
              </a:rPr>
              <a:t>ধ</a:t>
            </a:r>
            <a:r>
              <a:rPr altLang="en-GB" b="1" sz="4000" i="1" lang="en-GB" u="none">
                <a:solidFill>
                  <a:srgbClr val="92D04F"/>
                </a:solidFill>
              </a:rPr>
              <a:t>ি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US" u="none">
                <a:solidFill>
                  <a:srgbClr val="92D04F"/>
                </a:solidFill>
              </a:rPr>
              <a:t>,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ব</a:t>
            </a:r>
            <a:r>
              <a:rPr altLang="en-GB" b="1" sz="4000" i="1" lang="en-GB" u="none">
                <a:solidFill>
                  <a:srgbClr val="92D04F"/>
                </a:solidFill>
              </a:rPr>
              <a:t>ো</a:t>
            </a:r>
            <a:r>
              <a:rPr altLang="en-GB" b="1" sz="4000" i="1" lang="en-GB" u="none">
                <a:solidFill>
                  <a:srgbClr val="92D04F"/>
                </a:solidFill>
              </a:rPr>
              <a:t>ব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এ</a:t>
            </a:r>
            <a:r>
              <a:rPr altLang="en-GB" b="1" sz="4000" i="1" lang="en-GB" u="none">
                <a:solidFill>
                  <a:srgbClr val="92D04F"/>
                </a:solidFill>
              </a:rPr>
              <a:t>ব</a:t>
            </a:r>
            <a:r>
              <a:rPr altLang="en-GB" b="1" sz="4000" i="1" lang="en-GB" u="none">
                <a:solidFill>
                  <a:srgbClr val="92D04F"/>
                </a:solidFill>
              </a:rPr>
              <a:t>ং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অ</a:t>
            </a:r>
            <a:r>
              <a:rPr altLang="en-GB" b="1" sz="4000" i="1" lang="en-GB" u="none">
                <a:solidFill>
                  <a:srgbClr val="92D04F"/>
                </a:solidFill>
              </a:rPr>
              <a:t>ন</a:t>
            </a:r>
            <a:r>
              <a:rPr altLang="en-GB" b="1" sz="4000" i="1" lang="en-GB" u="none">
                <a:solidFill>
                  <a:srgbClr val="92D04F"/>
                </a:solidFill>
              </a:rPr>
              <a:t>্</a:t>
            </a:r>
            <a:r>
              <a:rPr altLang="en-GB" b="1" sz="4000" i="1" lang="en-GB" u="none">
                <a:solidFill>
                  <a:srgbClr val="92D04F"/>
                </a:solidFill>
              </a:rPr>
              <a:t>ধ</a:t>
            </a:r>
            <a:r>
              <a:rPr altLang="en-GB" b="1" sz="4000" i="1" lang="en-GB" u="none">
                <a:solidFill>
                  <a:srgbClr val="92D04F"/>
                </a:solidFill>
              </a:rPr>
              <a:t>।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স</a:t>
            </a:r>
            <a:r>
              <a:rPr altLang="en-GB" b="1" sz="4000" i="1" lang="en-GB" u="none">
                <a:solidFill>
                  <a:srgbClr val="92D04F"/>
                </a:solidFill>
              </a:rPr>
              <a:t>ু</a:t>
            </a:r>
            <a:r>
              <a:rPr altLang="en-GB" b="1" sz="4000" i="1" lang="en-GB" u="none">
                <a:solidFill>
                  <a:srgbClr val="92D04F"/>
                </a:solidFill>
              </a:rPr>
              <a:t>ত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ং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ত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র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ক</a:t>
            </a:r>
            <a:r>
              <a:rPr altLang="en-GB" b="1" sz="4000" i="1" lang="en-GB" u="none">
                <a:solidFill>
                  <a:srgbClr val="92D04F"/>
                </a:solidFill>
              </a:rPr>
              <a:t>ি</a:t>
            </a:r>
            <a:r>
              <a:rPr altLang="en-GB" b="1" sz="4000" i="1" lang="en-GB" u="none">
                <a:solidFill>
                  <a:srgbClr val="92D04F"/>
                </a:solidFill>
              </a:rPr>
              <a:t>ছ</a:t>
            </a:r>
            <a:r>
              <a:rPr altLang="en-GB" b="1" sz="4000" i="1" lang="en-GB" u="none">
                <a:solidFill>
                  <a:srgbClr val="92D04F"/>
                </a:solidFill>
              </a:rPr>
              <a:t>ু</a:t>
            </a:r>
            <a:r>
              <a:rPr altLang="en-GB" b="1" sz="4000" i="1" lang="en-GB" u="none">
                <a:solidFill>
                  <a:srgbClr val="92D04F"/>
                </a:solidFill>
              </a:rPr>
              <a:t>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ব</a:t>
            </a:r>
            <a:r>
              <a:rPr altLang="en-GB" b="1" sz="4000" i="1" lang="en-GB" u="none">
                <a:solidFill>
                  <a:srgbClr val="92D04F"/>
                </a:solidFill>
              </a:rPr>
              <a:t>ো</a:t>
            </a:r>
            <a:r>
              <a:rPr altLang="en-GB" b="1" sz="4000" i="1" lang="en-GB" u="none">
                <a:solidFill>
                  <a:srgbClr val="92D04F"/>
                </a:solidFill>
              </a:rPr>
              <a:t>ঝ</a:t>
            </a:r>
            <a:r>
              <a:rPr altLang="en-GB" b="1" sz="4000" i="1" lang="en-GB" u="none">
                <a:solidFill>
                  <a:srgbClr val="92D04F"/>
                </a:solidFill>
              </a:rPr>
              <a:t>ে</a:t>
            </a:r>
            <a:r>
              <a:rPr altLang="en-GB" b="1" sz="4000" i="1" lang="en-US" u="none">
                <a:solidFill>
                  <a:srgbClr val="92D04F"/>
                </a:solidFill>
              </a:rPr>
              <a:t> </a:t>
            </a:r>
            <a:r>
              <a:rPr altLang="en-GB" b="1" sz="4000" i="1" lang="en-GB" u="none">
                <a:solidFill>
                  <a:srgbClr val="92D04F"/>
                </a:solidFill>
              </a:rPr>
              <a:t>ন</a:t>
            </a:r>
            <a:r>
              <a:rPr altLang="en-GB" b="1" sz="4000" i="1" lang="en-GB" u="none">
                <a:solidFill>
                  <a:srgbClr val="92D04F"/>
                </a:solidFill>
              </a:rPr>
              <a:t>া</a:t>
            </a:r>
            <a:r>
              <a:rPr altLang="en-GB" b="1" sz="4000" i="1" lang="en-GB" u="none">
                <a:solidFill>
                  <a:srgbClr val="92D04F"/>
                </a:solidFill>
              </a:rPr>
              <a:t>।</a:t>
            </a:r>
            <a:endParaRPr b="1" sz="4000" i="1" lang="en-GB" u="none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"/>
          <p:cNvSpPr>
            <a:spLocks noGrp="1"/>
          </p:cNvSpPr>
          <p:nvPr>
            <p:ph type="ctrTitle"/>
          </p:nvPr>
        </p:nvSpPr>
        <p:spPr>
          <a:xfrm>
            <a:off x="828676" y="136982"/>
            <a:ext cx="7672556" cy="882967"/>
          </a:xfrm>
          <a:solidFill>
            <a:srgbClr val="D04617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65FF65"/>
                </a:solidFill>
              </a:rPr>
              <a:t>আ</a:t>
            </a:r>
            <a:r>
              <a:rPr b="1" i="1" lang="en-GB" u="sng">
                <a:solidFill>
                  <a:srgbClr val="65FF65"/>
                </a:solidFill>
              </a:rPr>
              <a:t>য়</a:t>
            </a:r>
            <a:r>
              <a:rPr altLang="en-GB" b="1" i="1" lang="en-GB" u="sng">
                <a:solidFill>
                  <a:srgbClr val="65FF65"/>
                </a:solidFill>
              </a:rPr>
              <a:t>া</a:t>
            </a:r>
            <a:r>
              <a:rPr altLang="en-GB" b="1" i="1" lang="en-GB" u="sng">
                <a:solidFill>
                  <a:srgbClr val="65FF65"/>
                </a:solidFill>
              </a:rPr>
              <a:t>ত</a:t>
            </a:r>
            <a:r>
              <a:rPr altLang="en-GB" b="1" i="1" lang="en-US" u="sng">
                <a:solidFill>
                  <a:srgbClr val="65FF65"/>
                </a:solidFill>
              </a:rPr>
              <a:t> </a:t>
            </a:r>
            <a:r>
              <a:rPr altLang="en-GB" b="1" i="1" lang="en-GB" u="sng">
                <a:solidFill>
                  <a:srgbClr val="65FF65"/>
                </a:solidFill>
              </a:rPr>
              <a:t>ন</a:t>
            </a:r>
            <a:r>
              <a:rPr altLang="en-GB" b="1" i="1" lang="en-GB" u="sng">
                <a:solidFill>
                  <a:srgbClr val="65FF65"/>
                </a:solidFill>
              </a:rPr>
              <a:t>ং</a:t>
            </a:r>
            <a:r>
              <a:rPr altLang="en-GB" b="1" i="1" lang="en-US" u="sng">
                <a:solidFill>
                  <a:srgbClr val="65FF65"/>
                </a:solidFill>
              </a:rPr>
              <a:t> </a:t>
            </a:r>
            <a:r>
              <a:rPr altLang="en-US" b="1" i="1" lang="en-GB" u="sng">
                <a:solidFill>
                  <a:srgbClr val="65FF65"/>
                </a:solidFill>
              </a:rPr>
              <a:t>১</a:t>
            </a:r>
            <a:r>
              <a:rPr altLang="en-US" b="1" i="1" lang="en-GB" u="sng">
                <a:solidFill>
                  <a:srgbClr val="65FF65"/>
                </a:solidFill>
              </a:rPr>
              <a:t>৭</a:t>
            </a:r>
            <a:r>
              <a:rPr altLang="en-US" b="1" i="1" lang="en-GB" u="sng">
                <a:solidFill>
                  <a:srgbClr val="65FF65"/>
                </a:solidFill>
              </a:rPr>
              <a:t>২</a:t>
            </a:r>
            <a:endParaRPr b="1" i="1" lang="en-GB" u="sng">
              <a:solidFill>
                <a:srgbClr val="65FF65"/>
              </a:solidFill>
            </a:endParaRPr>
          </a:p>
        </p:txBody>
      </p:sp>
      <p:sp>
        <p:nvSpPr>
          <p:cNvPr id="1048618" name=""/>
          <p:cNvSpPr>
            <a:spLocks noGrp="1"/>
          </p:cNvSpPr>
          <p:nvPr>
            <p:ph type="subTitle" idx="1"/>
          </p:nvPr>
        </p:nvSpPr>
        <p:spPr>
          <a:xfrm>
            <a:off x="83040" y="1225208"/>
            <a:ext cx="9010570" cy="5471423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r"/>
            <a:r>
              <a:rPr b="1" sz="3600" i="1" lang="en-GB">
                <a:solidFill>
                  <a:srgbClr val="FFC000"/>
                </a:solidFill>
              </a:rPr>
              <a:t>يأيها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ذ</a:t>
            </a:r>
            <a:r>
              <a:rPr altLang="en-GB" b="1" sz="3600" i="1" lang="en-GB">
                <a:solidFill>
                  <a:srgbClr val="FFC000"/>
                </a:solidFill>
              </a:rPr>
              <a:t>ي</a:t>
            </a:r>
            <a:r>
              <a:rPr altLang="en-GB" b="1" sz="3600" i="1" lang="en-GB">
                <a:solidFill>
                  <a:srgbClr val="FFC000"/>
                </a:solidFill>
              </a:rPr>
              <a:t>ن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أمنوا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ك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و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م</a:t>
            </a:r>
            <a:r>
              <a:rPr altLang="en-GB" b="1" sz="3600" i="1" lang="en-GB">
                <a:solidFill>
                  <a:srgbClr val="FFC000"/>
                </a:solidFill>
              </a:rPr>
              <a:t>ن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ط</a:t>
            </a:r>
            <a:r>
              <a:rPr altLang="en-GB" b="1" sz="3600" i="1" lang="en-GB">
                <a:solidFill>
                  <a:srgbClr val="FFC000"/>
                </a:solidFill>
              </a:rPr>
              <a:t>ي</a:t>
            </a:r>
            <a:r>
              <a:rPr altLang="en-GB" b="1" sz="3600" i="1" lang="en-GB">
                <a:solidFill>
                  <a:srgbClr val="FFC000"/>
                </a:solidFill>
              </a:rPr>
              <a:t>ب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ت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م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رزق</a:t>
            </a:r>
            <a:r>
              <a:rPr altLang="en-GB" b="1" sz="3600" i="1" lang="en-GB">
                <a:solidFill>
                  <a:srgbClr val="FFC000"/>
                </a:solidFill>
              </a:rPr>
              <a:t>ن</a:t>
            </a:r>
            <a:r>
              <a:rPr altLang="en-GB" b="1" sz="3600" i="1" lang="en-GB">
                <a:solidFill>
                  <a:srgbClr val="FFC000"/>
                </a:solidFill>
              </a:rPr>
              <a:t>ك</a:t>
            </a:r>
            <a:r>
              <a:rPr altLang="en-GB" b="1" sz="3600" i="1" lang="en-GB">
                <a:solidFill>
                  <a:srgbClr val="FFC000"/>
                </a:solidFill>
              </a:rPr>
              <a:t>م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و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ش</a:t>
            </a:r>
            <a:r>
              <a:rPr altLang="en-GB" b="1" sz="3600" i="1" lang="en-GB">
                <a:solidFill>
                  <a:srgbClr val="FFC000"/>
                </a:solidFill>
              </a:rPr>
              <a:t>ك</a:t>
            </a:r>
            <a:r>
              <a:rPr altLang="en-GB" b="1" sz="3600" i="1" lang="en-GB">
                <a:solidFill>
                  <a:srgbClr val="FFC000"/>
                </a:solidFill>
              </a:rPr>
              <a:t>ر</a:t>
            </a:r>
            <a:r>
              <a:rPr altLang="en-GB" b="1" sz="3600" i="1" lang="en-GB">
                <a:solidFill>
                  <a:srgbClr val="FFC000"/>
                </a:solidFill>
              </a:rPr>
              <a:t>و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ل</a:t>
            </a:r>
            <a:r>
              <a:rPr altLang="en-GB" b="1" sz="3600" i="1" lang="en-GB">
                <a:solidFill>
                  <a:srgbClr val="FFC000"/>
                </a:solidFill>
              </a:rPr>
              <a:t>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أن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ك</a:t>
            </a:r>
            <a:r>
              <a:rPr altLang="en-GB" b="1" sz="3600" i="1" lang="en-GB">
                <a:solidFill>
                  <a:srgbClr val="FFC000"/>
                </a:solidFill>
              </a:rPr>
              <a:t>ن</a:t>
            </a:r>
            <a:r>
              <a:rPr altLang="en-GB" b="1" sz="3600" i="1" lang="en-GB">
                <a:solidFill>
                  <a:srgbClr val="FFC000"/>
                </a:solidFill>
              </a:rPr>
              <a:t>ت</a:t>
            </a:r>
            <a:r>
              <a:rPr altLang="en-GB" b="1" sz="3600" i="1" lang="en-GB">
                <a:solidFill>
                  <a:srgbClr val="FFC000"/>
                </a:solidFill>
              </a:rPr>
              <a:t>م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ي</a:t>
            </a:r>
            <a:r>
              <a:rPr altLang="en-GB" b="1" sz="3600" i="1" lang="en-GB">
                <a:solidFill>
                  <a:srgbClr val="FFC000"/>
                </a:solidFill>
              </a:rPr>
              <a:t>ا</a:t>
            </a:r>
            <a:r>
              <a:rPr altLang="en-GB" b="1" sz="3600" i="1" lang="en-GB">
                <a:solidFill>
                  <a:srgbClr val="FFC000"/>
                </a:solidFill>
              </a:rPr>
              <a:t>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ت</a:t>
            </a:r>
            <a:r>
              <a:rPr altLang="en-GB" b="1" sz="3600" i="1" lang="en-GB">
                <a:solidFill>
                  <a:srgbClr val="FFC000"/>
                </a:solidFill>
              </a:rPr>
              <a:t>ع</a:t>
            </a:r>
            <a:r>
              <a:rPr altLang="en-GB" b="1" sz="3600" i="1" lang="en-GB">
                <a:solidFill>
                  <a:srgbClr val="FFC000"/>
                </a:solidFill>
              </a:rPr>
              <a:t>ب</a:t>
            </a:r>
            <a:r>
              <a:rPr altLang="en-GB" b="1" sz="3600" i="1" lang="en-GB">
                <a:solidFill>
                  <a:srgbClr val="FFC000"/>
                </a:solidFill>
              </a:rPr>
              <a:t>د</a:t>
            </a:r>
            <a:r>
              <a:rPr altLang="en-GB" b="1" sz="3600" i="1" lang="en-GB">
                <a:solidFill>
                  <a:srgbClr val="FFC000"/>
                </a:solidFill>
              </a:rPr>
              <a:t>و</a:t>
            </a:r>
            <a:r>
              <a:rPr altLang="en-GB" b="1" sz="3600" i="1" lang="en-GB">
                <a:solidFill>
                  <a:srgbClr val="FFC000"/>
                </a:solidFill>
              </a:rPr>
              <a:t>ن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endParaRPr b="1" sz="3600" i="1" lang="en-GB">
              <a:solidFill>
                <a:srgbClr val="FFC000"/>
              </a:solidFill>
            </a:endParaRPr>
          </a:p>
          <a:p>
            <a:pPr algn="r"/>
            <a:endParaRPr b="1" sz="3600" i="1" lang="en-GB">
              <a:solidFill>
                <a:srgbClr val="FFC000"/>
              </a:solidFill>
            </a:endParaRPr>
          </a:p>
          <a:p>
            <a:pPr algn="l"/>
            <a:r>
              <a:rPr altLang="en-GB" b="1" sz="3600" i="1" lang="en-GB">
                <a:solidFill>
                  <a:srgbClr val="FFC000"/>
                </a:solidFill>
              </a:rPr>
              <a:t>হ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ু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GB">
                <a:solidFill>
                  <a:srgbClr val="FFC000"/>
                </a:solidFill>
              </a:rPr>
              <a:t>ন</a:t>
            </a:r>
            <a:r>
              <a:rPr altLang="en-GB" b="1" sz="3600" i="1" lang="en-GB">
                <a:solidFill>
                  <a:srgbClr val="FFC000"/>
                </a:solidFill>
              </a:rPr>
              <a:t>গ</a:t>
            </a:r>
            <a:r>
              <a:rPr altLang="en-GB" b="1" sz="3600" i="1" lang="en-GB">
                <a:solidFill>
                  <a:srgbClr val="FFC000"/>
                </a:solidFill>
              </a:rPr>
              <a:t>ণ</a:t>
            </a:r>
            <a:r>
              <a:rPr altLang="en-GB" b="1" sz="3600" i="1" lang="en-US">
                <a:solidFill>
                  <a:srgbClr val="FFC000"/>
                </a:solidFill>
              </a:rPr>
              <a:t>!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আ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ো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দ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GB">
                <a:solidFill>
                  <a:srgbClr val="FFC000"/>
                </a:solidFill>
              </a:rPr>
              <a:t>গ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য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স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ল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পবিত্র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খ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দ</a:t>
            </a:r>
            <a:r>
              <a:rPr altLang="en-GB" b="1" sz="3600" i="1" lang="en-GB">
                <a:solidFill>
                  <a:srgbClr val="FFC000"/>
                </a:solidFill>
              </a:rPr>
              <a:t>্</a:t>
            </a:r>
            <a:r>
              <a:rPr altLang="en-GB" b="1" sz="3600" i="1" lang="en-GB">
                <a:solidFill>
                  <a:srgbClr val="FFC000"/>
                </a:solidFill>
              </a:rPr>
              <a:t>য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ব</a:t>
            </a:r>
            <a:r>
              <a:rPr altLang="en-GB" b="1" sz="3600" i="1" lang="en-GB">
                <a:solidFill>
                  <a:srgbClr val="FFC000"/>
                </a:solidFill>
              </a:rPr>
              <a:t>স</a:t>
            </a:r>
            <a:r>
              <a:rPr altLang="en-GB" b="1" sz="3600" i="1" lang="en-GB">
                <a:solidFill>
                  <a:srgbClr val="FFC000"/>
                </a:solidFill>
              </a:rPr>
              <a:t>্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ু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দ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ন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GB">
                <a:solidFill>
                  <a:srgbClr val="FFC000"/>
                </a:solidFill>
              </a:rPr>
              <a:t>ছ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থ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ো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খ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ও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এ</a:t>
            </a:r>
            <a:r>
              <a:rPr altLang="en-GB" b="1" sz="3600" i="1" lang="en-GB">
                <a:solidFill>
                  <a:srgbClr val="FFC000"/>
                </a:solidFill>
              </a:rPr>
              <a:t>ব</a:t>
            </a:r>
            <a:r>
              <a:rPr altLang="en-GB" b="1" sz="3600" i="1" lang="en-GB">
                <a:solidFill>
                  <a:srgbClr val="FFC000"/>
                </a:solidFill>
              </a:rPr>
              <a:t>ং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আ</a:t>
            </a:r>
            <a:r>
              <a:rPr altLang="en-GB" b="1" sz="3600" i="1" lang="en-GB">
                <a:solidFill>
                  <a:srgbClr val="FFC000"/>
                </a:solidFill>
              </a:rPr>
              <a:t>ল</a:t>
            </a:r>
            <a:r>
              <a:rPr altLang="en-GB" b="1" sz="3600" i="1" lang="en-GB">
                <a:solidFill>
                  <a:srgbClr val="FFC000"/>
                </a:solidFill>
              </a:rPr>
              <a:t>্</a:t>
            </a:r>
            <a:r>
              <a:rPr altLang="en-GB" b="1" sz="3600" i="1" lang="en-GB">
                <a:solidFill>
                  <a:srgbClr val="FFC000"/>
                </a:solidFill>
              </a:rPr>
              <a:t>ল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হ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কৃতজ্ঞ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প</a:t>
            </a:r>
            <a:r>
              <a:rPr altLang="en-GB" b="1" sz="3600" i="1" lang="en-GB">
                <a:solidFill>
                  <a:srgbClr val="FFC000"/>
                </a:solidFill>
              </a:rPr>
              <a:t>্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শ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US">
                <a:solidFill>
                  <a:srgbClr val="FFC000"/>
                </a:solidFill>
              </a:rPr>
              <a:t>,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য</a:t>
            </a:r>
            <a:r>
              <a:rPr altLang="en-GB" b="1" sz="3600" i="1" lang="en-GB">
                <a:solidFill>
                  <a:srgbClr val="FFC000"/>
                </a:solidFill>
              </a:rPr>
              <a:t>দ</a:t>
            </a:r>
            <a:r>
              <a:rPr altLang="en-GB" b="1" sz="3600" i="1" lang="en-GB">
                <a:solidFill>
                  <a:srgbClr val="FFC000"/>
                </a:solidFill>
              </a:rPr>
              <a:t>ি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ো</a:t>
            </a:r>
            <a:r>
              <a:rPr altLang="en-GB" b="1" sz="3600" i="1" lang="en-GB">
                <a:solidFill>
                  <a:srgbClr val="FFC000"/>
                </a:solidFill>
              </a:rPr>
              <a:t>ম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শ</a:t>
            </a:r>
            <a:r>
              <a:rPr altLang="en-GB" b="1" sz="3600" i="1" lang="en-GB">
                <a:solidFill>
                  <a:srgbClr val="FFC000"/>
                </a:solidFill>
              </a:rPr>
              <a:t>ু</a:t>
            </a:r>
            <a:r>
              <a:rPr altLang="en-GB" b="1" sz="3600" i="1" lang="en-GB">
                <a:solidFill>
                  <a:srgbClr val="FFC000"/>
                </a:solidFill>
              </a:rPr>
              <a:t>ধ</a:t>
            </a:r>
            <a:r>
              <a:rPr altLang="en-GB" b="1" sz="3600" i="1" lang="en-GB">
                <a:solidFill>
                  <a:srgbClr val="FFC000"/>
                </a:solidFill>
              </a:rPr>
              <a:t>ু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ই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ই</a:t>
            </a:r>
            <a:r>
              <a:rPr altLang="en-GB" b="1" sz="3600" i="1" lang="en-GB">
                <a:solidFill>
                  <a:srgbClr val="FFC000"/>
                </a:solidFill>
              </a:rPr>
              <a:t>ব</a:t>
            </a:r>
            <a:r>
              <a:rPr altLang="en-GB" b="1" sz="3600" i="1" lang="en-GB">
                <a:solidFill>
                  <a:srgbClr val="FFC000"/>
                </a:solidFill>
              </a:rPr>
              <a:t>া</a:t>
            </a:r>
            <a:r>
              <a:rPr altLang="en-GB" b="1" sz="3600" i="1" lang="en-GB">
                <a:solidFill>
                  <a:srgbClr val="FFC000"/>
                </a:solidFill>
              </a:rPr>
              <a:t>দ</a:t>
            </a:r>
            <a:r>
              <a:rPr altLang="en-GB" b="1" sz="3600" i="1" lang="en-GB">
                <a:solidFill>
                  <a:srgbClr val="FFC000"/>
                </a:solidFill>
              </a:rPr>
              <a:t>ত</a:t>
            </a:r>
            <a:r>
              <a:rPr altLang="en-GB" b="1" sz="3600" i="1" lang="en-US">
                <a:solidFill>
                  <a:srgbClr val="FFC000"/>
                </a:solidFill>
              </a:rPr>
              <a:t> </a:t>
            </a:r>
            <a:r>
              <a:rPr altLang="en-GB" b="1" sz="3600" i="1" lang="en-GB">
                <a:solidFill>
                  <a:srgbClr val="FFC000"/>
                </a:solidFill>
              </a:rPr>
              <a:t>ক</a:t>
            </a:r>
            <a:r>
              <a:rPr altLang="en-GB" b="1" sz="3600" i="1" lang="en-GB">
                <a:solidFill>
                  <a:srgbClr val="FFC000"/>
                </a:solidFill>
              </a:rPr>
              <a:t>র</a:t>
            </a:r>
            <a:r>
              <a:rPr altLang="en-GB" b="1" sz="3600" i="1" lang="en-GB">
                <a:solidFill>
                  <a:srgbClr val="FFC000"/>
                </a:solidFill>
              </a:rPr>
              <a:t>।</a:t>
            </a:r>
            <a:endParaRPr b="1" sz="3600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GT-I9295</dc:creator>
  <dcterms:created xsi:type="dcterms:W3CDTF">2015-05-09T09:30:45Z</dcterms:created>
  <dcterms:modified xsi:type="dcterms:W3CDTF">2020-05-12T07:37:10Z</dcterms:modified>
</cp:coreProperties>
</file>