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9" r:id="rId2"/>
    <p:sldId id="310" r:id="rId3"/>
    <p:sldId id="392" r:id="rId4"/>
    <p:sldId id="382" r:id="rId5"/>
    <p:sldId id="424" r:id="rId6"/>
    <p:sldId id="446" r:id="rId7"/>
    <p:sldId id="427" r:id="rId8"/>
    <p:sldId id="365" r:id="rId9"/>
    <p:sldId id="362" r:id="rId10"/>
    <p:sldId id="406" r:id="rId11"/>
    <p:sldId id="428" r:id="rId12"/>
    <p:sldId id="435" r:id="rId13"/>
    <p:sldId id="436" r:id="rId14"/>
    <p:sldId id="431" r:id="rId15"/>
    <p:sldId id="437" r:id="rId16"/>
    <p:sldId id="439" r:id="rId17"/>
    <p:sldId id="441" r:id="rId18"/>
    <p:sldId id="442" r:id="rId19"/>
    <p:sldId id="443" r:id="rId20"/>
    <p:sldId id="415" r:id="rId21"/>
    <p:sldId id="416" r:id="rId22"/>
    <p:sldId id="394" r:id="rId23"/>
    <p:sldId id="445" r:id="rId24"/>
    <p:sldId id="444" r:id="rId25"/>
    <p:sldId id="395" r:id="rId26"/>
    <p:sldId id="397" r:id="rId27"/>
    <p:sldId id="388" r:id="rId28"/>
  </p:sldIdLst>
  <p:sldSz cx="128016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E35A"/>
    <a:srgbClr val="4F19E7"/>
    <a:srgbClr val="F33B5A"/>
    <a:srgbClr val="D6DA46"/>
    <a:srgbClr val="C2290A"/>
    <a:srgbClr val="DFF12F"/>
    <a:srgbClr val="D732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803" autoAdjust="0"/>
  </p:normalViewPr>
  <p:slideViewPr>
    <p:cSldViewPr>
      <p:cViewPr>
        <p:scale>
          <a:sx n="56" d="100"/>
          <a:sy n="56" d="100"/>
        </p:scale>
        <p:origin x="1158" y="186"/>
      </p:cViewPr>
      <p:guideLst>
        <p:guide orient="horz" pos="2448"/>
        <p:guide pos="40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2F85D4-6163-4C75-8297-5CF6B5A1F86A}" type="datetimeFigureOut">
              <a:rPr lang="en-US"/>
              <a:pPr>
                <a:defRPr/>
              </a:pPr>
              <a:t>5/12/2020</a:t>
            </a:fld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06425" y="685800"/>
            <a:ext cx="56451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D9D0BF9-4589-43A2-AA29-C85A585FA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509412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018824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528237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376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AC1CE-5C95-45A0-B001-20359149AE3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414482"/>
            <a:ext cx="1088136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404360"/>
            <a:ext cx="896112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9412" indent="0" algn="ctr">
              <a:buNone/>
              <a:defRPr/>
            </a:lvl2pPr>
            <a:lvl3pPr marL="1018824" indent="0" algn="ctr">
              <a:buNone/>
              <a:defRPr/>
            </a:lvl3pPr>
            <a:lvl4pPr marL="1528237" indent="0" algn="ctr">
              <a:buNone/>
              <a:defRPr/>
            </a:lvl4pPr>
            <a:lvl5pPr marL="2037649" indent="0" algn="ctr">
              <a:buNone/>
              <a:defRPr/>
            </a:lvl5pPr>
            <a:lvl6pPr marL="2547061" indent="0" algn="ctr">
              <a:buNone/>
              <a:defRPr/>
            </a:lvl6pPr>
            <a:lvl7pPr marL="3056473" indent="0" algn="ctr">
              <a:buNone/>
              <a:defRPr/>
            </a:lvl7pPr>
            <a:lvl8pPr marL="3565886" indent="0" algn="ctr">
              <a:buNone/>
              <a:defRPr/>
            </a:lvl8pPr>
            <a:lvl9pPr marL="407529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A3D09-18DA-4EC4-8B60-E6DF34DD04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B785D-5174-4CCD-884C-6AE1FEBE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11257"/>
            <a:ext cx="288036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11257"/>
            <a:ext cx="842772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E9019-1B46-447D-9BE7-BCB9F85EB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EC979-04BD-4DBD-B990-AFDF119C1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4994488"/>
            <a:ext cx="1088136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294275"/>
            <a:ext cx="1088136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9412" indent="0">
              <a:buNone/>
              <a:defRPr sz="2000"/>
            </a:lvl2pPr>
            <a:lvl3pPr marL="1018824" indent="0">
              <a:buNone/>
              <a:defRPr sz="1800"/>
            </a:lvl3pPr>
            <a:lvl4pPr marL="1528237" indent="0">
              <a:buNone/>
              <a:defRPr sz="1600"/>
            </a:lvl4pPr>
            <a:lvl5pPr marL="2037649" indent="0">
              <a:buNone/>
              <a:defRPr sz="1600"/>
            </a:lvl5pPr>
            <a:lvl6pPr marL="2547061" indent="0">
              <a:buNone/>
              <a:defRPr sz="1600"/>
            </a:lvl6pPr>
            <a:lvl7pPr marL="3056473" indent="0">
              <a:buNone/>
              <a:defRPr sz="1600"/>
            </a:lvl7pPr>
            <a:lvl8pPr marL="3565886" indent="0">
              <a:buNone/>
              <a:defRPr sz="1600"/>
            </a:lvl8pPr>
            <a:lvl9pPr marL="4075298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176B-44D3-485E-ADED-910C7E22E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813561"/>
            <a:ext cx="565404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3BD87-BBDA-4DB9-ADE6-05FBB244F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1" y="1739795"/>
            <a:ext cx="565626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1" y="2464859"/>
            <a:ext cx="565626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739795"/>
            <a:ext cx="5658486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464859"/>
            <a:ext cx="5658486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7EB0D-0B0D-400D-97F9-3E1A2728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4C47E-BBCA-4F03-9666-8A3284CC5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45DE5-9ED4-48AE-91CB-72EDDA92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09457"/>
            <a:ext cx="4211638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1" y="309457"/>
            <a:ext cx="7156450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626447"/>
            <a:ext cx="4211638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4CA8A-638A-4C73-B6CA-F23EB805A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440681"/>
            <a:ext cx="768096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694478"/>
            <a:ext cx="768096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082984"/>
            <a:ext cx="768096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15A12-FE19-4545-9EE9-8359C23A3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0080" y="311256"/>
            <a:ext cx="1152144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0080" y="1813561"/>
            <a:ext cx="1152144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73880" y="7077922"/>
            <a:ext cx="40538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ctr">
              <a:defRPr sz="16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4480" y="7077922"/>
            <a:ext cx="298704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t" anchorCtr="0" compatLnSpc="1">
            <a:prstTxWarp prst="textNoShape">
              <a:avLst/>
            </a:prstTxWarp>
          </a:bodyPr>
          <a:lstStyle>
            <a:lvl1pPr algn="r">
              <a:defRPr sz="1600"/>
            </a:lvl1pPr>
          </a:lstStyle>
          <a:p>
            <a:pPr>
              <a:defRPr/>
            </a:pPr>
            <a:fld id="{28DBE83C-AC71-4CE5-B60F-42FE8C90C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5pPr>
      <a:lvl6pPr marL="509412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6pPr>
      <a:lvl7pPr marL="1018824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7pPr>
      <a:lvl8pPr marL="1528237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8pPr>
      <a:lvl9pPr marL="2037649" algn="ctr" rtl="0" fontAlgn="base">
        <a:spcBef>
          <a:spcPct val="0"/>
        </a:spcBef>
        <a:spcAft>
          <a:spcPct val="0"/>
        </a:spcAft>
        <a:defRPr sz="4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82059" indent="-382059" algn="l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  <a:cs typeface="+mn-cs"/>
        </a:defRPr>
      </a:lvl2pPr>
      <a:lvl3pPr marL="1273531" indent="-25470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cs typeface="+mn-cs"/>
        </a:defRPr>
      </a:lvl3pPr>
      <a:lvl4pPr marL="1782943" indent="-254706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4pPr>
      <a:lvl5pPr marL="2292355" indent="-254706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5pPr>
      <a:lvl6pPr marL="2801767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6pPr>
      <a:lvl7pPr marL="3311180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7pPr>
      <a:lvl8pPr marL="3820592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8pPr>
      <a:lvl9pPr marL="4330004" indent="-254706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puterjajot.com/search/label/Window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8809" y="1219200"/>
            <a:ext cx="9714904" cy="5060232"/>
          </a:xfrm>
          <a:prstGeom prst="rect">
            <a:avLst/>
          </a:prstGeom>
          <a:noFill/>
        </p:spPr>
        <p:txBody>
          <a:bodyPr wrap="none" lIns="58293" tIns="29147" rIns="58293" bIns="29147">
            <a:spAutoFit/>
          </a:bodyPr>
          <a:lstStyle/>
          <a:p>
            <a:pPr algn="ctr"/>
            <a:r>
              <a:rPr lang="bn-BD" sz="325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25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 rot="10800000">
            <a:off x="0" y="3428999"/>
            <a:ext cx="12801600" cy="2850432"/>
            <a:chOff x="2664822" y="1162594"/>
            <a:chExt cx="6087292" cy="2808516"/>
          </a:xfrm>
        </p:grpSpPr>
        <p:sp>
          <p:nvSpPr>
            <p:cNvPr id="6" name="Rounded Rectangle 5"/>
            <p:cNvSpPr/>
            <p:nvPr/>
          </p:nvSpPr>
          <p:spPr>
            <a:xfrm>
              <a:off x="2664822" y="3708081"/>
              <a:ext cx="6087292" cy="26302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679364"/>
            <a:ext cx="12801600" cy="2770883"/>
            <a:chOff x="2664822" y="1162594"/>
            <a:chExt cx="6087292" cy="2808515"/>
          </a:xfrm>
        </p:grpSpPr>
        <p:sp>
          <p:nvSpPr>
            <p:cNvPr id="2" name="Rounded Rectangle 1"/>
            <p:cNvSpPr/>
            <p:nvPr/>
          </p:nvSpPr>
          <p:spPr>
            <a:xfrm>
              <a:off x="2664822" y="3752416"/>
              <a:ext cx="6087292" cy="21869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743201" y="1162594"/>
              <a:ext cx="5904412" cy="273013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</p:grpSp>
    </p:spTree>
    <p:extLst>
      <p:ext uri="{BB962C8B-B14F-4D97-AF65-F5344CB8AC3E}">
        <p14:creationId xmlns:p14="http://schemas.microsoft.com/office/powerpoint/2010/main" val="37155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ure pp 0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76200"/>
            <a:ext cx="12782550" cy="7010400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4" name="Rectangle 13"/>
          <p:cNvSpPr/>
          <p:nvPr/>
        </p:nvSpPr>
        <p:spPr>
          <a:xfrm>
            <a:off x="3581400" y="1989033"/>
            <a:ext cx="7391400" cy="71843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Presentation Slide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581400" y="3181350"/>
            <a:ext cx="6629400" cy="489373"/>
          </a:xfrm>
          <a:prstGeom prst="roundRect">
            <a:avLst>
              <a:gd name="adj" fmla="val 0"/>
            </a:avLst>
          </a:prstGeom>
          <a:noFill/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1882" tIns="50941" rIns="101882" bIns="5094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5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1714500" y="3548590"/>
            <a:ext cx="2095500" cy="1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34DD42E-7C29-4821-BA2A-67DB1D981776}"/>
              </a:ext>
            </a:extLst>
          </p:cNvPr>
          <p:cNvSpPr/>
          <p:nvPr/>
        </p:nvSpPr>
        <p:spPr>
          <a:xfrm>
            <a:off x="3505200" y="5021818"/>
            <a:ext cx="7772400" cy="13918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প্রেজেন্টেশনের এক একটি অংশ হল স্লাইড।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New Upload\Adove illustraror\12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574" y="0"/>
            <a:ext cx="12820174" cy="7010400"/>
          </a:xfrm>
          <a:prstGeom prst="rect">
            <a:avLst/>
          </a:prstGeom>
          <a:noFill/>
        </p:spPr>
      </p:pic>
      <p:sp>
        <p:nvSpPr>
          <p:cNvPr id="9" name="TextBox 1" descr="Bouquet"/>
          <p:cNvSpPr>
            <a:spLocks noChangeArrowheads="1"/>
          </p:cNvSpPr>
          <p:nvPr/>
        </p:nvSpPr>
        <p:spPr bwMode="auto">
          <a:xfrm>
            <a:off x="4572000" y="75304"/>
            <a:ext cx="4260533" cy="999664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17564" tIns="58782" rIns="117564" bIns="58782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5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04473" y="1150272"/>
            <a:ext cx="5974080" cy="3606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800100" y="4969336"/>
            <a:ext cx="11201400" cy="1828800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7564" tIns="58782" rIns="117564" bIns="58782" rtlCol="0" anchor="ctr"/>
          <a:lstStyle/>
          <a:p>
            <a:pPr marL="509412" indent="-50941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Power Point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509412" indent="-50941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09412" indent="-509412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/ </a:t>
            </a: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স্লাইড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apture pp  0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801600" cy="7086600"/>
          </a:xfrm>
          <a:prstGeom prst="rect">
            <a:avLst/>
          </a:prstGeom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3048000" y="1421803"/>
            <a:ext cx="8739858" cy="862963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তৈরি করা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3014809"/>
            <a:ext cx="10961229" cy="964651"/>
          </a:xfrm>
          <a:prstGeom prst="rect">
            <a:avLst/>
          </a:prstGeom>
          <a:solidFill>
            <a:srgbClr val="1DE35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Click to add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titl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 Click to add title text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Delete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52601" y="4353216"/>
            <a:ext cx="10961228" cy="1056984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Home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মেনুর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রিবন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New Slide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=  Ctrl + N 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= Ctrl  + M 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বোতামে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 pp 0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7010400"/>
          </a:xfrm>
          <a:prstGeom prst="rect">
            <a:avLst/>
          </a:prstGeom>
        </p:spPr>
      </p:pic>
      <p:pic>
        <p:nvPicPr>
          <p:cNvPr id="7" name="Picture 6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12622" cy="2994025"/>
          </a:xfrm>
          <a:prstGeom prst="rect">
            <a:avLst/>
          </a:prstGeom>
        </p:spPr>
      </p:pic>
      <p:sp>
        <p:nvSpPr>
          <p:cNvPr id="24" name="TextBox 1" descr="Purple mesh"/>
          <p:cNvSpPr>
            <a:spLocks noChangeArrowheads="1"/>
          </p:cNvSpPr>
          <p:nvPr/>
        </p:nvSpPr>
        <p:spPr bwMode="auto">
          <a:xfrm>
            <a:off x="2453640" y="533401"/>
            <a:ext cx="8518596" cy="6586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 flipH="1" flipV="1">
            <a:off x="533407" y="152407"/>
            <a:ext cx="1371597" cy="38099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1143003" y="1796099"/>
            <a:ext cx="1066799" cy="103632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3810000" y="4214018"/>
            <a:ext cx="609601" cy="88392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8077201" y="4975376"/>
            <a:ext cx="1066799" cy="1036321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2C286948-C84F-41DB-AA86-280F9F039439}"/>
              </a:ext>
            </a:extLst>
          </p:cNvPr>
          <p:cNvSpPr/>
          <p:nvPr/>
        </p:nvSpPr>
        <p:spPr>
          <a:xfrm>
            <a:off x="2209802" y="6479536"/>
            <a:ext cx="9524998" cy="530864"/>
          </a:xfrm>
          <a:prstGeom prst="rect">
            <a:avLst/>
          </a:prstGeom>
          <a:solidFill>
            <a:srgbClr val="1DE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File&gt;Save as &gt; File Name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&gt;Save </a:t>
            </a:r>
            <a:r>
              <a:rPr lang="bn-BD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 </a:t>
            </a:r>
            <a:endParaRPr lang="en-US" sz="3600" b="1" dirty="0">
              <a:solidFill>
                <a:schemeClr val="bg1"/>
              </a:solidFill>
              <a:latin typeface="Perpetua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e pp 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23"/>
            <a:ext cx="12801600" cy="6998677"/>
          </a:xfrm>
          <a:prstGeom prst="rect">
            <a:avLst/>
          </a:prstGeom>
        </p:spPr>
      </p:pic>
      <p:pic>
        <p:nvPicPr>
          <p:cNvPr id="12" name="Picture 11" descr="AI_PDF_1(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0"/>
            <a:ext cx="2000250" cy="2374005"/>
          </a:xfrm>
          <a:prstGeom prst="rect">
            <a:avLst/>
          </a:prstGeom>
        </p:spPr>
      </p:pic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2362205" y="777847"/>
            <a:ext cx="8286745" cy="726755"/>
          </a:xfrm>
          <a:prstGeom prst="roundRect">
            <a:avLst>
              <a:gd name="adj" fmla="val 16667"/>
            </a:avLst>
          </a:prstGeom>
          <a:solidFill>
            <a:srgbClr val="1DE35A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ফাইল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685805" y="152405"/>
            <a:ext cx="1600199" cy="30479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 flipV="1">
            <a:off x="990603" y="990603"/>
            <a:ext cx="380999" cy="1554479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Capture pp 00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7751" y="1524000"/>
            <a:ext cx="6251654" cy="4698292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cxnSpLocks/>
          </p:cNvCxnSpPr>
          <p:nvPr/>
        </p:nvCxnSpPr>
        <p:spPr>
          <a:xfrm flipH="1" flipV="1">
            <a:off x="6858006" y="3352806"/>
            <a:ext cx="1371597" cy="380997"/>
          </a:xfrm>
          <a:prstGeom prst="straightConnector1">
            <a:avLst/>
          </a:prstGeom>
          <a:ln w="57150">
            <a:solidFill>
              <a:srgbClr val="4F19E7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 flipH="1">
            <a:off x="7696205" y="4800600"/>
            <a:ext cx="990599" cy="1066801"/>
          </a:xfrm>
          <a:prstGeom prst="straightConnector1">
            <a:avLst/>
          </a:prstGeom>
          <a:ln w="57150">
            <a:solidFill>
              <a:srgbClr val="4F19E7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/>
          <p:cNvSpPr/>
          <p:nvPr/>
        </p:nvSpPr>
        <p:spPr>
          <a:xfrm>
            <a:off x="1485904" y="6070412"/>
            <a:ext cx="11087096" cy="658651"/>
          </a:xfrm>
          <a:prstGeom prst="flowChartAlternateProcess">
            <a:avLst/>
          </a:prstGeom>
          <a:solidFill>
            <a:srgbClr val="7030A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101882" tIns="50941" rIns="101882" bIns="50941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 Click &gt; Open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Click &gt; File Select &gt; Open click 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3"/>
          <p:cNvGrpSpPr>
            <a:grpSpLocks/>
          </p:cNvGrpSpPr>
          <p:nvPr/>
        </p:nvGrpSpPr>
        <p:grpSpPr bwMode="auto">
          <a:xfrm>
            <a:off x="228600" y="152400"/>
            <a:ext cx="12573000" cy="2533133"/>
            <a:chOff x="963486" y="2051828"/>
            <a:chExt cx="7113714" cy="22915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63486" y="2051828"/>
              <a:ext cx="7113714" cy="22915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57987" y="3052477"/>
              <a:ext cx="653357" cy="55764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60307" y="3103777"/>
              <a:ext cx="1752599" cy="39932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cxnSp>
        <p:nvCxnSpPr>
          <p:cNvPr id="20" name="Straight Arrow Connector 19"/>
          <p:cNvCxnSpPr>
            <a:cxnSpLocks/>
          </p:cNvCxnSpPr>
          <p:nvPr/>
        </p:nvCxnSpPr>
        <p:spPr>
          <a:xfrm flipV="1">
            <a:off x="4819582" y="1562099"/>
            <a:ext cx="1203960" cy="2286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7446610" y="2059415"/>
            <a:ext cx="746760" cy="103632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>
            <a:off x="10668000" y="1676399"/>
            <a:ext cx="685800" cy="108204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647439"/>
            <a:ext cx="12573000" cy="2589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10439400" y="4164705"/>
            <a:ext cx="1493520" cy="77724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Alternate Process 40"/>
          <p:cNvSpPr/>
          <p:nvPr/>
        </p:nvSpPr>
        <p:spPr>
          <a:xfrm>
            <a:off x="2419806" y="0"/>
            <a:ext cx="7409993" cy="931066"/>
          </a:xfrm>
          <a:prstGeom prst="flowChartAlternateProcess">
            <a:avLst/>
          </a:prstGeom>
          <a:solidFill>
            <a:srgbClr val="1DE35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প্রেজেন্টেশনে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টাইপ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Flowchart: Alternate Process 41"/>
          <p:cNvSpPr/>
          <p:nvPr/>
        </p:nvSpPr>
        <p:spPr>
          <a:xfrm>
            <a:off x="0" y="6461759"/>
            <a:ext cx="12725400" cy="548641"/>
          </a:xfrm>
          <a:prstGeom prst="flowChartAlternateProcess">
            <a:avLst/>
          </a:prstGeom>
          <a:solidFill>
            <a:srgbClr val="7030A0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1882" tIns="50941" rIns="101882" bIns="50941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বাংলা টাইপ করার জন্য , ফন্টের আকার- আকৃতি,রঙ সিলেকশন করে টাইপ কর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া</a:t>
            </a:r>
            <a:endParaRPr lang="bn-BD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SHEULY9\Desktop\New Image\1920_1080_2010043002074916406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2496800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3015256" y="292375"/>
            <a:ext cx="7652744" cy="841541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প্রেজেন্টেশনে স্লাইড প্রর্দশন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7697">
            <a:off x="421926" y="1459773"/>
            <a:ext cx="5932162" cy="2173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91350" y="1537305"/>
            <a:ext cx="5029200" cy="231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কীবোর্ডের 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</a:t>
            </a:r>
            <a:r>
              <a:rPr lang="en-US" sz="3600" dirty="0">
                <a:solidFill>
                  <a:srgbClr val="0070C0"/>
                </a:solidFill>
                <a:latin typeface="Arial Black" pitchFamily="34" charset="0"/>
                <a:cs typeface="NikoshBAN" pitchFamily="2" charset="0"/>
              </a:rPr>
              <a:t>5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অথবা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side show 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অথবা স্ট্যাটাস বার থেকে 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slide show </a:t>
            </a:r>
            <a:r>
              <a:rPr lang="bn-BD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আইকনে ক্লিক করলে 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" descr="C:\Users\RAFI\Downloads\Shareit\Photo\IMG_20150811_204445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11793" r="5572" b="7863"/>
          <a:stretch/>
        </p:blipFill>
        <p:spPr bwMode="auto">
          <a:xfrm>
            <a:off x="533400" y="4004365"/>
            <a:ext cx="5867400" cy="246285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3" name="TextBox 22"/>
          <p:cNvSpPr txBox="1"/>
          <p:nvPr/>
        </p:nvSpPr>
        <p:spPr>
          <a:xfrm>
            <a:off x="6705600" y="4495800"/>
            <a:ext cx="5562600" cy="19495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স্লাইট শো উইন্ডো থেকে সম্পাদস উইন্ডোতে ফিরার জন্য কী-বোর্ডের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Esc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চ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তে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14400" y="4114800"/>
            <a:ext cx="2597793" cy="914076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Alternate Process 11"/>
          <p:cNvSpPr/>
          <p:nvPr/>
        </p:nvSpPr>
        <p:spPr>
          <a:xfrm>
            <a:off x="1855540" y="29196"/>
            <a:ext cx="9067801" cy="862963"/>
          </a:xfrm>
          <a:prstGeom prst="flowChartAlternateProcess">
            <a:avLst/>
          </a:prstGeom>
          <a:solidFill>
            <a:srgbClr val="1DE35A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13" name="Flowchart: Alternate Process 12"/>
          <p:cNvSpPr>
            <a:spLocks noChangeArrowheads="1"/>
          </p:cNvSpPr>
          <p:nvPr/>
        </p:nvSpPr>
        <p:spPr bwMode="auto">
          <a:xfrm>
            <a:off x="762000" y="1143000"/>
            <a:ext cx="11254882" cy="543337"/>
          </a:xfrm>
          <a:prstGeom prst="flowChartAlternateProces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1882" tIns="50941" rIns="101882" bIns="50941">
            <a:prstTxWarp prst="textPlain">
              <a:avLst/>
            </a:prstTxWarp>
            <a:spAutoFit/>
          </a:bodyPr>
          <a:lstStyle/>
          <a:p>
            <a:pPr algn="ctr"/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ব্যাকগ্রাউন্ড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40996"/>
            <a:ext cx="12801600" cy="54333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Design click &gt;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Styles click&gt; Format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Backround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click .</a:t>
            </a:r>
          </a:p>
        </p:txBody>
      </p:sp>
      <p:pic>
        <p:nvPicPr>
          <p:cNvPr id="15" name="Picture 14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400800" y="1718515"/>
            <a:ext cx="6326493" cy="4690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Capture pp 0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86337"/>
            <a:ext cx="5715000" cy="47224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01599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lowchart: Alternate Process 25"/>
          <p:cNvSpPr/>
          <p:nvPr/>
        </p:nvSpPr>
        <p:spPr>
          <a:xfrm>
            <a:off x="2362200" y="76201"/>
            <a:ext cx="7696200" cy="931066"/>
          </a:xfrm>
          <a:prstGeom prst="flowChartAlternateProcess">
            <a:avLst/>
          </a:prstGeom>
          <a:solidFill>
            <a:srgbClr val="FF00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Shape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" descr="E:\Motiar D. Content\Class IX\৫ম পাঠ\১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39" y="990600"/>
            <a:ext cx="11948158" cy="1944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8" name="Oval 27"/>
          <p:cNvSpPr/>
          <p:nvPr/>
        </p:nvSpPr>
        <p:spPr>
          <a:xfrm>
            <a:off x="3372273" y="3149600"/>
            <a:ext cx="2323253" cy="1521406"/>
          </a:xfrm>
          <a:prstGeom prst="ellipse">
            <a:avLst/>
          </a:prstGeom>
          <a:solidFill>
            <a:srgbClr val="1DE35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6258560" y="4617720"/>
            <a:ext cx="1991360" cy="92974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6485749" y="3235960"/>
            <a:ext cx="1216942" cy="9297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813929" y="3149600"/>
            <a:ext cx="2212622" cy="11833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10421055" y="3408680"/>
            <a:ext cx="1880729" cy="1774974"/>
          </a:xfrm>
          <a:prstGeom prst="triangle">
            <a:avLst/>
          </a:prstGeom>
          <a:solidFill>
            <a:srgbClr val="4F1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09978" y="4704080"/>
            <a:ext cx="2433884" cy="10142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>
            <a:off x="8617373" y="4790440"/>
            <a:ext cx="1327573" cy="10142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5" name="Left Arrow 34"/>
          <p:cNvSpPr/>
          <p:nvPr/>
        </p:nvSpPr>
        <p:spPr>
          <a:xfrm>
            <a:off x="8390183" y="3495040"/>
            <a:ext cx="2101991" cy="84522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6" name="Left-Right Arrow 35"/>
          <p:cNvSpPr/>
          <p:nvPr/>
        </p:nvSpPr>
        <p:spPr>
          <a:xfrm>
            <a:off x="3492781" y="4876800"/>
            <a:ext cx="1548835" cy="6761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1" name="Up-Down Arrow 40"/>
          <p:cNvSpPr/>
          <p:nvPr/>
        </p:nvSpPr>
        <p:spPr>
          <a:xfrm>
            <a:off x="5209540" y="4704080"/>
            <a:ext cx="995680" cy="126783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0" y="6208278"/>
            <a:ext cx="12801598" cy="590548"/>
          </a:xfrm>
          <a:prstGeom prst="flowChartAlternateProcess">
            <a:avLst/>
          </a:prstGeom>
          <a:solidFill>
            <a:srgbClr val="4F19E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ডে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সেইপ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Insert &gt;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Shapes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&gt;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সেইপ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Open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2400" y="228600"/>
            <a:ext cx="12420600" cy="6858000"/>
            <a:chOff x="152400" y="228600"/>
            <a:chExt cx="12420600" cy="7239000"/>
          </a:xfrm>
        </p:grpSpPr>
        <p:pic>
          <p:nvPicPr>
            <p:cNvPr id="7" name="Picture 6" descr="Capture pp 00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28600"/>
              <a:ext cx="12420600" cy="7239000"/>
            </a:xfrm>
            <a:prstGeom prst="rect">
              <a:avLst/>
            </a:prstGeom>
            <a:ln>
              <a:noFill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softEdge rad="112500"/>
            </a:effectLst>
          </p:spPr>
        </p:pic>
        <p:pic>
          <p:nvPicPr>
            <p:cNvPr id="8" name="Picture 7" descr="Capture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304800"/>
              <a:ext cx="3657600" cy="1295581"/>
            </a:xfrm>
            <a:prstGeom prst="rect">
              <a:avLst/>
            </a:prstGeom>
          </p:spPr>
        </p:pic>
      </p:grpSp>
      <p:pic>
        <p:nvPicPr>
          <p:cNvPr id="10" name="Picture 9" descr="Capture pp 00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1981200"/>
            <a:ext cx="7162800" cy="4114800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2514600" y="381000"/>
            <a:ext cx="1158240" cy="2286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381000" y="381000"/>
            <a:ext cx="914400" cy="6096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2514600" y="4144043"/>
            <a:ext cx="381000" cy="9144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7010400" y="3276600"/>
            <a:ext cx="838200" cy="6858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7696200" y="5058443"/>
            <a:ext cx="1143000" cy="7620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6537535"/>
            <a:ext cx="12801600" cy="595319"/>
          </a:xfrm>
          <a:prstGeom prst="rect">
            <a:avLst/>
          </a:prstGeom>
          <a:solidFill>
            <a:srgbClr val="1DE35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01882" tIns="50941" rIns="101882" bIns="50941" numCol="1" anchor="ctr" anchorCtr="0" compatLnSpc="1">
            <a:spAutoFit/>
          </a:bodyPr>
          <a:lstStyle/>
          <a:p>
            <a:pPr algn="ctr" defTabSz="1018824"/>
            <a:r>
              <a:rPr lang="en-US" sz="3200" b="1" dirty="0">
                <a:solidFill>
                  <a:schemeClr val="bg1"/>
                </a:solidFill>
                <a:latin typeface="Vrinda" pitchFamily="34" charset="0"/>
                <a:ea typeface="Calibri" pitchFamily="34" charset="0"/>
                <a:cs typeface="Vrinda" pitchFamily="34" charset="0"/>
              </a:rPr>
              <a:t>Insert&gt;Picture&gt;Insert Picture&gt;Picture Select Insert Click Ok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5FD732-8EB7-403C-9350-C049D52B24D4}"/>
              </a:ext>
            </a:extLst>
          </p:cNvPr>
          <p:cNvSpPr/>
          <p:nvPr/>
        </p:nvSpPr>
        <p:spPr>
          <a:xfrm>
            <a:off x="2438400" y="1247107"/>
            <a:ext cx="7162800" cy="914400"/>
          </a:xfrm>
          <a:prstGeom prst="rect">
            <a:avLst/>
          </a:prstGeom>
          <a:solidFill>
            <a:srgbClr val="4F19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Power Point Slide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/>
          <p:cNvSpPr txBox="1">
            <a:spLocks/>
          </p:cNvSpPr>
          <p:nvPr/>
        </p:nvSpPr>
        <p:spPr>
          <a:xfrm>
            <a:off x="1219200" y="5500933"/>
            <a:ext cx="10363200" cy="2271467"/>
          </a:xfrm>
          <a:prstGeom prst="rect">
            <a:avLst/>
          </a:prstGeom>
        </p:spPr>
        <p:txBody>
          <a:bodyPr vert="horz" lIns="103632" tIns="51816" rIns="103632" bIns="51816" rtlCol="0">
            <a:normAutofit/>
          </a:bodyPr>
          <a:lstStyle/>
          <a:p>
            <a:pPr marL="388609" indent="-388609" defTabSz="1036290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6120" dirty="0">
              <a:latin typeface="+mn-lt"/>
              <a:cs typeface="+mn-cs"/>
            </a:endParaRPr>
          </a:p>
        </p:txBody>
      </p:sp>
      <p:sp>
        <p:nvSpPr>
          <p:cNvPr id="8" name="Bevel 10">
            <a:extLst>
              <a:ext uri="{FF2B5EF4-FFF2-40B4-BE49-F238E27FC236}">
                <a16:creationId xmlns:a16="http://schemas.microsoft.com/office/drawing/2014/main" id="{D43C3BAF-429D-4859-AC90-F26D1B6014C2}"/>
              </a:ext>
            </a:extLst>
          </p:cNvPr>
          <p:cNvSpPr/>
          <p:nvPr/>
        </p:nvSpPr>
        <p:spPr>
          <a:xfrm>
            <a:off x="4152782" y="2658"/>
            <a:ext cx="4145280" cy="1372936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800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90" dirty="0">
              <a:solidFill>
                <a:schemeClr val="bg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C7483E-153A-4CA2-95EF-844C4DE875C9}"/>
              </a:ext>
            </a:extLst>
          </p:cNvPr>
          <p:cNvGrpSpPr/>
          <p:nvPr/>
        </p:nvGrpSpPr>
        <p:grpSpPr>
          <a:xfrm>
            <a:off x="7051819" y="1721034"/>
            <a:ext cx="4527923" cy="4577080"/>
            <a:chOff x="5148773" y="1992513"/>
            <a:chExt cx="3995226" cy="4038600"/>
          </a:xfrm>
        </p:grpSpPr>
        <p:sp>
          <p:nvSpPr>
            <p:cNvPr id="10" name="Bevel 11">
              <a:extLst>
                <a:ext uri="{FF2B5EF4-FFF2-40B4-BE49-F238E27FC236}">
                  <a16:creationId xmlns:a16="http://schemas.microsoft.com/office/drawing/2014/main" id="{D2E7C8C8-8622-42C1-BBA9-531BD4F3075F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A4BB91C-A081-4B99-BCCA-8CBB64F8A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9E80FA4-4603-47BB-95DE-96A940BFCEA1}"/>
              </a:ext>
            </a:extLst>
          </p:cNvPr>
          <p:cNvSpPr txBox="1"/>
          <p:nvPr/>
        </p:nvSpPr>
        <p:spPr>
          <a:xfrm>
            <a:off x="1170045" y="2100815"/>
            <a:ext cx="5835275" cy="3580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53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45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53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53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173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73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408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62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2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408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2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17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317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173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67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2267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2267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173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Gmail</a:t>
            </a:r>
            <a:r>
              <a:rPr lang="en-US" sz="3173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:mirohan30@gmail.com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apture pp 0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801600" cy="70104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00200" y="502920"/>
            <a:ext cx="9067800" cy="718430"/>
          </a:xfrm>
          <a:prstGeom prst="rect">
            <a:avLst/>
          </a:prstGeom>
          <a:solidFill>
            <a:srgbClr val="FF0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/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স্লাইড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এ্যানিমেশন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057400" y="2026919"/>
            <a:ext cx="1371600" cy="7620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9448800" y="1036319"/>
            <a:ext cx="1371600" cy="7620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</p:cNvCxnSpPr>
          <p:nvPr/>
        </p:nvCxnSpPr>
        <p:spPr>
          <a:xfrm flipH="1">
            <a:off x="9448800" y="3383102"/>
            <a:ext cx="762000" cy="7620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8458200" y="4876179"/>
            <a:ext cx="762000" cy="8382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" y="6491885"/>
            <a:ext cx="12481560" cy="488392"/>
          </a:xfrm>
          <a:prstGeom prst="flowChartAlternateProcess">
            <a:avLst/>
          </a:prstGeom>
          <a:solidFill>
            <a:srgbClr val="1DE35A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Click &gt; Animation &gt; Custom Animation &gt; Add Effect </a:t>
            </a:r>
            <a:r>
              <a:rPr lang="en-US" sz="2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Animation </a:t>
            </a:r>
            <a:r>
              <a:rPr lang="en-US" sz="2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54" r="54356"/>
          <a:stretch/>
        </p:blipFill>
        <p:spPr>
          <a:xfrm>
            <a:off x="2895600" y="2362200"/>
            <a:ext cx="6144876" cy="3886200"/>
          </a:xfrm>
          <a:prstGeom prst="rect">
            <a:avLst/>
          </a:prstGeom>
        </p:spPr>
      </p:pic>
      <p:pic>
        <p:nvPicPr>
          <p:cNvPr id="13" name="Picture 1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801602" cy="2371970"/>
          </a:xfrm>
          <a:prstGeom prst="rect">
            <a:avLst/>
          </a:prstGeom>
        </p:spPr>
      </p:pic>
      <p:cxnSp>
        <p:nvCxnSpPr>
          <p:cNvPr id="31" name="Straight Arrow Connector 30"/>
          <p:cNvCxnSpPr>
            <a:cxnSpLocks/>
          </p:cNvCxnSpPr>
          <p:nvPr/>
        </p:nvCxnSpPr>
        <p:spPr>
          <a:xfrm flipV="1">
            <a:off x="1293735" y="647700"/>
            <a:ext cx="396402" cy="1028700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 flipV="1">
            <a:off x="11049000" y="1291647"/>
            <a:ext cx="625265" cy="613353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 flipV="1">
            <a:off x="4724400" y="4285885"/>
            <a:ext cx="394662" cy="1133596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7371126" y="4383454"/>
            <a:ext cx="354979" cy="938457"/>
          </a:xfrm>
          <a:prstGeom prst="straightConnector1">
            <a:avLst/>
          </a:prstGeom>
          <a:ln w="5715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288557" y="6248400"/>
            <a:ext cx="12268200" cy="69624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101882" tIns="50941" rIns="101882" bIns="50941" rtlCol="0" anchor="ctr">
            <a:prstTxWarp prst="textPlain">
              <a:avLst/>
            </a:prstTxWarp>
          </a:bodyPr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Insert &gt; video&gt; video from film&gt;video select &gt; Insert &gt;ok  click.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FA30A8A-B4B0-483D-B0F5-3D4F94C76DC6}"/>
              </a:ext>
            </a:extLst>
          </p:cNvPr>
          <p:cNvSpPr/>
          <p:nvPr/>
        </p:nvSpPr>
        <p:spPr>
          <a:xfrm>
            <a:off x="2133600" y="4521"/>
            <a:ext cx="8763000" cy="8643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প্রেজেন্টেশন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img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76200"/>
            <a:ext cx="12649200" cy="6858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8" name="TextBox 1" descr="Water droplets"/>
          <p:cNvSpPr>
            <a:spLocks noChangeArrowheads="1"/>
          </p:cNvSpPr>
          <p:nvPr/>
        </p:nvSpPr>
        <p:spPr bwMode="auto">
          <a:xfrm>
            <a:off x="4057173" y="270510"/>
            <a:ext cx="4260533" cy="913977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New Accounting -9\indexDalio -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0359" y="1245447"/>
            <a:ext cx="6614160" cy="371348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Rounded Rectangle 9" descr="Wallpaper04935"/>
          <p:cNvSpPr>
            <a:spLocks noChangeArrowheads="1"/>
          </p:cNvSpPr>
          <p:nvPr/>
        </p:nvSpPr>
        <p:spPr bwMode="auto">
          <a:xfrm>
            <a:off x="152400" y="5019887"/>
            <a:ext cx="12496800" cy="1838113"/>
          </a:xfrm>
          <a:prstGeom prst="roundRect">
            <a:avLst>
              <a:gd name="adj" fmla="val 28491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101882" tIns="50941" rIns="101882" bIns="5094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09412" indent="-509412" algn="ctr">
              <a:buFont typeface="+mj-lt"/>
              <a:buAutoNum type="arabicPeriod"/>
            </a:pPr>
            <a:r>
              <a:rPr lang="bn-BD" sz="4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“ডিজিটাল কন্টেন্টের মাধ্যমে আধুনিক ও বিজ্ঞানসম্মত </a:t>
            </a:r>
            <a:endParaRPr lang="en-US" sz="4400" b="1" spc="56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09412" indent="-509412" algn="ctr"/>
            <a:r>
              <a:rPr lang="bn-BD" sz="4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 দেওয়া সম্ভাব” </a:t>
            </a:r>
            <a:r>
              <a:rPr lang="en-US" sz="4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  </a:t>
            </a:r>
            <a:r>
              <a:rPr lang="bn-BD" sz="4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4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E:\New Image\abstract_color_background_picture_5019.jpg"/>
          <p:cNvPicPr>
            <a:picLocks noChangeAspect="1" noChangeArrowheads="1"/>
          </p:cNvPicPr>
          <p:nvPr/>
        </p:nvPicPr>
        <p:blipFill>
          <a:blip r:embed="rId2">
            <a:lum contrast="-30000"/>
          </a:blip>
          <a:srcRect/>
          <a:stretch>
            <a:fillRect/>
          </a:stretch>
        </p:blipFill>
        <p:spPr bwMode="auto">
          <a:xfrm>
            <a:off x="0" y="50490"/>
            <a:ext cx="12801600" cy="6873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" descr="Purple mesh"/>
          <p:cNvSpPr>
            <a:spLocks noChangeArrowheads="1"/>
          </p:cNvSpPr>
          <p:nvPr/>
        </p:nvSpPr>
        <p:spPr bwMode="auto">
          <a:xfrm>
            <a:off x="2330116" y="172411"/>
            <a:ext cx="7379368" cy="55034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01882" tIns="50941" rIns="101882" bIns="5094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E:\New Picture Down\New folder (1)\Picture1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58" y="4134810"/>
            <a:ext cx="5213684" cy="237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" descr="D:\New Upload\Teachers,gov,bd OK\New  Picture  July    2\images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868" y="782010"/>
            <a:ext cx="5053264" cy="2454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:\Users\HARUNNCCJUNE\Pictures\Picture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99058" y="4134810"/>
            <a:ext cx="5213684" cy="239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E:\New Picture Down\New folder (1)\Picture1dg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5468" y="782010"/>
            <a:ext cx="5053264" cy="2382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/>
          <p:cNvSpPr txBox="1"/>
          <p:nvPr/>
        </p:nvSpPr>
        <p:spPr>
          <a:xfrm>
            <a:off x="533400" y="3525210"/>
            <a:ext cx="11887200" cy="477979"/>
          </a:xfrm>
          <a:prstGeom prst="rect">
            <a:avLst/>
          </a:prstGeom>
          <a:noFill/>
          <a:ln w="38100">
            <a:noFill/>
          </a:ln>
        </p:spPr>
        <p:txBody>
          <a:bodyPr wrap="square" lIns="101882" tIns="50941" rIns="101882" bIns="50941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dirty="0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ছাত্রীদের</a:t>
            </a:r>
            <a:r>
              <a:rPr lang="en-US" dirty="0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dirty="0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dirty="0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ক্লাস</a:t>
            </a:r>
            <a:r>
              <a:rPr lang="en-US" dirty="0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রুমের</a:t>
            </a:r>
            <a:r>
              <a:rPr lang="en-US" dirty="0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18415" cmpd="sng">
                  <a:solidFill>
                    <a:srgbClr val="1DE35A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endParaRPr lang="en-US" dirty="0">
              <a:ln w="18415" cmpd="sng">
                <a:solidFill>
                  <a:srgbClr val="1DE35A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33011" y="6553200"/>
            <a:ext cx="5935578" cy="360989"/>
          </a:xfrm>
          <a:prstGeom prst="rect">
            <a:avLst/>
          </a:prstGeom>
          <a:noFill/>
          <a:ln w="38100">
            <a:noFill/>
          </a:ln>
        </p:spPr>
        <p:txBody>
          <a:bodyPr wrap="square" lIns="101882" tIns="50941" rIns="101882" bIns="50941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প্রতিবেদন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E:\New Image\yellow_sunny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152400" y="228600"/>
            <a:ext cx="12496800" cy="6705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" descr="Purple mesh"/>
          <p:cNvSpPr>
            <a:spLocks noChangeArrowheads="1"/>
          </p:cNvSpPr>
          <p:nvPr/>
        </p:nvSpPr>
        <p:spPr bwMode="auto">
          <a:xfrm>
            <a:off x="2209801" y="416561"/>
            <a:ext cx="8610600" cy="79485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101882" tIns="50941" rIns="101882" bIns="50941">
            <a:spAutoFit/>
          </a:bodyPr>
          <a:lstStyle/>
          <a:p>
            <a:pPr algn="ctr">
              <a:defRPr/>
            </a:pP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000066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265" y="1330960"/>
            <a:ext cx="3670935" cy="208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index00000333330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3465" y="1330960"/>
            <a:ext cx="3670935" cy="204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index0000055555550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31" y="1330961"/>
            <a:ext cx="3729743" cy="211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2671953" y="6741160"/>
            <a:ext cx="6045327" cy="360775"/>
          </a:xfrm>
          <a:prstGeom prst="rect">
            <a:avLst/>
          </a:prstGeom>
          <a:noFill/>
          <a:ln w="38100">
            <a:noFill/>
          </a:ln>
        </p:spPr>
        <p:txBody>
          <a:bodyPr wrap="square" lIns="101882" tIns="50941" rIns="101882" bIns="50941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40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3" descr="D:\New Upload\nnnnncccc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96518" y="4201160"/>
            <a:ext cx="5029962" cy="2207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01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5511" y="4201160"/>
            <a:ext cx="4826889" cy="22079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2968752" y="3450130"/>
            <a:ext cx="6480048" cy="779985"/>
          </a:xfrm>
          <a:prstGeom prst="rect">
            <a:avLst/>
          </a:prstGeom>
          <a:noFill/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বিজ্ঞাপন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প্রতিবেদন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4" grpId="0"/>
      <p:bldP spid="2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4031D0-F0B7-4DDD-B00D-F88BBFCBF3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2782550" cy="7086600"/>
          </a:xfrm>
          <a:prstGeom prst="rect">
            <a:avLst/>
          </a:prstGeom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3778250" y="235006"/>
            <a:ext cx="4284980" cy="887619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01882" tIns="50941" rIns="101882" bIns="5094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1143000" y="5128317"/>
            <a:ext cx="11201400" cy="1694123"/>
          </a:xfrm>
          <a:prstGeom prst="flowChartAlternateProcess">
            <a:avLst/>
          </a:prstGeom>
          <a:solidFill>
            <a:schemeClr val="bg1"/>
          </a:solidFill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1882" tIns="50941" rIns="101882" bIns="50941" rtlCol="0" anchor="ctr"/>
          <a:lstStyle/>
          <a:p>
            <a:pPr marL="382059" indent="-382059">
              <a:buFontTx/>
              <a:buAutoNum type="arabicPeriod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82059" indent="-382059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73089" indent="-57308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3089" indent="-57308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স্লাইড প্রর্দশন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73089" indent="-57308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ংরক্ষন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382059" indent="-382059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382059" indent="-382059">
              <a:buClr>
                <a:schemeClr val="tx1"/>
              </a:buClr>
              <a:buSzPts val="4800"/>
              <a:buFont typeface="NikoshBAN" pitchFamily="2" charset="0"/>
              <a:buChar char="•"/>
            </a:pP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3705860" y="275504"/>
            <a:ext cx="5105400" cy="1280160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lIns="101874" tIns="50936" rIns="101874" bIns="50936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New Accounting -9\indexBari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60320" y="1673774"/>
            <a:ext cx="7396480" cy="3886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" descr="Purple mesh"/>
          <p:cNvSpPr>
            <a:spLocks noChangeArrowheads="1"/>
          </p:cNvSpPr>
          <p:nvPr/>
        </p:nvSpPr>
        <p:spPr bwMode="auto">
          <a:xfrm>
            <a:off x="0" y="5986952"/>
            <a:ext cx="12801600" cy="726744"/>
          </a:xfrm>
          <a:prstGeom prst="roundRect">
            <a:avLst>
              <a:gd name="adj" fmla="val 16667"/>
            </a:avLst>
          </a:prstGeom>
          <a:blipFill>
            <a:blip r:embed="rId3"/>
            <a:stretch>
              <a:fillRect/>
            </a:stretch>
          </a:blip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1874" tIns="50936" rIns="101874" bIns="50936">
            <a:spAutoFit/>
          </a:bodyPr>
          <a:lstStyle/>
          <a:p>
            <a:pPr marL="742950" lvl="0" indent="-742950"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কোনো কিছু উপস্থাপনের ক্ষেত্রে প্রেজেন্টেশন সফটওয়্যারের গুরত্ব ব্যাখ্য কর।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60" y="27900"/>
            <a:ext cx="6045200" cy="1295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48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48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48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193544"/>
            <a:ext cx="10363200" cy="36789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987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as-IN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as-IN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as-IN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</a:t>
            </a:r>
            <a:r>
              <a:rPr lang="as-IN" sz="4987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4987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987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987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987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987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পঞ্চম</a:t>
            </a:r>
            <a:endParaRPr lang="en-US" sz="4987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 :  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4987" b="1" dirty="0" err="1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াইক্র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ট 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ও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4987" b="1" dirty="0">
                <a:solidFill>
                  <a:srgbClr val="4F19E7"/>
                </a:solidFill>
                <a:latin typeface="NikoshBAN" pitchFamily="2" charset="0"/>
                <a:cs typeface="NikoshBAN" pitchFamily="2" charset="0"/>
              </a:rPr>
              <a:t>ট</a:t>
            </a:r>
            <a:endParaRPr lang="bn-BD" sz="4987" b="1" dirty="0">
              <a:ln w="11430"/>
              <a:solidFill>
                <a:srgbClr val="4F19E7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4987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pp 001.PNG">
            <a:extLst>
              <a:ext uri="{FF2B5EF4-FFF2-40B4-BE49-F238E27FC236}">
                <a16:creationId xmlns:a16="http://schemas.microsoft.com/office/drawing/2014/main" id="{8C035BFF-0547-4CFC-934A-A232D7D57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12573000" cy="6934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EEC7800-40B5-4B46-9856-5B5D472186BE}"/>
              </a:ext>
            </a:extLst>
          </p:cNvPr>
          <p:cNvSpPr/>
          <p:nvPr/>
        </p:nvSpPr>
        <p:spPr>
          <a:xfrm>
            <a:off x="1562100" y="4267200"/>
            <a:ext cx="8915400" cy="21336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মাইক্রোসফট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9B52AA-6ECD-4D07-A5D6-9F5136A34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600201"/>
            <a:ext cx="3581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New Upload\Adove illustraror\27249.jpg"/>
          <p:cNvPicPr>
            <a:picLocks noChangeAspect="1" noChangeArrowheads="1"/>
          </p:cNvPicPr>
          <p:nvPr/>
        </p:nvPicPr>
        <p:blipFill>
          <a:blip r:embed="rId2">
            <a:lum contrast="-40000"/>
          </a:blip>
          <a:srcRect/>
          <a:stretch>
            <a:fillRect/>
          </a:stretch>
        </p:blipFill>
        <p:spPr bwMode="auto">
          <a:xfrm>
            <a:off x="0" y="0"/>
            <a:ext cx="12801600" cy="7086600"/>
          </a:xfrm>
          <a:prstGeom prst="rect">
            <a:avLst/>
          </a:prstGeom>
          <a:noFill/>
        </p:spPr>
      </p:pic>
      <p:sp>
        <p:nvSpPr>
          <p:cNvPr id="19" name="Flowchart: Alternate Process 18"/>
          <p:cNvSpPr/>
          <p:nvPr/>
        </p:nvSpPr>
        <p:spPr>
          <a:xfrm>
            <a:off x="3352800" y="0"/>
            <a:ext cx="6477000" cy="1524000"/>
          </a:xfrm>
          <a:prstGeom prst="flowChartAlternateProcess">
            <a:avLst/>
          </a:prstGeom>
          <a:solidFill>
            <a:srgbClr val="00B050"/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7554" tIns="58776" rIns="117554" bIns="58776"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8600" y="1759803"/>
            <a:ext cx="6958426" cy="762000"/>
          </a:xfrm>
          <a:prstGeom prst="roundRect">
            <a:avLst>
              <a:gd name="adj" fmla="val 0"/>
            </a:avLst>
          </a:prstGeom>
          <a:solidFill>
            <a:srgbClr val="28D4D8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0353" tIns="50177" rIns="100353" bIns="50177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400" y="3733800"/>
            <a:ext cx="11066286" cy="85737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 rtlCol="0">
            <a:spAutoFit/>
          </a:bodyPr>
          <a:lstStyle/>
          <a:p>
            <a:pPr marL="573089" indent="-573089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33400" y="4800600"/>
            <a:ext cx="10766089" cy="76944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marL="573089" indent="-573089"/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স্ক্রিন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টুল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5867400"/>
            <a:ext cx="11066286" cy="6727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17564" tIns="58782" rIns="117564" bIns="58782" rtlCol="0">
            <a:spAutoFit/>
          </a:bodyPr>
          <a:lstStyle/>
          <a:p>
            <a:pPr marL="661300" indent="-661300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 .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পয়েন্টের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2022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build="allAtOnce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219200"/>
            <a:ext cx="3048000" cy="2488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0" y="3762613"/>
            <a:ext cx="12801600" cy="332398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Power point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গ্রাফিক্স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প্যাকেজ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গ্রাফিক্সের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সমন্বিত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Power point ।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171744-BD7C-4CF9-BE3B-C09CB67605AC}"/>
              </a:ext>
            </a:extLst>
          </p:cNvPr>
          <p:cNvSpPr/>
          <p:nvPr/>
        </p:nvSpPr>
        <p:spPr>
          <a:xfrm>
            <a:off x="0" y="-42378"/>
            <a:ext cx="12801600" cy="118537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latin typeface="NikoshBAN" pitchFamily="2" charset="0"/>
                <a:cs typeface="NikoshBAN" pitchFamily="2" charset="0"/>
              </a:rPr>
              <a:t>Microsoft Power Point 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কি 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esktop.JPG"/>
          <p:cNvPicPr>
            <a:picLocks noChangeAspect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12801600" cy="701040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86000" y="76200"/>
            <a:ext cx="8001000" cy="795821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খোলার নিয়ম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612173" y="1371599"/>
            <a:ext cx="2576322" cy="4631053"/>
            <a:chOff x="762000" y="571500"/>
            <a:chExt cx="7620000" cy="571500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2000" y="571500"/>
              <a:ext cx="7620000" cy="5715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Left Arrow 10"/>
            <p:cNvSpPr/>
            <p:nvPr/>
          </p:nvSpPr>
          <p:spPr>
            <a:xfrm rot="2332130">
              <a:off x="4346321" y="4829885"/>
              <a:ext cx="451359" cy="321721"/>
            </a:xfrm>
            <a:prstGeom prst="lef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4707" y="1371601"/>
            <a:ext cx="3040381" cy="463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19050" y="6387863"/>
            <a:ext cx="2464309" cy="622536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Start Click</a:t>
            </a: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843698" y="5905594"/>
            <a:ext cx="560070" cy="74485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4077177" y="4225731"/>
            <a:ext cx="880110" cy="876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26209" y="6027605"/>
            <a:ext cx="3467685" cy="98279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All Programs Click </a:t>
            </a:r>
          </a:p>
        </p:txBody>
      </p:sp>
      <p:pic>
        <p:nvPicPr>
          <p:cNvPr id="15" name="Picture 14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3194" y="1371600"/>
            <a:ext cx="2800350" cy="463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7427385" y="2190711"/>
            <a:ext cx="637220" cy="955045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808017" y="6027605"/>
            <a:ext cx="3325415" cy="98279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Microsoft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Office Click</a:t>
            </a:r>
          </a:p>
        </p:txBody>
      </p:sp>
      <p:pic>
        <p:nvPicPr>
          <p:cNvPr id="19" name="Picture 18" descr="Untitled-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8794" y="1371600"/>
            <a:ext cx="2800350" cy="4631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9195433" y="4260656"/>
            <a:ext cx="480061" cy="1022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101882" tIns="50941" rIns="101882" bIns="50941"/>
          <a:lstStyle/>
          <a:p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813155" y="6027605"/>
            <a:ext cx="3988445" cy="98279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lIns="101882" tIns="50941" rIns="101882" bIns="50941" anchor="ctr"/>
          <a:lstStyle/>
          <a:p>
            <a:pPr algn="ctr"/>
            <a:r>
              <a:rPr lang="en-US" sz="2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Microsoft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Power Point Click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  <p:bldP spid="17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apture pp 0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6" y="0"/>
            <a:ext cx="12649200" cy="7010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TextBox 1" descr="Purple mesh"/>
          <p:cNvSpPr>
            <a:spLocks noChangeArrowheads="1"/>
          </p:cNvSpPr>
          <p:nvPr/>
        </p:nvSpPr>
        <p:spPr bwMode="auto">
          <a:xfrm>
            <a:off x="2971800" y="2514600"/>
            <a:ext cx="6746639" cy="81237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117564" tIns="58782" rIns="117564" bIns="58782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স্কিন</a:t>
            </a:r>
            <a:r>
              <a: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 flipV="1">
            <a:off x="7302741" y="228605"/>
            <a:ext cx="1280159" cy="12191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917889" y="1524000"/>
            <a:ext cx="1988112" cy="592983"/>
          </a:xfrm>
          <a:prstGeom prst="rect">
            <a:avLst/>
          </a:prstGeom>
          <a:solidFill>
            <a:srgbClr val="4F19E7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টাইটেল</a:t>
            </a:r>
            <a:r>
              <a:rPr lang="en-US" sz="3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186395" y="1178558"/>
            <a:ext cx="1635967" cy="662745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বার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 flipH="1" flipV="1">
            <a:off x="2182096" y="487681"/>
            <a:ext cx="1066800" cy="863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 flipV="1">
            <a:off x="1343896" y="2362205"/>
            <a:ext cx="1219200" cy="6095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843006" y="3124200"/>
            <a:ext cx="1423035" cy="662745"/>
          </a:xfrm>
          <a:prstGeom prst="rect">
            <a:avLst/>
          </a:prstGeom>
          <a:solidFill>
            <a:srgbClr val="4F19E7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76784" y="5562600"/>
            <a:ext cx="2981216" cy="592983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ইনেক্টিভ</a:t>
            </a:r>
            <a:r>
              <a:rPr lang="en-US" sz="3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উইন্ডো</a:t>
            </a:r>
            <a:endParaRPr lang="en-US" sz="3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 flipH="1" flipV="1">
            <a:off x="3477499" y="4201162"/>
            <a:ext cx="1386839" cy="129539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472282" y="4343400"/>
            <a:ext cx="1818323" cy="662745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>
            <a:cxnSpLocks/>
          </p:cNvCxnSpPr>
          <p:nvPr/>
        </p:nvCxnSpPr>
        <p:spPr>
          <a:xfrm flipH="1" flipV="1">
            <a:off x="6373096" y="4038600"/>
            <a:ext cx="1143000" cy="3810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239871" y="5410200"/>
            <a:ext cx="2666130" cy="662745"/>
          </a:xfrm>
          <a:prstGeom prst="rect">
            <a:avLst/>
          </a:prstGeom>
          <a:solidFill>
            <a:srgbClr val="4F19E7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নোটস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প্যান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>
            <a:cxnSpLocks/>
          </p:cNvCxnSpPr>
          <p:nvPr/>
        </p:nvCxnSpPr>
        <p:spPr>
          <a:xfrm flipH="1">
            <a:off x="6373096" y="6096000"/>
            <a:ext cx="1295400" cy="685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8" idx="2"/>
          </p:cNvCxnSpPr>
          <p:nvPr/>
        </p:nvCxnSpPr>
        <p:spPr>
          <a:xfrm flipH="1">
            <a:off x="11563422" y="5200544"/>
            <a:ext cx="240864" cy="10478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0654571" y="4607561"/>
            <a:ext cx="2299429" cy="592983"/>
          </a:xfrm>
          <a:prstGeom prst="rect">
            <a:avLst/>
          </a:prstGeom>
          <a:solidFill>
            <a:srgbClr val="0070C0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ভিউ</a:t>
            </a:r>
            <a:r>
              <a:rPr lang="en-US" sz="31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আইকন</a:t>
            </a:r>
            <a:endParaRPr lang="en-US" sz="31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9" name="Straight Arrow Connector 48"/>
          <p:cNvCxnSpPr>
            <a:cxnSpLocks/>
          </p:cNvCxnSpPr>
          <p:nvPr/>
        </p:nvCxnSpPr>
        <p:spPr>
          <a:xfrm flipH="1" flipV="1">
            <a:off x="1801096" y="4191000"/>
            <a:ext cx="457200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60884" y="5029200"/>
            <a:ext cx="2859595" cy="662745"/>
          </a:xfrm>
          <a:prstGeom prst="rect">
            <a:avLst/>
          </a:prstGeom>
          <a:solidFill>
            <a:srgbClr val="1DE35A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 flipV="1">
            <a:off x="5169141" y="833119"/>
            <a:ext cx="1066796" cy="8635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66223" y="1696718"/>
            <a:ext cx="1784296" cy="718430"/>
          </a:xfrm>
          <a:prstGeom prst="rect">
            <a:avLst/>
          </a:prstGeom>
          <a:solidFill>
            <a:srgbClr val="1DE35A"/>
          </a:solidFill>
          <a:ln w="38100"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টুলবার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7" grpId="0" animBg="1"/>
      <p:bldP spid="28" grpId="0" animBg="1"/>
      <p:bldP spid="30" grpId="0" animBg="1"/>
      <p:bldP spid="32" grpId="0" animBg="1"/>
      <p:bldP spid="48" grpId="0" animBg="1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E:\New Image\1366_768_2010043002075513930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420600" cy="739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 descr="Capture pp 0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28600"/>
            <a:ext cx="12344400" cy="7315200"/>
          </a:xfrm>
          <a:prstGeom prst="rect">
            <a:avLst/>
          </a:prstGeom>
        </p:spPr>
      </p:pic>
      <p:sp>
        <p:nvSpPr>
          <p:cNvPr id="32" name="TextBox 1" descr="Purple mesh"/>
          <p:cNvSpPr>
            <a:spLocks noChangeArrowheads="1"/>
          </p:cNvSpPr>
          <p:nvPr/>
        </p:nvSpPr>
        <p:spPr bwMode="auto">
          <a:xfrm>
            <a:off x="3009900" y="1690775"/>
            <a:ext cx="6477000" cy="73325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38100" algn="ctr">
            <a:noFill/>
            <a:round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101882" tIns="50941" rIns="101882" bIns="50941">
            <a:prstTxWarp prst="textPlain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3429000" y="3886200"/>
            <a:ext cx="5638800" cy="1580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882" tIns="50941" rIns="101882" bIns="50941">
            <a:spAutoFit/>
          </a:bodyPr>
          <a:lstStyle/>
          <a:p>
            <a:pPr algn="just"/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কোন বিষয় সম্বন্ধে বিভিন্ন তথ্যকে উপস্থাপন করার পদ্ধতিকে </a:t>
            </a:r>
            <a:r>
              <a:rPr lang="en-US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Presentation </a:t>
            </a:r>
            <a:r>
              <a:rPr lang="bn-BD" sz="32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বলে। প্রেজেন্টেশন কথার অর্থ হল উপস্থাপন করা। 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592</Words>
  <Application>Microsoft Office PowerPoint</Application>
  <PresentationFormat>Custom</PresentationFormat>
  <Paragraphs>90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Arial Black</vt:lpstr>
      <vt:lpstr>Calibri</vt:lpstr>
      <vt:lpstr>NikoshBAN</vt:lpstr>
      <vt:lpstr>Perpetua</vt:lpstr>
      <vt:lpstr>Times New Roman</vt:lpstr>
      <vt:lpstr>Vrinda</vt:lpstr>
      <vt:lpstr>Wingdings</vt:lpstr>
      <vt:lpstr>Default Design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HARUNSIR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HARUNSIR</dc:creator>
  <cp:lastModifiedBy>MD ROHAN</cp:lastModifiedBy>
  <cp:revision>359</cp:revision>
  <dcterms:created xsi:type="dcterms:W3CDTF">2015-05-05T06:43:27Z</dcterms:created>
  <dcterms:modified xsi:type="dcterms:W3CDTF">2020-05-12T09:57:03Z</dcterms:modified>
</cp:coreProperties>
</file>