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0A"/>
    <a:srgbClr val="1B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C32E3-6CB3-4A1D-8AE7-CD28E27DD1E9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BC921-437F-4FBE-8BEE-D7F97965D7A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07E18-9D59-42D2-90B0-4EA52B8F3A25}" type="parTrans" cxnId="{7D3C1D26-6EC9-436C-911F-559D3E206864}">
      <dgm:prSet/>
      <dgm:spPr/>
      <dgm:t>
        <a:bodyPr/>
        <a:lstStyle/>
        <a:p>
          <a:endParaRPr lang="en-US"/>
        </a:p>
      </dgm:t>
    </dgm:pt>
    <dgm:pt modelId="{0E985FC7-5B74-4E0D-A05E-6E0B66AEFF53}" type="sibTrans" cxnId="{7D3C1D26-6EC9-436C-911F-559D3E206864}">
      <dgm:prSet/>
      <dgm:spPr/>
      <dgm:t>
        <a:bodyPr/>
        <a:lstStyle/>
        <a:p>
          <a:endParaRPr lang="en-US"/>
        </a:p>
      </dgm:t>
    </dgm:pt>
    <dgm:pt modelId="{18AD099E-F10D-43DF-A6C5-553C0A87CE3C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bn-IN" sz="3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শতকরা কতজন মানুষ কৃষিকাজে জড়িত ? </a:t>
          </a:r>
          <a:endParaRPr lang="en-US" sz="32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3192E4-1C44-4B74-8598-8F4D68BE9E94}" type="parTrans" cxnId="{D5B8CDED-754A-47E9-8EF9-3EDE9B64EDA5}">
      <dgm:prSet/>
      <dgm:spPr/>
      <dgm:t>
        <a:bodyPr/>
        <a:lstStyle/>
        <a:p>
          <a:endParaRPr lang="en-US"/>
        </a:p>
      </dgm:t>
    </dgm:pt>
    <dgm:pt modelId="{6AD97B5C-4F94-427D-A5D8-6EEC207D9B24}" type="sibTrans" cxnId="{D5B8CDED-754A-47E9-8EF9-3EDE9B64EDA5}">
      <dgm:prSet/>
      <dgm:spPr/>
      <dgm:t>
        <a:bodyPr/>
        <a:lstStyle/>
        <a:p>
          <a:endParaRPr lang="en-US"/>
        </a:p>
      </dgm:t>
    </dgm:pt>
    <dgm:pt modelId="{63FE634B-8619-4EEC-BFF9-E65CB7B5DBD0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26FAE2-A389-4C1F-A87E-655355065392}" type="parTrans" cxnId="{2D9C31BA-13C1-4214-B9FA-0A5EB35F6373}">
      <dgm:prSet/>
      <dgm:spPr/>
      <dgm:t>
        <a:bodyPr/>
        <a:lstStyle/>
        <a:p>
          <a:endParaRPr lang="en-US"/>
        </a:p>
      </dgm:t>
    </dgm:pt>
    <dgm:pt modelId="{6AE8143D-B6DB-4B4E-AA98-6A8A2B7743FE}" type="sibTrans" cxnId="{2D9C31BA-13C1-4214-B9FA-0A5EB35F6373}">
      <dgm:prSet/>
      <dgm:spPr/>
      <dgm:t>
        <a:bodyPr/>
        <a:lstStyle/>
        <a:p>
          <a:endParaRPr lang="en-US"/>
        </a:p>
      </dgm:t>
    </dgm:pt>
    <dgm:pt modelId="{C83292F1-0175-4966-BE34-2912C62BF6BB}">
      <dgm:prSet phldrT="[Text]" custT="1"/>
      <dgm:spPr/>
      <dgm:t>
        <a:bodyPr/>
        <a:lstStyle/>
        <a:p>
          <a:r>
            <a: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 অর্থনীতির কতভাগ কৃষি থেকে আসে ? 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105EE0-1BE8-4D5D-8A8F-F38386E9403A}" type="parTrans" cxnId="{9DAE18A3-0E20-46D9-B3A0-F8F09277C58B}">
      <dgm:prSet/>
      <dgm:spPr/>
      <dgm:t>
        <a:bodyPr/>
        <a:lstStyle/>
        <a:p>
          <a:endParaRPr lang="en-US"/>
        </a:p>
      </dgm:t>
    </dgm:pt>
    <dgm:pt modelId="{EF2458B5-1099-400A-B9D0-95B6FFAC3394}" type="sibTrans" cxnId="{9DAE18A3-0E20-46D9-B3A0-F8F09277C58B}">
      <dgm:prSet/>
      <dgm:spPr/>
      <dgm:t>
        <a:bodyPr/>
        <a:lstStyle/>
        <a:p>
          <a:endParaRPr lang="en-US"/>
        </a:p>
      </dgm:t>
    </dgm:pt>
    <dgm:pt modelId="{E94266F0-50FE-425F-B3A3-BD652E067BC7}" type="pres">
      <dgm:prSet presAssocID="{80EC32E3-6CB3-4A1D-8AE7-CD28E27DD1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C3D3D-0732-496E-B531-64BA187BD572}" type="pres">
      <dgm:prSet presAssocID="{AC0BC921-437F-4FBE-8BEE-D7F97965D7A6}" presName="composite" presStyleCnt="0"/>
      <dgm:spPr/>
    </dgm:pt>
    <dgm:pt modelId="{6DE19C1A-C63C-42D7-A0AD-28586EEE1486}" type="pres">
      <dgm:prSet presAssocID="{AC0BC921-437F-4FBE-8BEE-D7F97965D7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6A03A-3F85-4B00-8AE0-C2CC93017ED2}" type="pres">
      <dgm:prSet presAssocID="{AC0BC921-437F-4FBE-8BEE-D7F97965D7A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7C316-FDA3-42C9-8674-C3228695A8DA}" type="pres">
      <dgm:prSet presAssocID="{0E985FC7-5B74-4E0D-A05E-6E0B66AEFF53}" presName="sp" presStyleCnt="0"/>
      <dgm:spPr/>
    </dgm:pt>
    <dgm:pt modelId="{731AA706-519B-4A3E-AD3D-5895C1A25995}" type="pres">
      <dgm:prSet presAssocID="{63FE634B-8619-4EEC-BFF9-E65CB7B5DBD0}" presName="composite" presStyleCnt="0"/>
      <dgm:spPr/>
    </dgm:pt>
    <dgm:pt modelId="{E3A0FA74-52BD-4094-A337-EF191B63CB9D}" type="pres">
      <dgm:prSet presAssocID="{63FE634B-8619-4EEC-BFF9-E65CB7B5DBD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76893-BA08-4EA7-B640-3F03093B4BCE}" type="pres">
      <dgm:prSet presAssocID="{63FE634B-8619-4EEC-BFF9-E65CB7B5DBD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C1D26-6EC9-436C-911F-559D3E206864}" srcId="{80EC32E3-6CB3-4A1D-8AE7-CD28E27DD1E9}" destId="{AC0BC921-437F-4FBE-8BEE-D7F97965D7A6}" srcOrd="0" destOrd="0" parTransId="{2A507E18-9D59-42D2-90B0-4EA52B8F3A25}" sibTransId="{0E985FC7-5B74-4E0D-A05E-6E0B66AEFF53}"/>
    <dgm:cxn modelId="{D5B8CDED-754A-47E9-8EF9-3EDE9B64EDA5}" srcId="{AC0BC921-437F-4FBE-8BEE-D7F97965D7A6}" destId="{18AD099E-F10D-43DF-A6C5-553C0A87CE3C}" srcOrd="0" destOrd="0" parTransId="{4D3192E4-1C44-4B74-8598-8F4D68BE9E94}" sibTransId="{6AD97B5C-4F94-427D-A5D8-6EEC207D9B24}"/>
    <dgm:cxn modelId="{292AF24E-B7DE-4D41-8791-DD51E08D32D3}" type="presOf" srcId="{80EC32E3-6CB3-4A1D-8AE7-CD28E27DD1E9}" destId="{E94266F0-50FE-425F-B3A3-BD652E067BC7}" srcOrd="0" destOrd="0" presId="urn:microsoft.com/office/officeart/2005/8/layout/chevron2"/>
    <dgm:cxn modelId="{2D9C31BA-13C1-4214-B9FA-0A5EB35F6373}" srcId="{80EC32E3-6CB3-4A1D-8AE7-CD28E27DD1E9}" destId="{63FE634B-8619-4EEC-BFF9-E65CB7B5DBD0}" srcOrd="1" destOrd="0" parTransId="{C326FAE2-A389-4C1F-A87E-655355065392}" sibTransId="{6AE8143D-B6DB-4B4E-AA98-6A8A2B7743FE}"/>
    <dgm:cxn modelId="{800D89DE-1F7A-4833-88D4-7F44107E83CB}" type="presOf" srcId="{C83292F1-0175-4966-BE34-2912C62BF6BB}" destId="{FDD76893-BA08-4EA7-B640-3F03093B4BCE}" srcOrd="0" destOrd="0" presId="urn:microsoft.com/office/officeart/2005/8/layout/chevron2"/>
    <dgm:cxn modelId="{4F1EA899-2613-4117-8427-C61A5DAD6988}" type="presOf" srcId="{18AD099E-F10D-43DF-A6C5-553C0A87CE3C}" destId="{2736A03A-3F85-4B00-8AE0-C2CC93017ED2}" srcOrd="0" destOrd="0" presId="urn:microsoft.com/office/officeart/2005/8/layout/chevron2"/>
    <dgm:cxn modelId="{8BB21D46-61F4-4C7C-A742-66C0C4E74945}" type="presOf" srcId="{63FE634B-8619-4EEC-BFF9-E65CB7B5DBD0}" destId="{E3A0FA74-52BD-4094-A337-EF191B63CB9D}" srcOrd="0" destOrd="0" presId="urn:microsoft.com/office/officeart/2005/8/layout/chevron2"/>
    <dgm:cxn modelId="{9DAE18A3-0E20-46D9-B3A0-F8F09277C58B}" srcId="{63FE634B-8619-4EEC-BFF9-E65CB7B5DBD0}" destId="{C83292F1-0175-4966-BE34-2912C62BF6BB}" srcOrd="0" destOrd="0" parTransId="{45105EE0-1BE8-4D5D-8A8F-F38386E9403A}" sibTransId="{EF2458B5-1099-400A-B9D0-95B6FFAC3394}"/>
    <dgm:cxn modelId="{44F6C2F3-1E93-4D88-92B5-E9E80AA6E93F}" type="presOf" srcId="{AC0BC921-437F-4FBE-8BEE-D7F97965D7A6}" destId="{6DE19C1A-C63C-42D7-A0AD-28586EEE1486}" srcOrd="0" destOrd="0" presId="urn:microsoft.com/office/officeart/2005/8/layout/chevron2"/>
    <dgm:cxn modelId="{906F4BC9-B96D-4C84-81F2-2A8CD27E02F2}" type="presParOf" srcId="{E94266F0-50FE-425F-B3A3-BD652E067BC7}" destId="{642C3D3D-0732-496E-B531-64BA187BD572}" srcOrd="0" destOrd="0" presId="urn:microsoft.com/office/officeart/2005/8/layout/chevron2"/>
    <dgm:cxn modelId="{58EFC0F0-B115-40BA-BCF2-F0D233510C08}" type="presParOf" srcId="{642C3D3D-0732-496E-B531-64BA187BD572}" destId="{6DE19C1A-C63C-42D7-A0AD-28586EEE1486}" srcOrd="0" destOrd="0" presId="urn:microsoft.com/office/officeart/2005/8/layout/chevron2"/>
    <dgm:cxn modelId="{6BF9A0EA-19B3-4B65-906D-73A648A83959}" type="presParOf" srcId="{642C3D3D-0732-496E-B531-64BA187BD572}" destId="{2736A03A-3F85-4B00-8AE0-C2CC93017ED2}" srcOrd="1" destOrd="0" presId="urn:microsoft.com/office/officeart/2005/8/layout/chevron2"/>
    <dgm:cxn modelId="{756CF68C-D7A6-4B7B-BDA8-A32F5075D873}" type="presParOf" srcId="{E94266F0-50FE-425F-B3A3-BD652E067BC7}" destId="{8117C316-FDA3-42C9-8674-C3228695A8DA}" srcOrd="1" destOrd="0" presId="urn:microsoft.com/office/officeart/2005/8/layout/chevron2"/>
    <dgm:cxn modelId="{2E70434C-A7B7-4E40-80BA-C8E5312DB62F}" type="presParOf" srcId="{E94266F0-50FE-425F-B3A3-BD652E067BC7}" destId="{731AA706-519B-4A3E-AD3D-5895C1A25995}" srcOrd="2" destOrd="0" presId="urn:microsoft.com/office/officeart/2005/8/layout/chevron2"/>
    <dgm:cxn modelId="{C2BA94DC-BCCD-4AFD-8FC3-416B277633DD}" type="presParOf" srcId="{731AA706-519B-4A3E-AD3D-5895C1A25995}" destId="{E3A0FA74-52BD-4094-A337-EF191B63CB9D}" srcOrd="0" destOrd="0" presId="urn:microsoft.com/office/officeart/2005/8/layout/chevron2"/>
    <dgm:cxn modelId="{DD2764B9-B897-47BC-A0CA-E30E69512E10}" type="presParOf" srcId="{731AA706-519B-4A3E-AD3D-5895C1A25995}" destId="{FDD76893-BA08-4EA7-B640-3F03093B4B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9C1A-C63C-42D7-A0AD-28586EEE1486}">
      <dsp:nvSpPr>
        <dsp:cNvPr id="0" name=""/>
        <dsp:cNvSpPr/>
      </dsp:nvSpPr>
      <dsp:spPr>
        <a:xfrm rot="5400000">
          <a:off x="-342855" y="343335"/>
          <a:ext cx="2285701" cy="1599990"/>
        </a:xfrm>
        <a:prstGeom prst="chevron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800474"/>
        <a:ext cx="1599990" cy="685711"/>
      </dsp:txXfrm>
    </dsp:sp>
    <dsp:sp modelId="{2736A03A-3F85-4B00-8AE0-C2CC93017ED2}">
      <dsp:nvSpPr>
        <dsp:cNvPr id="0" name=""/>
        <dsp:cNvSpPr/>
      </dsp:nvSpPr>
      <dsp:spPr>
        <a:xfrm rot="5400000">
          <a:off x="3943797" y="-2343326"/>
          <a:ext cx="1485705" cy="617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শতকরা কতজন মানুষ কৃষিকাজে জড়িত ? </a:t>
          </a:r>
          <a:endParaRPr lang="en-US" sz="3200" kern="12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99990" y="73007"/>
        <a:ext cx="6100793" cy="1340653"/>
      </dsp:txXfrm>
    </dsp:sp>
    <dsp:sp modelId="{E3A0FA74-52BD-4094-A337-EF191B63CB9D}">
      <dsp:nvSpPr>
        <dsp:cNvPr id="0" name=""/>
        <dsp:cNvSpPr/>
      </dsp:nvSpPr>
      <dsp:spPr>
        <a:xfrm rot="5400000">
          <a:off x="-342855" y="2343410"/>
          <a:ext cx="2285701" cy="1599990"/>
        </a:xfrm>
        <a:prstGeom prst="chevron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800549"/>
        <a:ext cx="1599990" cy="685711"/>
      </dsp:txXfrm>
    </dsp:sp>
    <dsp:sp modelId="{FDD76893-BA08-4EA7-B640-3F03093B4BCE}">
      <dsp:nvSpPr>
        <dsp:cNvPr id="0" name=""/>
        <dsp:cNvSpPr/>
      </dsp:nvSpPr>
      <dsp:spPr>
        <a:xfrm rot="5400000">
          <a:off x="3943797" y="-343251"/>
          <a:ext cx="1485705" cy="617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 অর্থনীতির কতভাগ কৃষি থেকে আসে ? 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99990" y="2073082"/>
        <a:ext cx="6100793" cy="1340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6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8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2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48A8-1215-49B3-A705-36B1A31507FB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6CD3-9429-4FDF-BB6F-20CEF5A9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a2i.pmo.gov.bd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pngimg.com/download/6250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149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 userDrawn="1"/>
          </p:nvSpPr>
          <p:spPr>
            <a:xfrm>
              <a:off x="101600" y="76200"/>
              <a:ext cx="1016000" cy="685800"/>
            </a:xfrm>
            <a:prstGeom prst="halfFram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 userDrawn="1"/>
          </p:nvSpPr>
          <p:spPr>
            <a:xfrm rot="5400000">
              <a:off x="11252200" y="0"/>
              <a:ext cx="762000" cy="914400"/>
            </a:xfrm>
            <a:prstGeom prst="halfFram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 userDrawn="1"/>
          </p:nvSpPr>
          <p:spPr>
            <a:xfrm rot="16200000">
              <a:off x="197922" y="5919202"/>
              <a:ext cx="762000" cy="914400"/>
            </a:xfrm>
            <a:prstGeom prst="halfFram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 rot="10800000">
              <a:off x="11074400" y="6095999"/>
              <a:ext cx="1016000" cy="685800"/>
            </a:xfrm>
            <a:prstGeom prst="halfFram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72" y="324979"/>
            <a:ext cx="5328866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002" y="2411288"/>
            <a:ext cx="73152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1741" y="203637"/>
            <a:ext cx="6802074" cy="66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গড়বো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শেখ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21230" y="2056441"/>
            <a:ext cx="438776" cy="3798311"/>
            <a:chOff x="6781420" y="1267574"/>
            <a:chExt cx="531673" cy="4611742"/>
          </a:xfrm>
          <a:solidFill>
            <a:schemeClr val="bg1">
              <a:lumMod val="65000"/>
            </a:schemeClr>
          </a:solidFill>
        </p:grpSpPr>
        <p:sp>
          <p:nvSpPr>
            <p:cNvPr id="19" name="Can 18"/>
            <p:cNvSpPr/>
            <p:nvPr/>
          </p:nvSpPr>
          <p:spPr>
            <a:xfrm>
              <a:off x="6781420" y="5498316"/>
              <a:ext cx="531673" cy="381000"/>
            </a:xfrm>
            <a:prstGeom prst="can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64221" y="1591015"/>
              <a:ext cx="166069" cy="39670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6875805" y="1267574"/>
              <a:ext cx="342900" cy="375795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2" y="4146126"/>
            <a:ext cx="1351623" cy="9492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219759" y="3843050"/>
            <a:ext cx="1293775" cy="157477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24" name="Picture 23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71863" y="3642625"/>
            <a:ext cx="990600" cy="868680"/>
          </a:xfrm>
          <a:prstGeom prst="rect">
            <a:avLst/>
          </a:prstGeom>
        </p:spPr>
      </p:pic>
      <p:pic>
        <p:nvPicPr>
          <p:cNvPr id="25" name="Picture 24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0776" y="4892821"/>
            <a:ext cx="990600" cy="868680"/>
          </a:xfrm>
          <a:prstGeom prst="rect">
            <a:avLst/>
          </a:prstGeom>
        </p:spPr>
      </p:pic>
      <p:pic>
        <p:nvPicPr>
          <p:cNvPr id="26" name="Picture 25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3856" y="5217006"/>
            <a:ext cx="990600" cy="868680"/>
          </a:xfrm>
          <a:prstGeom prst="rect">
            <a:avLst/>
          </a:prstGeom>
        </p:spPr>
      </p:pic>
      <p:pic>
        <p:nvPicPr>
          <p:cNvPr id="27" name="Picture 26" descr="dier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95195" y="2716088"/>
            <a:ext cx="576668" cy="4791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4368" r="21096" b="4619"/>
          <a:stretch/>
        </p:blipFill>
        <p:spPr>
          <a:xfrm>
            <a:off x="313021" y="667058"/>
            <a:ext cx="3956469" cy="5022903"/>
          </a:xfrm>
          <a:prstGeom prst="rect">
            <a:avLst/>
          </a:prstGeom>
        </p:spPr>
      </p:pic>
      <p:pic>
        <p:nvPicPr>
          <p:cNvPr id="29" name="Picture 28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3728" y="4620752"/>
            <a:ext cx="990600" cy="868680"/>
          </a:xfrm>
          <a:prstGeom prst="rect">
            <a:avLst/>
          </a:prstGeom>
        </p:spPr>
      </p:pic>
      <p:pic>
        <p:nvPicPr>
          <p:cNvPr id="30" name="Picture 29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3150" y="4892821"/>
            <a:ext cx="990600" cy="8686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63181" y="981625"/>
            <a:ext cx="5698762" cy="5949747"/>
            <a:chOff x="-137173" y="1413820"/>
            <a:chExt cx="5698762" cy="594974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73" y="1413820"/>
              <a:ext cx="5698762" cy="59497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" y="2613441"/>
              <a:ext cx="794348" cy="941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15" y="2615995"/>
              <a:ext cx="836585" cy="935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6" y="0"/>
            <a:ext cx="644932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54" y="1"/>
            <a:ext cx="58328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3889 L 0.003 -0.256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70" y="1113965"/>
            <a:ext cx="6381929" cy="5544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1" y="873727"/>
            <a:ext cx="5615619" cy="55651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225BA5-1849-4B0A-8340-50CC1E114B58}"/>
              </a:ext>
            </a:extLst>
          </p:cNvPr>
          <p:cNvSpPr/>
          <p:nvPr/>
        </p:nvSpPr>
        <p:spPr>
          <a:xfrm>
            <a:off x="9186218" y="4256936"/>
            <a:ext cx="2330357" cy="6781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পশ্চিমাঞ্চল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FABD0FD-E728-47EC-99CC-638F54DD6B14}"/>
              </a:ext>
            </a:extLst>
          </p:cNvPr>
          <p:cNvSpPr/>
          <p:nvPr/>
        </p:nvSpPr>
        <p:spPr>
          <a:xfrm>
            <a:off x="9166896" y="2713131"/>
            <a:ext cx="2349679" cy="6781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উত্তরাঞ্চল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6E9990-E169-44DE-8DF4-92511F046952}"/>
              </a:ext>
            </a:extLst>
          </p:cNvPr>
          <p:cNvSpPr txBox="1"/>
          <p:nvPr/>
        </p:nvSpPr>
        <p:spPr>
          <a:xfrm>
            <a:off x="10961077" y="1842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B305AAF-6F0D-4EDC-AF4B-01FEF2CE9C8F}"/>
              </a:ext>
            </a:extLst>
          </p:cNvPr>
          <p:cNvSpPr/>
          <p:nvPr/>
        </p:nvSpPr>
        <p:spPr>
          <a:xfrm>
            <a:off x="9182637" y="1339970"/>
            <a:ext cx="2296600" cy="67816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দক্ষিণাঞ্চল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tar: 5 Points 13">
            <a:extLst>
              <a:ext uri="{FF2B5EF4-FFF2-40B4-BE49-F238E27FC236}">
                <a16:creationId xmlns="" xmlns:a16="http://schemas.microsoft.com/office/drawing/2014/main" id="{A3CCA29E-EB9A-4C68-80E5-D40533287D7A}"/>
              </a:ext>
            </a:extLst>
          </p:cNvPr>
          <p:cNvSpPr/>
          <p:nvPr/>
        </p:nvSpPr>
        <p:spPr>
          <a:xfrm>
            <a:off x="2950352" y="4034773"/>
            <a:ext cx="1158240" cy="1122496"/>
          </a:xfrm>
          <a:prstGeom prst="star5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tar: 5 Points 16">
            <a:extLst>
              <a:ext uri="{FF2B5EF4-FFF2-40B4-BE49-F238E27FC236}">
                <a16:creationId xmlns="" xmlns:a16="http://schemas.microsoft.com/office/drawing/2014/main" id="{78B78C2F-B902-4DF9-AD9B-CB1012E52A33}"/>
              </a:ext>
            </a:extLst>
          </p:cNvPr>
          <p:cNvSpPr/>
          <p:nvPr/>
        </p:nvSpPr>
        <p:spPr>
          <a:xfrm>
            <a:off x="1036122" y="998156"/>
            <a:ext cx="1158240" cy="1122496"/>
          </a:xfrm>
          <a:prstGeom prst="star5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tar: 5 Points 17">
            <a:extLst>
              <a:ext uri="{FF2B5EF4-FFF2-40B4-BE49-F238E27FC236}">
                <a16:creationId xmlns="" xmlns:a16="http://schemas.microsoft.com/office/drawing/2014/main" id="{FE737066-4B4D-45FA-9491-17988074E5DD}"/>
              </a:ext>
            </a:extLst>
          </p:cNvPr>
          <p:cNvSpPr/>
          <p:nvPr/>
        </p:nvSpPr>
        <p:spPr>
          <a:xfrm>
            <a:off x="920212" y="2517870"/>
            <a:ext cx="1158240" cy="1122496"/>
          </a:xfrm>
          <a:prstGeom prst="star5">
            <a:avLst/>
          </a:prstGeom>
          <a:solidFill>
            <a:srgbClr val="FB0DEA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 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904CEE-8D88-4BFD-B4D4-429B9CBB7C52}"/>
              </a:ext>
            </a:extLst>
          </p:cNvPr>
          <p:cNvSpPr txBox="1"/>
          <p:nvPr/>
        </p:nvSpPr>
        <p:spPr>
          <a:xfrm>
            <a:off x="1858598" y="220403"/>
            <a:ext cx="8242962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অঞ্চলে কোন শস্য বেশি চাষ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1069" y="5729219"/>
            <a:ext cx="4045122" cy="7335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ক্লীক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4570" y="1384906"/>
            <a:ext cx="1147680" cy="68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5138" y="2016939"/>
            <a:ext cx="919039" cy="50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5138" y="2517870"/>
            <a:ext cx="997112" cy="56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0" y="105176"/>
            <a:ext cx="12090399" cy="6752824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4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3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75" y="5386385"/>
            <a:ext cx="12285875" cy="1419225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4312994" y="469643"/>
            <a:ext cx="3477718" cy="1118604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8" y="1338469"/>
            <a:ext cx="3020587" cy="3514004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13640428"/>
              </p:ext>
            </p:extLst>
          </p:nvPr>
        </p:nvGraphicFramePr>
        <p:xfrm>
          <a:off x="4073392" y="1352139"/>
          <a:ext cx="7773310" cy="428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" y="92662"/>
            <a:ext cx="12090400" cy="6712948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7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E19C1A-C63C-42D7-A0AD-28586EEE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6A03A-3F85-4B00-8AE0-C2CC9301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0FA74-52BD-4094-A337-EF191B63C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D76893-BA08-4EA7-B640-3F03093B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3471" r="1735" b="5075"/>
          <a:stretch/>
        </p:blipFill>
        <p:spPr>
          <a:xfrm>
            <a:off x="4506666" y="1479446"/>
            <a:ext cx="3645348" cy="331530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" y="1534798"/>
            <a:ext cx="3631844" cy="320460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32" y="1479446"/>
            <a:ext cx="3311749" cy="331530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rame 10"/>
          <p:cNvSpPr/>
          <p:nvPr/>
        </p:nvSpPr>
        <p:spPr>
          <a:xfrm>
            <a:off x="-60102" y="5268579"/>
            <a:ext cx="12312203" cy="1301244"/>
          </a:xfrm>
          <a:prstGeom prst="frame">
            <a:avLst>
              <a:gd name="adj1" fmla="val 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ভাত বাংলাদেশের মানুষের প্রধান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 আমাদের প্রধান ফসল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প্রধানত  তিন ধরনের ধান চাষ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,আমন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60102" y="111616"/>
            <a:ext cx="12191999" cy="6649791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6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E308EC-D9A5-4909-B2EC-021ED36C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425003" y="1384758"/>
            <a:ext cx="3798020" cy="4052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FC451B-42B4-4B4B-9958-CEB3FA1FC834}"/>
              </a:ext>
            </a:extLst>
          </p:cNvPr>
          <p:cNvSpPr txBox="1"/>
          <p:nvPr/>
        </p:nvSpPr>
        <p:spPr>
          <a:xfrm>
            <a:off x="2210469" y="309198"/>
            <a:ext cx="8074646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ধান থেকে আমরা বিভিন্ন ধরনের খাদ্য পেয়ে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79CD96-F86B-45D7-B7F4-930353BF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42" y="1436634"/>
            <a:ext cx="3274409" cy="3774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rrow: Right 9">
            <a:extLst>
              <a:ext uri="{FF2B5EF4-FFF2-40B4-BE49-F238E27FC236}">
                <a16:creationId xmlns="" xmlns:a16="http://schemas.microsoft.com/office/drawing/2014/main" id="{3C48E967-162E-4B3F-A9B1-93FC409AE384}"/>
              </a:ext>
            </a:extLst>
          </p:cNvPr>
          <p:cNvSpPr/>
          <p:nvPr/>
        </p:nvSpPr>
        <p:spPr>
          <a:xfrm>
            <a:off x="4509869" y="3164928"/>
            <a:ext cx="779883" cy="575367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1">
            <a:extLst>
              <a:ext uri="{FF2B5EF4-FFF2-40B4-BE49-F238E27FC236}">
                <a16:creationId xmlns="" xmlns:a16="http://schemas.microsoft.com/office/drawing/2014/main" id="{3623F226-EC4C-44DD-8E8F-F743091E2E07}"/>
              </a:ext>
            </a:extLst>
          </p:cNvPr>
          <p:cNvSpPr/>
          <p:nvPr/>
        </p:nvSpPr>
        <p:spPr>
          <a:xfrm>
            <a:off x="8396372" y="3028449"/>
            <a:ext cx="779883" cy="590957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70" y="2051737"/>
            <a:ext cx="2748005" cy="2544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68C21B-96E2-44AF-BCE7-A9FB6F2A1C24}"/>
              </a:ext>
            </a:extLst>
          </p:cNvPr>
          <p:cNvSpPr txBox="1"/>
          <p:nvPr/>
        </p:nvSpPr>
        <p:spPr>
          <a:xfrm>
            <a:off x="9906407" y="4711396"/>
            <a:ext cx="1732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0" y="134536"/>
            <a:ext cx="12191999" cy="6588235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4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4844" r="11035" b="4428"/>
          <a:stretch/>
        </p:blipFill>
        <p:spPr>
          <a:xfrm>
            <a:off x="553791" y="1430555"/>
            <a:ext cx="3387143" cy="358476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87519"/>
            <a:ext cx="3438659" cy="352096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Frame 11"/>
          <p:cNvSpPr/>
          <p:nvPr/>
        </p:nvSpPr>
        <p:spPr>
          <a:xfrm>
            <a:off x="4242851" y="463639"/>
            <a:ext cx="3684833" cy="5743978"/>
          </a:xfrm>
          <a:prstGeom prst="frame">
            <a:avLst>
              <a:gd name="adj1" fmla="val 6216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গমের চাষ করা হয়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গমের আটায় তৈরি বিভিন্ন খাবারের চাহিদা দিন দিন বাড়ছে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গম চাষের প্রসার ঘটছে ।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926" y="5388112"/>
            <a:ext cx="26502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5655" y="5125353"/>
            <a:ext cx="265304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14371" y="66250"/>
            <a:ext cx="11941791" cy="6656521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5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277E6F-4A10-44E7-BEA3-6DEAE573A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" y="1622737"/>
            <a:ext cx="3877881" cy="362131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656488-261D-4ECE-A8F2-049FC78A8C98}"/>
              </a:ext>
            </a:extLst>
          </p:cNvPr>
          <p:cNvSpPr txBox="1"/>
          <p:nvPr/>
        </p:nvSpPr>
        <p:spPr>
          <a:xfrm>
            <a:off x="1722080" y="320242"/>
            <a:ext cx="896431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গম থেকে আমরা অনেক ধরেনের খাদ্য তৈরি করে থাকি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A6C06A5-163C-40C3-A7BF-82845477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26" y="2195498"/>
            <a:ext cx="1962733" cy="2084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BCD90D-3B27-49E5-9FC3-64A552D2B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4" y="1515822"/>
            <a:ext cx="3436216" cy="3443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rrow: Right 10">
            <a:extLst>
              <a:ext uri="{FF2B5EF4-FFF2-40B4-BE49-F238E27FC236}">
                <a16:creationId xmlns="" xmlns:a16="http://schemas.microsoft.com/office/drawing/2014/main" id="{CFD033B8-DF08-4497-B5D9-D8079B52C8FF}"/>
              </a:ext>
            </a:extLst>
          </p:cNvPr>
          <p:cNvSpPr/>
          <p:nvPr/>
        </p:nvSpPr>
        <p:spPr>
          <a:xfrm>
            <a:off x="4369234" y="2884869"/>
            <a:ext cx="862490" cy="636966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2">
            <a:extLst>
              <a:ext uri="{FF2B5EF4-FFF2-40B4-BE49-F238E27FC236}">
                <a16:creationId xmlns="" xmlns:a16="http://schemas.microsoft.com/office/drawing/2014/main" id="{C882BB9A-FDF3-48D0-AF97-F2056F169743}"/>
              </a:ext>
            </a:extLst>
          </p:cNvPr>
          <p:cNvSpPr/>
          <p:nvPr/>
        </p:nvSpPr>
        <p:spPr>
          <a:xfrm>
            <a:off x="8833410" y="3031729"/>
            <a:ext cx="660729" cy="490106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5026" y="4533344"/>
            <a:ext cx="2021983" cy="91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231" y="5420285"/>
            <a:ext cx="2125014" cy="61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2604" y="4874422"/>
            <a:ext cx="2331076" cy="739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 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-1" y="4484"/>
            <a:ext cx="12192001" cy="6853516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9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build="allAtOnce"/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2" y="1159099"/>
            <a:ext cx="3213907" cy="306517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51" y="1153993"/>
            <a:ext cx="3532928" cy="307027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1153993"/>
            <a:ext cx="3174663" cy="307027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32874" y="4957827"/>
            <a:ext cx="11410681" cy="1481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বাংলাদেশের একটি গুরুত্বপূর্ণ কৃষিপণ্য । বিভিন্ন ধরনের ডাল আছে যেমন- ছোলা , মসুর , মটর , মুগ , মাসকলাই , অড়হর ইত্যাদি । তবে দেশের চাহিদা পূরণের জন্য বিদেশ থেকে ডাল আমদানি করতে হয় ।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251" y="4507606"/>
            <a:ext cx="2060619" cy="450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মসুর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7307" y="4507606"/>
            <a:ext cx="1777285" cy="450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95516" y="4507606"/>
            <a:ext cx="1609860" cy="4502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95053" y="109469"/>
            <a:ext cx="11941791" cy="6600423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9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8EFBF6-14A2-467D-86B9-B53CAA889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87" y="3490195"/>
            <a:ext cx="2906684" cy="228645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Arrow: Right 5">
            <a:extLst>
              <a:ext uri="{FF2B5EF4-FFF2-40B4-BE49-F238E27FC236}">
                <a16:creationId xmlns="" xmlns:a16="http://schemas.microsoft.com/office/drawing/2014/main" id="{5B2B56CF-31B0-4672-836E-2F7968E220A5}"/>
              </a:ext>
            </a:extLst>
          </p:cNvPr>
          <p:cNvSpPr/>
          <p:nvPr/>
        </p:nvSpPr>
        <p:spPr>
          <a:xfrm>
            <a:off x="5188496" y="1719337"/>
            <a:ext cx="1167693" cy="654394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6">
            <a:extLst>
              <a:ext uri="{FF2B5EF4-FFF2-40B4-BE49-F238E27FC236}">
                <a16:creationId xmlns="" xmlns:a16="http://schemas.microsoft.com/office/drawing/2014/main" id="{C10A6950-BFCC-4457-B57D-E7F81E2CBE05}"/>
              </a:ext>
            </a:extLst>
          </p:cNvPr>
          <p:cNvSpPr/>
          <p:nvPr/>
        </p:nvSpPr>
        <p:spPr>
          <a:xfrm>
            <a:off x="5118128" y="4396632"/>
            <a:ext cx="1261518" cy="635607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BCB2F3-37B1-438F-B0E1-3839E342F9E8}"/>
              </a:ext>
            </a:extLst>
          </p:cNvPr>
          <p:cNvSpPr txBox="1"/>
          <p:nvPr/>
        </p:nvSpPr>
        <p:spPr>
          <a:xfrm>
            <a:off x="2425249" y="270272"/>
            <a:ext cx="7813357" cy="584775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অনেক ধরেনের খাবার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থাকি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277659-6A04-4CDC-AC47-E38D8C324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82" y="1062323"/>
            <a:ext cx="2976389" cy="1968422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F7660A-1583-496E-A555-51E677E72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7" y="1204697"/>
            <a:ext cx="4673193" cy="437862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0030456" y="1631194"/>
            <a:ext cx="1648594" cy="830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খিচুড়ি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4704" y="4396632"/>
            <a:ext cx="1648496" cy="691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 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52409" y="117408"/>
            <a:ext cx="12139591" cy="66440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58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9" b="37837"/>
          <a:stretch/>
        </p:blipFill>
        <p:spPr>
          <a:xfrm>
            <a:off x="101600" y="5302090"/>
            <a:ext cx="12090400" cy="145531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62006"/>
              </p:ext>
            </p:extLst>
          </p:nvPr>
        </p:nvGraphicFramePr>
        <p:xfrm>
          <a:off x="1944708" y="3145150"/>
          <a:ext cx="8796272" cy="1887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5845"/>
                <a:gridCol w="1659941"/>
                <a:gridCol w="1833057"/>
                <a:gridCol w="1967429"/>
              </a:tblGrid>
              <a:tr h="562894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</a:t>
                      </a:r>
                      <a:endParaRPr lang="en-US" sz="4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 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62894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কীভাবে এটি খাই</a:t>
                      </a:r>
                      <a:r>
                        <a:rPr lang="bn-IN" sz="28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62894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কোথায়</a:t>
                      </a:r>
                      <a:r>
                        <a:rPr lang="bn-IN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উৎপন্ন হয়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64417" y="1671323"/>
            <a:ext cx="5576550" cy="114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কর । 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8696" y="538065"/>
            <a:ext cx="4462199" cy="11079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1382034" y="205681"/>
            <a:ext cx="1234628" cy="1733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/>
          <a:stretch/>
        </p:blipFill>
        <p:spPr>
          <a:xfrm>
            <a:off x="9676938" y="205681"/>
            <a:ext cx="1416676" cy="17335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39060" y="0"/>
            <a:ext cx="11941791" cy="6748033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31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58502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071103" y="373260"/>
            <a:ext cx="8284866" cy="579651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যে যে খাদ্যশস্য সম্পর্কে জানলাম-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11588" y="3171714"/>
            <a:ext cx="2445280" cy="1648866"/>
            <a:chOff x="4991695" y="3098633"/>
            <a:chExt cx="2208609" cy="22086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4991695" y="3098633"/>
              <a:ext cx="2208609" cy="2208609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315138" y="3422076"/>
              <a:ext cx="1561723" cy="15617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খাদ্যশস্য</a:t>
              </a:r>
              <a:endParaRPr lang="en-US" sz="42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04441" y="2649013"/>
            <a:ext cx="750927" cy="470186"/>
            <a:chOff x="5720535" y="2433276"/>
            <a:chExt cx="750927" cy="470186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ight Arrow 27"/>
            <p:cNvSpPr/>
            <p:nvPr/>
          </p:nvSpPr>
          <p:spPr>
            <a:xfrm rot="16200000">
              <a:off x="5860906" y="2292905"/>
              <a:ext cx="470186" cy="75092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6"/>
            <p:cNvSpPr/>
            <p:nvPr/>
          </p:nvSpPr>
          <p:spPr>
            <a:xfrm rot="16200000">
              <a:off x="5931434" y="2513618"/>
              <a:ext cx="329130" cy="450557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7016" y="989138"/>
            <a:ext cx="1745779" cy="1607361"/>
            <a:chOff x="4991695" y="2880"/>
            <a:chExt cx="2208609" cy="22086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4991695" y="2880"/>
              <a:ext cx="2208609" cy="2208609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8"/>
            <p:cNvSpPr/>
            <p:nvPr/>
          </p:nvSpPr>
          <p:spPr>
            <a:xfrm>
              <a:off x="5315138" y="326323"/>
              <a:ext cx="1561723" cy="15617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endParaRPr lang="en-US" sz="4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34463" y="4098691"/>
            <a:ext cx="662243" cy="750927"/>
            <a:chOff x="7189883" y="4594759"/>
            <a:chExt cx="470186" cy="750927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ight Arrow 23"/>
            <p:cNvSpPr/>
            <p:nvPr/>
          </p:nvSpPr>
          <p:spPr>
            <a:xfrm rot="1800000">
              <a:off x="7189883" y="4594759"/>
              <a:ext cx="470186" cy="75092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8568"/>
                <a:satOff val="135"/>
                <a:lumOff val="-3236"/>
                <a:alphaOff val="0"/>
              </a:schemeClr>
            </a:fillRef>
            <a:effectRef idx="2">
              <a:schemeClr val="accent5">
                <a:hueOff val="-918568"/>
                <a:satOff val="135"/>
                <a:lumOff val="-3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0"/>
            <p:cNvSpPr/>
            <p:nvPr/>
          </p:nvSpPr>
          <p:spPr>
            <a:xfrm rot="1800000">
              <a:off x="7199332" y="4709680"/>
              <a:ext cx="329130" cy="450557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85107" y="3983432"/>
            <a:ext cx="1872180" cy="1823703"/>
            <a:chOff x="10096228" y="3843282"/>
            <a:chExt cx="3970421" cy="26676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10096228" y="3843282"/>
              <a:ext cx="3970421" cy="266766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18568"/>
                <a:satOff val="135"/>
                <a:lumOff val="-3236"/>
                <a:alphaOff val="0"/>
              </a:schemeClr>
            </a:fillRef>
            <a:effectRef idx="2">
              <a:schemeClr val="accent5">
                <a:hueOff val="-918568"/>
                <a:satOff val="135"/>
                <a:lumOff val="-3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2"/>
            <p:cNvSpPr/>
            <p:nvPr/>
          </p:nvSpPr>
          <p:spPr>
            <a:xfrm>
              <a:off x="11285326" y="4464539"/>
              <a:ext cx="1785001" cy="15617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গম</a:t>
              </a:r>
              <a:endParaRPr lang="en-US" sz="42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87540" y="4098690"/>
            <a:ext cx="611382" cy="750927"/>
            <a:chOff x="4531930" y="4594759"/>
            <a:chExt cx="470186" cy="750927"/>
          </a:xfr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ight Arrow 19"/>
            <p:cNvSpPr/>
            <p:nvPr/>
          </p:nvSpPr>
          <p:spPr>
            <a:xfrm rot="9000000">
              <a:off x="4531930" y="4594759"/>
              <a:ext cx="470186" cy="75092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angle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7137"/>
                <a:satOff val="270"/>
                <a:lumOff val="-6471"/>
                <a:alphaOff val="0"/>
              </a:schemeClr>
            </a:fillRef>
            <a:effectRef idx="2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 rot="19800000">
              <a:off x="4663537" y="4709680"/>
              <a:ext cx="329130" cy="450557"/>
            </a:xfrm>
            <a:prstGeom prst="rect">
              <a:avLst/>
            </a:prstGeom>
            <a:grpFill/>
            <a:sp3d z="-70000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90210" y="4098691"/>
            <a:ext cx="1882317" cy="1863987"/>
            <a:chOff x="2310693" y="4646510"/>
            <a:chExt cx="2208609" cy="22086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2310693" y="4646510"/>
              <a:ext cx="2208609" cy="2208609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837137"/>
                <a:satOff val="270"/>
                <a:lumOff val="-6471"/>
                <a:alphaOff val="0"/>
              </a:schemeClr>
            </a:fillRef>
            <a:effectRef idx="2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6"/>
            <p:cNvSpPr/>
            <p:nvPr/>
          </p:nvSpPr>
          <p:spPr>
            <a:xfrm>
              <a:off x="2634136" y="4969953"/>
              <a:ext cx="1561723" cy="15617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ডাল</a:t>
              </a:r>
              <a:endParaRPr lang="en-US" sz="4200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2" name="Picture 6" descr="F:\ATAUR PICTUR\PICTURE\ANIMETED ICON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03719">
            <a:off x="1117725" y="1679618"/>
            <a:ext cx="1907862" cy="1577106"/>
          </a:xfrm>
          <a:prstGeom prst="rect">
            <a:avLst/>
          </a:prstGeom>
          <a:noFill/>
        </p:spPr>
      </p:pic>
      <p:pic>
        <p:nvPicPr>
          <p:cNvPr id="33" name="Picture 6" descr="F:\ATAUR PICTUR\PICTURE\ANIMETED ICON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3247" flipH="1">
            <a:off x="8759248" y="1756942"/>
            <a:ext cx="2023724" cy="1597778"/>
          </a:xfrm>
          <a:prstGeom prst="rect">
            <a:avLst/>
          </a:prstGeom>
          <a:noFill/>
        </p:spPr>
      </p:pic>
      <p:sp>
        <p:nvSpPr>
          <p:cNvPr id="34" name="Rectangle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0" y="136584"/>
            <a:ext cx="12176079" cy="6611945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36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14608" y="2438125"/>
            <a:ext cx="3562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5710">
            <a:off x="8343678" y="1662276"/>
            <a:ext cx="3601485" cy="3702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5" y="311545"/>
            <a:ext cx="11401191" cy="1149656"/>
          </a:xfrm>
          <a:prstGeom prst="rect">
            <a:avLst/>
          </a:prstGeom>
        </p:spPr>
      </p:pic>
      <p:pic>
        <p:nvPicPr>
          <p:cNvPr id="20" name="Picture 1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49" y="359229"/>
            <a:ext cx="1687938" cy="988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3" y="1306460"/>
            <a:ext cx="2444537" cy="45883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27612" y="111616"/>
            <a:ext cx="11941791" cy="6746383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63724" y="548335"/>
            <a:ext cx="6964765" cy="695767"/>
            <a:chOff x="457200" y="609600"/>
            <a:chExt cx="8001000" cy="1066800"/>
          </a:xfrm>
        </p:grpSpPr>
        <p:sp>
          <p:nvSpPr>
            <p:cNvPr id="11" name="Flowchart: Decision 10"/>
            <p:cNvSpPr/>
            <p:nvPr/>
          </p:nvSpPr>
          <p:spPr>
            <a:xfrm>
              <a:off x="457200" y="609600"/>
              <a:ext cx="6705600" cy="1066800"/>
            </a:xfrm>
            <a:prstGeom prst="flowChartDecision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990600" y="609600"/>
              <a:ext cx="6705600" cy="1066800"/>
            </a:xfrm>
            <a:prstGeom prst="flowChartDecisi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1752600" y="609600"/>
              <a:ext cx="6705600" cy="1066800"/>
            </a:xfrm>
            <a:prstGeom prst="flowChartDecision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5556" y="701576"/>
              <a:ext cx="5791200" cy="89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বইয়ের সাথে সংযোগ </a:t>
              </a:r>
              <a:endParaRPr lang="en-US" sz="3200" dirty="0">
                <a:ln>
                  <a:solidFill>
                    <a:srgbClr val="0000FF"/>
                  </a:solidFill>
                  <a:prstDash val="sysDot"/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7" y="1854656"/>
            <a:ext cx="1855915" cy="3148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13" y="2865733"/>
            <a:ext cx="1987011" cy="2982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68287" y="5600521"/>
            <a:ext cx="3309457" cy="49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৩০ , ৩১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05405" y="1436046"/>
            <a:ext cx="5235220" cy="3631638"/>
            <a:chOff x="3461218" y="1377578"/>
            <a:chExt cx="5235220" cy="36316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1218" y="1377578"/>
              <a:ext cx="5235220" cy="363163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4" t="14547" r="31242" b="12121"/>
            <a:stretch/>
          </p:blipFill>
          <p:spPr>
            <a:xfrm>
              <a:off x="3910649" y="1979231"/>
              <a:ext cx="2090906" cy="24283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14773" r="32394" b="7340"/>
            <a:stretch/>
          </p:blipFill>
          <p:spPr>
            <a:xfrm>
              <a:off x="5956780" y="1784402"/>
              <a:ext cx="2120231" cy="2397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isometricOffAxis1Right"/>
              <a:lightRig rig="threePt" dir="t"/>
            </a:scene3d>
          </p:spPr>
        </p:pic>
      </p:grpSp>
      <p:sp>
        <p:nvSpPr>
          <p:cNvPr id="20" name="Rectangl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52119" y="152402"/>
            <a:ext cx="11941791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44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44488" y="512616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0" y="1305654"/>
            <a:ext cx="3509141" cy="3012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" y="3900752"/>
            <a:ext cx="11702649" cy="42351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3243C1-F184-4FEA-BEAC-26B003B66B4F}"/>
              </a:ext>
            </a:extLst>
          </p:cNvPr>
          <p:cNvSpPr txBox="1"/>
          <p:nvPr/>
        </p:nvSpPr>
        <p:spPr>
          <a:xfrm>
            <a:off x="4512110" y="2497603"/>
            <a:ext cx="656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দেশের পাঁচটি শস্যের নাম লেখ 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B8DD9AF-D68B-4281-9FDB-2310E38ECFBF}"/>
              </a:ext>
            </a:extLst>
          </p:cNvPr>
          <p:cNvSpPr txBox="1"/>
          <p:nvPr/>
        </p:nvSpPr>
        <p:spPr>
          <a:xfrm>
            <a:off x="4656423" y="3199177"/>
            <a:ext cx="729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কোন কোন ফসল উৎপন্ন হতে দেখেছ ?   </a:t>
            </a:r>
            <a:endParaRPr lang="en-US" sz="3600" dirty="0">
              <a:solidFill>
                <a:srgbClr val="E947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25103" y="0"/>
            <a:ext cx="11941791" cy="68580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89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2" y="5062468"/>
            <a:ext cx="12070278" cy="17141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9590" y="1893193"/>
            <a:ext cx="6468056" cy="88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4000" dirty="0" smtClean="0">
                <a:solidFill>
                  <a:srgbClr val="065A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প্রধান খাদ্যশস্যের নাম লেখ । </a:t>
            </a:r>
            <a:endParaRPr lang="en-US" sz="4000" dirty="0" smtClean="0">
              <a:solidFill>
                <a:srgbClr val="065A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6390" y="3042633"/>
            <a:ext cx="7994918" cy="77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শস্যটি আমাদের দেশে সবচেয়ে বেশি উৎপন্ন হয় ? </a:t>
            </a:r>
            <a:endParaRPr lang="en-US" sz="3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1340" y="109399"/>
            <a:ext cx="46695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76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6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5" y="1665348"/>
            <a:ext cx="3650001" cy="30533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21722" y="109399"/>
            <a:ext cx="11941791" cy="6667184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4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617285"/>
            <a:ext cx="11988800" cy="3140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1330" y="457200"/>
            <a:ext cx="4745469" cy="1077218"/>
          </a:xfrm>
          <a:prstGeom prst="rect">
            <a:avLst/>
          </a:prstGeom>
          <a:noFill/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6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31" y="457200"/>
            <a:ext cx="3948706" cy="3664780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255697" y="1483882"/>
            <a:ext cx="536027" cy="50449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047421" y="1499648"/>
            <a:ext cx="551793" cy="4887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884867" y="1463157"/>
            <a:ext cx="536027" cy="64638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746267" y="1548986"/>
            <a:ext cx="591206" cy="5360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21315" y="1516363"/>
            <a:ext cx="551793" cy="583326"/>
          </a:xfrm>
          <a:prstGeom prst="star5">
            <a:avLst>
              <a:gd name="adj" fmla="val 1909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337894" y="1557782"/>
            <a:ext cx="551793" cy="58332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254473" y="1543466"/>
            <a:ext cx="551793" cy="5833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026536" y="1557782"/>
            <a:ext cx="551793" cy="58332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514037" y="1537792"/>
            <a:ext cx="591206" cy="53602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7303" y="2521317"/>
            <a:ext cx="7256139" cy="101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1B5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কৃষিজাত কোন খাবার খেতে তুমি পছন্দ কর ? </a:t>
            </a:r>
            <a:endParaRPr lang="en-US" sz="4000" dirty="0" smtClean="0">
              <a:solidFill>
                <a:srgbClr val="1B5C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45994" y="48296"/>
            <a:ext cx="11941791" cy="6709106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67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76200"/>
            <a:ext cx="12090400" cy="6781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4097" y="-356276"/>
            <a:ext cx="863950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3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25104" y="137386"/>
            <a:ext cx="11941791" cy="6611143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89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60615" y="1866839"/>
            <a:ext cx="1014483" cy="4353623"/>
            <a:chOff x="5386318" y="2399637"/>
            <a:chExt cx="1014483" cy="4353623"/>
          </a:xfrm>
        </p:grpSpPr>
        <p:grpSp>
          <p:nvGrpSpPr>
            <p:cNvPr id="11" name="Group 10"/>
            <p:cNvGrpSpPr/>
            <p:nvPr/>
          </p:nvGrpSpPr>
          <p:grpSpPr>
            <a:xfrm>
              <a:off x="5386318" y="2819401"/>
              <a:ext cx="1014483" cy="3933859"/>
              <a:chOff x="5562600" y="2514600"/>
              <a:chExt cx="507914" cy="3886200"/>
            </a:xfrm>
            <a:solidFill>
              <a:srgbClr val="0000FF"/>
            </a:solidFill>
          </p:grpSpPr>
          <p:sp>
            <p:nvSpPr>
              <p:cNvPr id="13" name="Curved Right Arrow 12"/>
              <p:cNvSpPr/>
              <p:nvPr/>
            </p:nvSpPr>
            <p:spPr>
              <a:xfrm>
                <a:off x="5715000" y="2539312"/>
                <a:ext cx="355514" cy="3861488"/>
              </a:xfrm>
              <a:prstGeom prst="curvedRightArrow">
                <a:avLst/>
              </a:prstGeom>
              <a:grpFill/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Right Arrow 13"/>
              <p:cNvSpPr/>
              <p:nvPr/>
            </p:nvSpPr>
            <p:spPr>
              <a:xfrm flipH="1">
                <a:off x="5562600" y="2514600"/>
                <a:ext cx="304800" cy="3861488"/>
              </a:xfrm>
              <a:prstGeom prst="curvedRightArrow">
                <a:avLst/>
              </a:prstGeom>
              <a:grpFill/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lowchart: Sort 11"/>
            <p:cNvSpPr/>
            <p:nvPr/>
          </p:nvSpPr>
          <p:spPr>
            <a:xfrm>
              <a:off x="5742931" y="2399637"/>
              <a:ext cx="162560" cy="4353623"/>
            </a:xfrm>
            <a:prstGeom prst="flowChartSor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15" name="Flowchart: Delay 14"/>
          <p:cNvSpPr/>
          <p:nvPr/>
        </p:nvSpPr>
        <p:spPr>
          <a:xfrm rot="16200000">
            <a:off x="1167463" y="1882898"/>
            <a:ext cx="4952999" cy="3542463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16200000">
            <a:off x="6078124" y="1882897"/>
            <a:ext cx="4952999" cy="3542463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52" y="2090458"/>
            <a:ext cx="1324804" cy="1452348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1250537" y="3716913"/>
            <a:ext cx="4766691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ঃপ্রাঃবিঃ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 , হবিগঞ্জ ।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B1C364-95F2-433D-A979-8577F002609B}"/>
              </a:ext>
            </a:extLst>
          </p:cNvPr>
          <p:cNvSpPr txBox="1"/>
          <p:nvPr/>
        </p:nvSpPr>
        <p:spPr>
          <a:xfrm>
            <a:off x="5939022" y="3934115"/>
            <a:ext cx="4740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  <a:endParaRPr lang="bn-IN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পঞ্চম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সময়ঃ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 t="8304" r="20905"/>
          <a:stretch/>
        </p:blipFill>
        <p:spPr>
          <a:xfrm>
            <a:off x="7861480" y="2059900"/>
            <a:ext cx="1562386" cy="1700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8583" y="517242"/>
            <a:ext cx="486228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27612" y="111616"/>
            <a:ext cx="11941791" cy="6636913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1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11121" y="404298"/>
            <a:ext cx="5459901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4" y="2022716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loud 11"/>
          <p:cNvSpPr/>
          <p:nvPr/>
        </p:nvSpPr>
        <p:spPr>
          <a:xfrm>
            <a:off x="9621494" y="2579020"/>
            <a:ext cx="2029361" cy="1613738"/>
          </a:xfrm>
          <a:prstGeom prst="cloud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10246"/>
          <a:stretch/>
        </p:blipFill>
        <p:spPr>
          <a:xfrm>
            <a:off x="2743200" y="1235296"/>
            <a:ext cx="6453809" cy="41450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24538" y="5801779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0660" y="5750543"/>
            <a:ext cx="6766125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My movie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8203" y="1738648"/>
            <a:ext cx="4043966" cy="280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23605" y="109289"/>
            <a:ext cx="12168395" cy="6626362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4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/>
      <p:bldP spid="14" grpId="1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43701" y="341194"/>
            <a:ext cx="5281684" cy="77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1" y="458806"/>
            <a:ext cx="3542524" cy="287871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2C0FA66-4843-445D-8C3B-E50F45DB5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" y="3698087"/>
            <a:ext cx="3561394" cy="265443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0B2B8AE-15C2-4E99-8551-13C514831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533400"/>
            <a:ext cx="3517217" cy="290754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8175009" y="3658822"/>
            <a:ext cx="3552095" cy="273296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4487724" y="1898161"/>
            <a:ext cx="3289111" cy="734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দেখলাম ?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9161" y="2850676"/>
            <a:ext cx="2197289" cy="11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/>
            </a:prstTxWarp>
            <a:noAutofit/>
          </a:bodyPr>
          <a:lstStyle/>
          <a:p>
            <a:pPr algn="ctr"/>
            <a:r>
              <a:rPr lang="bn-IN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0766" y="4640239"/>
            <a:ext cx="3794078" cy="143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, গম ও ডাল ক্ষেতের ছবি । 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" y="60916"/>
            <a:ext cx="12103174" cy="6661856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2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947" r="6474" b="9229"/>
          <a:stretch/>
        </p:blipFill>
        <p:spPr>
          <a:xfrm>
            <a:off x="3284113" y="2075400"/>
            <a:ext cx="7469745" cy="3026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04"/>
            <a:ext cx="12015989" cy="1240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60" y="369207"/>
            <a:ext cx="7765961" cy="117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BA6968-CC04-4797-9C33-4E35559111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36736" y="2527473"/>
            <a:ext cx="2003756" cy="329503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776872" y="349795"/>
            <a:ext cx="8398536" cy="1210121"/>
          </a:xfrm>
          <a:custGeom>
            <a:avLst/>
            <a:gdLst/>
            <a:ahLst/>
            <a:cxnLst/>
            <a:rect l="l" t="t" r="r" b="b"/>
            <a:pathLst>
              <a:path w="8398536" h="1210121">
                <a:moveTo>
                  <a:pt x="5997662" y="977075"/>
                </a:moveTo>
                <a:cubicBezTo>
                  <a:pt x="5980944" y="976763"/>
                  <a:pt x="5967238" y="982713"/>
                  <a:pt x="5956536" y="994971"/>
                </a:cubicBezTo>
                <a:cubicBezTo>
                  <a:pt x="5945841" y="1007223"/>
                  <a:pt x="5940488" y="1022612"/>
                  <a:pt x="5940488" y="1041154"/>
                </a:cubicBezTo>
                <a:cubicBezTo>
                  <a:pt x="5940488" y="1059696"/>
                  <a:pt x="5945836" y="1075344"/>
                  <a:pt x="5956536" y="1088085"/>
                </a:cubicBezTo>
                <a:cubicBezTo>
                  <a:pt x="5967232" y="1100820"/>
                  <a:pt x="5980944" y="1107365"/>
                  <a:pt x="5997662" y="1107677"/>
                </a:cubicBezTo>
                <a:cubicBezTo>
                  <a:pt x="6013042" y="1107963"/>
                  <a:pt x="6026418" y="1101926"/>
                  <a:pt x="6037784" y="1089600"/>
                </a:cubicBezTo>
                <a:cubicBezTo>
                  <a:pt x="6049155" y="1077268"/>
                  <a:pt x="6054835" y="1061821"/>
                  <a:pt x="6054835" y="1043279"/>
                </a:cubicBezTo>
                <a:cubicBezTo>
                  <a:pt x="6054835" y="1024736"/>
                  <a:pt x="6049148" y="1009145"/>
                  <a:pt x="6037784" y="996486"/>
                </a:cubicBezTo>
                <a:cubicBezTo>
                  <a:pt x="6026412" y="983820"/>
                  <a:pt x="6013042" y="977361"/>
                  <a:pt x="5997662" y="977075"/>
                </a:cubicBezTo>
                <a:close/>
                <a:moveTo>
                  <a:pt x="2949975" y="708499"/>
                </a:moveTo>
                <a:cubicBezTo>
                  <a:pt x="2933304" y="707188"/>
                  <a:pt x="2919630" y="712387"/>
                  <a:pt x="2908962" y="724068"/>
                </a:cubicBezTo>
                <a:cubicBezTo>
                  <a:pt x="2898291" y="735753"/>
                  <a:pt x="2892957" y="750871"/>
                  <a:pt x="2892957" y="769413"/>
                </a:cubicBezTo>
                <a:cubicBezTo>
                  <a:pt x="2892957" y="787956"/>
                  <a:pt x="2898294" y="803875"/>
                  <a:pt x="2908962" y="817182"/>
                </a:cubicBezTo>
                <a:cubicBezTo>
                  <a:pt x="2919634" y="830493"/>
                  <a:pt x="2933304" y="837790"/>
                  <a:pt x="2949975" y="839101"/>
                </a:cubicBezTo>
                <a:cubicBezTo>
                  <a:pt x="2965314" y="840307"/>
                  <a:pt x="2978647" y="835127"/>
                  <a:pt x="2989980" y="823548"/>
                </a:cubicBezTo>
                <a:cubicBezTo>
                  <a:pt x="3001309" y="811972"/>
                  <a:pt x="3006974" y="796916"/>
                  <a:pt x="3006974" y="778374"/>
                </a:cubicBezTo>
                <a:cubicBezTo>
                  <a:pt x="3006974" y="759831"/>
                  <a:pt x="3001313" y="743847"/>
                  <a:pt x="2989980" y="730434"/>
                </a:cubicBezTo>
                <a:cubicBezTo>
                  <a:pt x="2978651" y="717025"/>
                  <a:pt x="2965314" y="709705"/>
                  <a:pt x="2949975" y="708499"/>
                </a:cubicBezTo>
                <a:close/>
                <a:moveTo>
                  <a:pt x="6171201" y="649869"/>
                </a:moveTo>
                <a:cubicBezTo>
                  <a:pt x="6171201" y="753464"/>
                  <a:pt x="6171201" y="857058"/>
                  <a:pt x="6171201" y="960653"/>
                </a:cubicBezTo>
                <a:cubicBezTo>
                  <a:pt x="6147781" y="920300"/>
                  <a:pt x="6121856" y="884717"/>
                  <a:pt x="6093454" y="853847"/>
                </a:cubicBezTo>
                <a:cubicBezTo>
                  <a:pt x="6065011" y="822934"/>
                  <a:pt x="6029721" y="795086"/>
                  <a:pt x="5987631" y="770097"/>
                </a:cubicBezTo>
                <a:cubicBezTo>
                  <a:pt x="6020420" y="749763"/>
                  <a:pt x="6051176" y="729854"/>
                  <a:pt x="6079911" y="710416"/>
                </a:cubicBezTo>
                <a:cubicBezTo>
                  <a:pt x="6108688" y="690951"/>
                  <a:pt x="6139124" y="670784"/>
                  <a:pt x="6171201" y="649869"/>
                </a:cubicBezTo>
                <a:close/>
                <a:moveTo>
                  <a:pt x="5528901" y="632013"/>
                </a:moveTo>
                <a:cubicBezTo>
                  <a:pt x="5528901" y="734801"/>
                  <a:pt x="5528901" y="837590"/>
                  <a:pt x="5528901" y="940378"/>
                </a:cubicBezTo>
                <a:cubicBezTo>
                  <a:pt x="5503520" y="888885"/>
                  <a:pt x="5476480" y="847324"/>
                  <a:pt x="5447798" y="815662"/>
                </a:cubicBezTo>
                <a:cubicBezTo>
                  <a:pt x="5419087" y="783969"/>
                  <a:pt x="5389058" y="758979"/>
                  <a:pt x="5357710" y="740648"/>
                </a:cubicBezTo>
                <a:cubicBezTo>
                  <a:pt x="5388417" y="721840"/>
                  <a:pt x="5417111" y="703823"/>
                  <a:pt x="5443794" y="686616"/>
                </a:cubicBezTo>
                <a:cubicBezTo>
                  <a:pt x="5470499" y="669393"/>
                  <a:pt x="5498868" y="651203"/>
                  <a:pt x="5528901" y="632013"/>
                </a:cubicBezTo>
                <a:close/>
                <a:moveTo>
                  <a:pt x="6761610" y="530970"/>
                </a:moveTo>
                <a:cubicBezTo>
                  <a:pt x="6798979" y="528326"/>
                  <a:pt x="6832620" y="538944"/>
                  <a:pt x="6862631" y="563023"/>
                </a:cubicBezTo>
                <a:cubicBezTo>
                  <a:pt x="6831683" y="601880"/>
                  <a:pt x="6800670" y="640591"/>
                  <a:pt x="6769616" y="679140"/>
                </a:cubicBezTo>
                <a:cubicBezTo>
                  <a:pt x="6762277" y="657091"/>
                  <a:pt x="6751764" y="640905"/>
                  <a:pt x="6738092" y="630548"/>
                </a:cubicBezTo>
                <a:cubicBezTo>
                  <a:pt x="6724408" y="620182"/>
                  <a:pt x="6709905" y="615484"/>
                  <a:pt x="6694559" y="616431"/>
                </a:cubicBezTo>
                <a:cubicBezTo>
                  <a:pt x="6685219" y="617008"/>
                  <a:pt x="6675541" y="619400"/>
                  <a:pt x="6665520" y="623610"/>
                </a:cubicBezTo>
                <a:cubicBezTo>
                  <a:pt x="6655503" y="627818"/>
                  <a:pt x="6646818" y="632128"/>
                  <a:pt x="6639470" y="636561"/>
                </a:cubicBezTo>
                <a:cubicBezTo>
                  <a:pt x="6655503" y="599394"/>
                  <a:pt x="6674216" y="572935"/>
                  <a:pt x="6695560" y="557115"/>
                </a:cubicBezTo>
                <a:cubicBezTo>
                  <a:pt x="6716928" y="541277"/>
                  <a:pt x="6738929" y="532575"/>
                  <a:pt x="6761610" y="530970"/>
                </a:cubicBezTo>
                <a:close/>
                <a:moveTo>
                  <a:pt x="7515845" y="470203"/>
                </a:moveTo>
                <a:cubicBezTo>
                  <a:pt x="7538832" y="496489"/>
                  <a:pt x="7555814" y="527638"/>
                  <a:pt x="7566643" y="563808"/>
                </a:cubicBezTo>
                <a:cubicBezTo>
                  <a:pt x="7577467" y="599955"/>
                  <a:pt x="7582844" y="633349"/>
                  <a:pt x="7582844" y="663984"/>
                </a:cubicBezTo>
                <a:cubicBezTo>
                  <a:pt x="7582844" y="695425"/>
                  <a:pt x="7579260" y="724365"/>
                  <a:pt x="7572044" y="750783"/>
                </a:cubicBezTo>
                <a:cubicBezTo>
                  <a:pt x="7564831" y="777193"/>
                  <a:pt x="7554975" y="800490"/>
                  <a:pt x="7542485" y="820654"/>
                </a:cubicBezTo>
                <a:cubicBezTo>
                  <a:pt x="7530006" y="840799"/>
                  <a:pt x="7514871" y="857374"/>
                  <a:pt x="7497099" y="870343"/>
                </a:cubicBezTo>
                <a:cubicBezTo>
                  <a:pt x="7479353" y="883293"/>
                  <a:pt x="7460271" y="891584"/>
                  <a:pt x="7439875" y="895154"/>
                </a:cubicBezTo>
                <a:cubicBezTo>
                  <a:pt x="7415537" y="899415"/>
                  <a:pt x="7397186" y="895430"/>
                  <a:pt x="7384981" y="883346"/>
                </a:cubicBezTo>
                <a:cubicBezTo>
                  <a:pt x="7372763" y="871249"/>
                  <a:pt x="7366653" y="853504"/>
                  <a:pt x="7366653" y="830124"/>
                </a:cubicBezTo>
                <a:cubicBezTo>
                  <a:pt x="7366653" y="820450"/>
                  <a:pt x="7368801" y="812847"/>
                  <a:pt x="7373092" y="807306"/>
                </a:cubicBezTo>
                <a:cubicBezTo>
                  <a:pt x="7377385" y="801764"/>
                  <a:pt x="7383169" y="796383"/>
                  <a:pt x="7390429" y="791140"/>
                </a:cubicBezTo>
                <a:cubicBezTo>
                  <a:pt x="7397035" y="786004"/>
                  <a:pt x="7404639" y="779898"/>
                  <a:pt x="7413217" y="772787"/>
                </a:cubicBezTo>
                <a:cubicBezTo>
                  <a:pt x="7421789" y="765679"/>
                  <a:pt x="7430005" y="756997"/>
                  <a:pt x="7437902" y="746758"/>
                </a:cubicBezTo>
                <a:cubicBezTo>
                  <a:pt x="7468222" y="710811"/>
                  <a:pt x="7489048" y="673911"/>
                  <a:pt x="7500553" y="636313"/>
                </a:cubicBezTo>
                <a:cubicBezTo>
                  <a:pt x="7512064" y="598694"/>
                  <a:pt x="7517819" y="558915"/>
                  <a:pt x="7517819" y="516993"/>
                </a:cubicBezTo>
                <a:cubicBezTo>
                  <a:pt x="7517819" y="508931"/>
                  <a:pt x="7517654" y="500900"/>
                  <a:pt x="7517325" y="492900"/>
                </a:cubicBezTo>
                <a:cubicBezTo>
                  <a:pt x="7516997" y="484901"/>
                  <a:pt x="7516503" y="477335"/>
                  <a:pt x="7515845" y="470203"/>
                </a:cubicBezTo>
                <a:close/>
                <a:moveTo>
                  <a:pt x="3122933" y="393998"/>
                </a:moveTo>
                <a:cubicBezTo>
                  <a:pt x="3122933" y="497592"/>
                  <a:pt x="3122933" y="601187"/>
                  <a:pt x="3122933" y="704782"/>
                </a:cubicBezTo>
                <a:cubicBezTo>
                  <a:pt x="3099619" y="662430"/>
                  <a:pt x="3073795" y="624731"/>
                  <a:pt x="3045461" y="591707"/>
                </a:cubicBezTo>
                <a:cubicBezTo>
                  <a:pt x="3017147" y="558708"/>
                  <a:pt x="2982005" y="528410"/>
                  <a:pt x="2939972" y="500929"/>
                </a:cubicBezTo>
                <a:cubicBezTo>
                  <a:pt x="2972634" y="482523"/>
                  <a:pt x="3003298" y="464652"/>
                  <a:pt x="3031965" y="447280"/>
                </a:cubicBezTo>
                <a:cubicBezTo>
                  <a:pt x="3060613" y="429920"/>
                  <a:pt x="3090936" y="412158"/>
                  <a:pt x="3122933" y="393998"/>
                </a:cubicBezTo>
                <a:close/>
                <a:moveTo>
                  <a:pt x="1651392" y="224182"/>
                </a:moveTo>
                <a:cubicBezTo>
                  <a:pt x="1651392" y="355993"/>
                  <a:pt x="1651392" y="487804"/>
                  <a:pt x="1651392" y="619615"/>
                </a:cubicBezTo>
                <a:cubicBezTo>
                  <a:pt x="1641370" y="600671"/>
                  <a:pt x="1630518" y="582378"/>
                  <a:pt x="1618823" y="564749"/>
                </a:cubicBezTo>
                <a:cubicBezTo>
                  <a:pt x="1607135" y="547131"/>
                  <a:pt x="1591282" y="529513"/>
                  <a:pt x="1571231" y="511962"/>
                </a:cubicBezTo>
                <a:cubicBezTo>
                  <a:pt x="1573235" y="494932"/>
                  <a:pt x="1574237" y="479968"/>
                  <a:pt x="1574237" y="467069"/>
                </a:cubicBezTo>
                <a:cubicBezTo>
                  <a:pt x="1574237" y="437240"/>
                  <a:pt x="1569729" y="410458"/>
                  <a:pt x="1560711" y="386731"/>
                </a:cubicBezTo>
                <a:cubicBezTo>
                  <a:pt x="1551696" y="363013"/>
                  <a:pt x="1539175" y="341910"/>
                  <a:pt x="1523139" y="323451"/>
                </a:cubicBezTo>
                <a:cubicBezTo>
                  <a:pt x="1507119" y="305012"/>
                  <a:pt x="1488097" y="288795"/>
                  <a:pt x="1466062" y="274878"/>
                </a:cubicBezTo>
                <a:cubicBezTo>
                  <a:pt x="1444058" y="260979"/>
                  <a:pt x="1420376" y="248877"/>
                  <a:pt x="1395010" y="238637"/>
                </a:cubicBezTo>
                <a:cubicBezTo>
                  <a:pt x="1480370" y="232368"/>
                  <a:pt x="1565870" y="227592"/>
                  <a:pt x="1651392" y="224182"/>
                </a:cubicBezTo>
                <a:close/>
                <a:moveTo>
                  <a:pt x="4188849" y="209104"/>
                </a:moveTo>
                <a:cubicBezTo>
                  <a:pt x="4188849" y="265134"/>
                  <a:pt x="4188849" y="321164"/>
                  <a:pt x="4188849" y="377194"/>
                </a:cubicBezTo>
                <a:cubicBezTo>
                  <a:pt x="4185525" y="367149"/>
                  <a:pt x="4180872" y="358367"/>
                  <a:pt x="4174890" y="350848"/>
                </a:cubicBezTo>
                <a:cubicBezTo>
                  <a:pt x="4168908" y="343328"/>
                  <a:pt x="4159602" y="333624"/>
                  <a:pt x="4146973" y="321734"/>
                </a:cubicBezTo>
                <a:cubicBezTo>
                  <a:pt x="3927963" y="297295"/>
                  <a:pt x="3708974" y="272641"/>
                  <a:pt x="3489750" y="250162"/>
                </a:cubicBezTo>
                <a:cubicBezTo>
                  <a:pt x="3500728" y="270638"/>
                  <a:pt x="3511706" y="291117"/>
                  <a:pt x="3522682" y="311601"/>
                </a:cubicBezTo>
                <a:cubicBezTo>
                  <a:pt x="3683672" y="328266"/>
                  <a:pt x="3844546" y="346040"/>
                  <a:pt x="4005399" y="363976"/>
                </a:cubicBezTo>
                <a:cubicBezTo>
                  <a:pt x="4005399" y="488128"/>
                  <a:pt x="4005399" y="612280"/>
                  <a:pt x="4005399" y="736433"/>
                </a:cubicBezTo>
                <a:cubicBezTo>
                  <a:pt x="4004070" y="733060"/>
                  <a:pt x="4002740" y="729687"/>
                  <a:pt x="4001411" y="726314"/>
                </a:cubicBezTo>
                <a:cubicBezTo>
                  <a:pt x="4000081" y="721329"/>
                  <a:pt x="3997422" y="714381"/>
                  <a:pt x="3993434" y="705472"/>
                </a:cubicBezTo>
                <a:cubicBezTo>
                  <a:pt x="3989446" y="696562"/>
                  <a:pt x="3985458" y="688258"/>
                  <a:pt x="3981470" y="680558"/>
                </a:cubicBezTo>
                <a:cubicBezTo>
                  <a:pt x="3976152" y="669485"/>
                  <a:pt x="3971333" y="658267"/>
                  <a:pt x="3967012" y="646902"/>
                </a:cubicBezTo>
                <a:cubicBezTo>
                  <a:pt x="3962692" y="635538"/>
                  <a:pt x="3959867" y="624542"/>
                  <a:pt x="3958537" y="613913"/>
                </a:cubicBezTo>
                <a:cubicBezTo>
                  <a:pt x="3953220" y="576237"/>
                  <a:pt x="3944413" y="543414"/>
                  <a:pt x="3932115" y="515444"/>
                </a:cubicBezTo>
                <a:cubicBezTo>
                  <a:pt x="3919818" y="487474"/>
                  <a:pt x="3906193" y="464599"/>
                  <a:pt x="3891236" y="446819"/>
                </a:cubicBezTo>
                <a:cubicBezTo>
                  <a:pt x="3876280" y="429041"/>
                  <a:pt x="3860825" y="415442"/>
                  <a:pt x="3844869" y="406025"/>
                </a:cubicBezTo>
                <a:cubicBezTo>
                  <a:pt x="3828914" y="396608"/>
                  <a:pt x="3814287" y="391172"/>
                  <a:pt x="3800990" y="389716"/>
                </a:cubicBezTo>
                <a:cubicBezTo>
                  <a:pt x="3785699" y="388040"/>
                  <a:pt x="3771571" y="389521"/>
                  <a:pt x="3758607" y="394155"/>
                </a:cubicBezTo>
                <a:cubicBezTo>
                  <a:pt x="3745643" y="398789"/>
                  <a:pt x="3734341" y="405827"/>
                  <a:pt x="3724701" y="415262"/>
                </a:cubicBezTo>
                <a:cubicBezTo>
                  <a:pt x="3715059" y="424699"/>
                  <a:pt x="3707578" y="436185"/>
                  <a:pt x="3702258" y="449720"/>
                </a:cubicBezTo>
                <a:cubicBezTo>
                  <a:pt x="3696939" y="463254"/>
                  <a:pt x="3694278" y="477680"/>
                  <a:pt x="3694278" y="492998"/>
                </a:cubicBezTo>
                <a:cubicBezTo>
                  <a:pt x="3694278" y="518796"/>
                  <a:pt x="3701762" y="541166"/>
                  <a:pt x="3716723" y="560117"/>
                </a:cubicBezTo>
                <a:cubicBezTo>
                  <a:pt x="3731684" y="579068"/>
                  <a:pt x="3748802" y="589592"/>
                  <a:pt x="3768081" y="591695"/>
                </a:cubicBezTo>
                <a:cubicBezTo>
                  <a:pt x="3789356" y="594015"/>
                  <a:pt x="3805644" y="588144"/>
                  <a:pt x="3816946" y="574066"/>
                </a:cubicBezTo>
                <a:cubicBezTo>
                  <a:pt x="3828247" y="559990"/>
                  <a:pt x="3833899" y="542473"/>
                  <a:pt x="3833899" y="521512"/>
                </a:cubicBezTo>
                <a:cubicBezTo>
                  <a:pt x="3833899" y="507001"/>
                  <a:pt x="3831240" y="493406"/>
                  <a:pt x="3825921" y="480729"/>
                </a:cubicBezTo>
                <a:cubicBezTo>
                  <a:pt x="3826586" y="479996"/>
                  <a:pt x="3826752" y="479812"/>
                  <a:pt x="3826420" y="480179"/>
                </a:cubicBezTo>
                <a:cubicBezTo>
                  <a:pt x="3826087" y="480546"/>
                  <a:pt x="3827916" y="480948"/>
                  <a:pt x="3831905" y="481387"/>
                </a:cubicBezTo>
                <a:cubicBezTo>
                  <a:pt x="3843207" y="482630"/>
                  <a:pt x="3853512" y="486789"/>
                  <a:pt x="3862819" y="493863"/>
                </a:cubicBezTo>
                <a:cubicBezTo>
                  <a:pt x="3872126" y="500937"/>
                  <a:pt x="3880268" y="509899"/>
                  <a:pt x="3887247" y="520748"/>
                </a:cubicBezTo>
                <a:cubicBezTo>
                  <a:pt x="3894227" y="531598"/>
                  <a:pt x="3899544" y="543675"/>
                  <a:pt x="3903201" y="556979"/>
                </a:cubicBezTo>
                <a:cubicBezTo>
                  <a:pt x="3906856" y="570283"/>
                  <a:pt x="3908684" y="583788"/>
                  <a:pt x="3908684" y="597493"/>
                </a:cubicBezTo>
                <a:cubicBezTo>
                  <a:pt x="3908684" y="615229"/>
                  <a:pt x="3906192" y="632084"/>
                  <a:pt x="3901206" y="648059"/>
                </a:cubicBezTo>
                <a:cubicBezTo>
                  <a:pt x="3896221" y="664033"/>
                  <a:pt x="3888743" y="677717"/>
                  <a:pt x="3878772" y="689110"/>
                </a:cubicBezTo>
                <a:cubicBezTo>
                  <a:pt x="3868801" y="700503"/>
                  <a:pt x="3856336" y="709203"/>
                  <a:pt x="3841378" y="715215"/>
                </a:cubicBezTo>
                <a:cubicBezTo>
                  <a:pt x="3826419" y="721227"/>
                  <a:pt x="3808968" y="723138"/>
                  <a:pt x="3789023" y="720956"/>
                </a:cubicBezTo>
                <a:cubicBezTo>
                  <a:pt x="3769079" y="718775"/>
                  <a:pt x="3748637" y="710703"/>
                  <a:pt x="3727693" y="696743"/>
                </a:cubicBezTo>
                <a:cubicBezTo>
                  <a:pt x="3706749" y="682785"/>
                  <a:pt x="3686299" y="661840"/>
                  <a:pt x="3666347" y="633901"/>
                </a:cubicBezTo>
                <a:cubicBezTo>
                  <a:pt x="3646399" y="605968"/>
                  <a:pt x="3627612" y="570915"/>
                  <a:pt x="3609986" y="528738"/>
                </a:cubicBezTo>
                <a:cubicBezTo>
                  <a:pt x="3592363" y="486567"/>
                  <a:pt x="3576569" y="436131"/>
                  <a:pt x="3562600" y="377428"/>
                </a:cubicBezTo>
                <a:cubicBezTo>
                  <a:pt x="3551624" y="370233"/>
                  <a:pt x="3540646" y="363044"/>
                  <a:pt x="3529668" y="355858"/>
                </a:cubicBezTo>
                <a:cubicBezTo>
                  <a:pt x="3538316" y="405128"/>
                  <a:pt x="3549963" y="455718"/>
                  <a:pt x="3564596" y="507634"/>
                </a:cubicBezTo>
                <a:cubicBezTo>
                  <a:pt x="3579230" y="559555"/>
                  <a:pt x="3597352" y="607416"/>
                  <a:pt x="3618964" y="651221"/>
                </a:cubicBezTo>
                <a:cubicBezTo>
                  <a:pt x="3640581" y="695036"/>
                  <a:pt x="3666021" y="731811"/>
                  <a:pt x="3695275" y="761565"/>
                </a:cubicBezTo>
                <a:cubicBezTo>
                  <a:pt x="3724539" y="791326"/>
                  <a:pt x="3758775" y="808338"/>
                  <a:pt x="3797998" y="812634"/>
                </a:cubicBezTo>
                <a:cubicBezTo>
                  <a:pt x="3830576" y="816203"/>
                  <a:pt x="3858995" y="809866"/>
                  <a:pt x="3883259" y="793604"/>
                </a:cubicBezTo>
                <a:cubicBezTo>
                  <a:pt x="3907520" y="777343"/>
                  <a:pt x="3926631" y="749434"/>
                  <a:pt x="3940590" y="709869"/>
                </a:cubicBezTo>
                <a:cubicBezTo>
                  <a:pt x="3994436" y="766647"/>
                  <a:pt x="4021352" y="849869"/>
                  <a:pt x="4021352" y="959510"/>
                </a:cubicBezTo>
                <a:cubicBezTo>
                  <a:pt x="4033316" y="972131"/>
                  <a:pt x="4045279" y="984753"/>
                  <a:pt x="4057243" y="997375"/>
                </a:cubicBezTo>
                <a:cubicBezTo>
                  <a:pt x="4057243" y="788171"/>
                  <a:pt x="4057243" y="578966"/>
                  <a:pt x="4057243" y="369761"/>
                </a:cubicBezTo>
                <a:cubicBezTo>
                  <a:pt x="4084495" y="372804"/>
                  <a:pt x="4111746" y="375848"/>
                  <a:pt x="4138997" y="378890"/>
                </a:cubicBezTo>
                <a:cubicBezTo>
                  <a:pt x="4143650" y="381827"/>
                  <a:pt x="4148967" y="387661"/>
                  <a:pt x="4154949" y="396390"/>
                </a:cubicBezTo>
                <a:cubicBezTo>
                  <a:pt x="4160931" y="405119"/>
                  <a:pt x="4166415" y="414599"/>
                  <a:pt x="4171400" y="424829"/>
                </a:cubicBezTo>
                <a:cubicBezTo>
                  <a:pt x="4176385" y="435059"/>
                  <a:pt x="4180540" y="445196"/>
                  <a:pt x="4183863" y="455241"/>
                </a:cubicBezTo>
                <a:cubicBezTo>
                  <a:pt x="4187187" y="465286"/>
                  <a:pt x="4188849" y="473130"/>
                  <a:pt x="4188849" y="478773"/>
                </a:cubicBezTo>
                <a:cubicBezTo>
                  <a:pt x="4188849" y="637591"/>
                  <a:pt x="4188849" y="796409"/>
                  <a:pt x="4188849" y="955228"/>
                </a:cubicBezTo>
                <a:cubicBezTo>
                  <a:pt x="4206463" y="976539"/>
                  <a:pt x="4224078" y="997847"/>
                  <a:pt x="4241693" y="1019152"/>
                </a:cubicBezTo>
                <a:cubicBezTo>
                  <a:pt x="4241693" y="809545"/>
                  <a:pt x="4241693" y="599937"/>
                  <a:pt x="4241693" y="390329"/>
                </a:cubicBezTo>
                <a:cubicBezTo>
                  <a:pt x="4263739" y="392777"/>
                  <a:pt x="4285785" y="395220"/>
                  <a:pt x="4307831" y="397655"/>
                </a:cubicBezTo>
                <a:cubicBezTo>
                  <a:pt x="4315033" y="398451"/>
                  <a:pt x="4322235" y="399245"/>
                  <a:pt x="4329438" y="400039"/>
                </a:cubicBezTo>
                <a:cubicBezTo>
                  <a:pt x="4386389" y="406315"/>
                  <a:pt x="4443341" y="412530"/>
                  <a:pt x="4500311" y="418646"/>
                </a:cubicBezTo>
                <a:cubicBezTo>
                  <a:pt x="4492331" y="426657"/>
                  <a:pt x="4484517" y="435691"/>
                  <a:pt x="4476869" y="445751"/>
                </a:cubicBezTo>
                <a:cubicBezTo>
                  <a:pt x="4469222" y="455810"/>
                  <a:pt x="4462404" y="467165"/>
                  <a:pt x="4456420" y="479820"/>
                </a:cubicBezTo>
                <a:cubicBezTo>
                  <a:pt x="4450435" y="492474"/>
                  <a:pt x="4445450" y="506042"/>
                  <a:pt x="4441461" y="520524"/>
                </a:cubicBezTo>
                <a:cubicBezTo>
                  <a:pt x="4437472" y="535005"/>
                  <a:pt x="4435477" y="549905"/>
                  <a:pt x="4435477" y="565222"/>
                </a:cubicBezTo>
                <a:cubicBezTo>
                  <a:pt x="4435477" y="594245"/>
                  <a:pt x="4439466" y="619469"/>
                  <a:pt x="4447445" y="640891"/>
                </a:cubicBezTo>
                <a:cubicBezTo>
                  <a:pt x="4455423" y="662313"/>
                  <a:pt x="4465397" y="680523"/>
                  <a:pt x="4477368" y="695520"/>
                </a:cubicBezTo>
                <a:cubicBezTo>
                  <a:pt x="4489337" y="710516"/>
                  <a:pt x="4502472" y="722004"/>
                  <a:pt x="4516770" y="729984"/>
                </a:cubicBezTo>
                <a:cubicBezTo>
                  <a:pt x="4531067" y="737963"/>
                  <a:pt x="4544535" y="742622"/>
                  <a:pt x="4557171" y="743962"/>
                </a:cubicBezTo>
                <a:cubicBezTo>
                  <a:pt x="4565151" y="744809"/>
                  <a:pt x="4573630" y="744295"/>
                  <a:pt x="4582608" y="742420"/>
                </a:cubicBezTo>
                <a:cubicBezTo>
                  <a:pt x="4591586" y="740545"/>
                  <a:pt x="4600564" y="737860"/>
                  <a:pt x="4609543" y="734367"/>
                </a:cubicBezTo>
                <a:cubicBezTo>
                  <a:pt x="4618525" y="730873"/>
                  <a:pt x="4627008" y="727325"/>
                  <a:pt x="4634991" y="723721"/>
                </a:cubicBezTo>
                <a:cubicBezTo>
                  <a:pt x="4642975" y="720118"/>
                  <a:pt x="4649960" y="717013"/>
                  <a:pt x="4655947" y="714408"/>
                </a:cubicBezTo>
                <a:cubicBezTo>
                  <a:pt x="4656280" y="714845"/>
                  <a:pt x="4656613" y="715283"/>
                  <a:pt x="4656946" y="715720"/>
                </a:cubicBezTo>
                <a:cubicBezTo>
                  <a:pt x="4656613" y="715686"/>
                  <a:pt x="4656280" y="715651"/>
                  <a:pt x="4655947" y="715617"/>
                </a:cubicBezTo>
                <a:cubicBezTo>
                  <a:pt x="4657943" y="722273"/>
                  <a:pt x="4659939" y="728929"/>
                  <a:pt x="4661935" y="735584"/>
                </a:cubicBezTo>
                <a:cubicBezTo>
                  <a:pt x="4663931" y="742240"/>
                  <a:pt x="4664929" y="749598"/>
                  <a:pt x="4664929" y="757660"/>
                </a:cubicBezTo>
                <a:cubicBezTo>
                  <a:pt x="4664929" y="768947"/>
                  <a:pt x="4662933" y="780027"/>
                  <a:pt x="4658941" y="790902"/>
                </a:cubicBezTo>
                <a:cubicBezTo>
                  <a:pt x="4654950" y="801775"/>
                  <a:pt x="4648962" y="811233"/>
                  <a:pt x="4640979" y="819272"/>
                </a:cubicBezTo>
                <a:cubicBezTo>
                  <a:pt x="4632996" y="827311"/>
                  <a:pt x="4622849" y="833509"/>
                  <a:pt x="4610541" y="837865"/>
                </a:cubicBezTo>
                <a:cubicBezTo>
                  <a:pt x="4598236" y="842219"/>
                  <a:pt x="4583438" y="843486"/>
                  <a:pt x="4566148" y="841656"/>
                </a:cubicBezTo>
                <a:cubicBezTo>
                  <a:pt x="4538217" y="838699"/>
                  <a:pt x="4512278" y="826452"/>
                  <a:pt x="4488340" y="804932"/>
                </a:cubicBezTo>
                <a:cubicBezTo>
                  <a:pt x="4464398" y="783407"/>
                  <a:pt x="4443622" y="754955"/>
                  <a:pt x="4426004" y="719585"/>
                </a:cubicBezTo>
                <a:cubicBezTo>
                  <a:pt x="4408384" y="684210"/>
                  <a:pt x="4394591" y="643402"/>
                  <a:pt x="4384618" y="597165"/>
                </a:cubicBezTo>
                <a:cubicBezTo>
                  <a:pt x="4374646" y="550927"/>
                  <a:pt x="4369660" y="501606"/>
                  <a:pt x="4369660" y="449204"/>
                </a:cubicBezTo>
                <a:cubicBezTo>
                  <a:pt x="4357693" y="439829"/>
                  <a:pt x="4345725" y="430453"/>
                  <a:pt x="4333759" y="421073"/>
                </a:cubicBezTo>
                <a:cubicBezTo>
                  <a:pt x="4332429" y="429794"/>
                  <a:pt x="4331765" y="437380"/>
                  <a:pt x="4331765" y="443829"/>
                </a:cubicBezTo>
                <a:cubicBezTo>
                  <a:pt x="4331765" y="450279"/>
                  <a:pt x="4331765" y="456325"/>
                  <a:pt x="4331765" y="461969"/>
                </a:cubicBezTo>
                <a:cubicBezTo>
                  <a:pt x="4331765" y="516789"/>
                  <a:pt x="4336751" y="570949"/>
                  <a:pt x="4346723" y="624449"/>
                </a:cubicBezTo>
                <a:cubicBezTo>
                  <a:pt x="4356695" y="677947"/>
                  <a:pt x="4371819" y="726567"/>
                  <a:pt x="4392097" y="770305"/>
                </a:cubicBezTo>
                <a:cubicBezTo>
                  <a:pt x="4412374" y="814037"/>
                  <a:pt x="4437633" y="850247"/>
                  <a:pt x="4467891" y="878912"/>
                </a:cubicBezTo>
                <a:cubicBezTo>
                  <a:pt x="4498144" y="907572"/>
                  <a:pt x="4533892" y="924108"/>
                  <a:pt x="4575126" y="928463"/>
                </a:cubicBezTo>
                <a:cubicBezTo>
                  <a:pt x="4597072" y="930781"/>
                  <a:pt x="4616531" y="927982"/>
                  <a:pt x="4633494" y="920073"/>
                </a:cubicBezTo>
                <a:cubicBezTo>
                  <a:pt x="4650460" y="912163"/>
                  <a:pt x="4664764" y="900943"/>
                  <a:pt x="4676405" y="886421"/>
                </a:cubicBezTo>
                <a:cubicBezTo>
                  <a:pt x="4688049" y="871897"/>
                  <a:pt x="4696696" y="854642"/>
                  <a:pt x="4702352" y="834662"/>
                </a:cubicBezTo>
                <a:cubicBezTo>
                  <a:pt x="4708007" y="814681"/>
                  <a:pt x="4710834" y="793403"/>
                  <a:pt x="4710834" y="770830"/>
                </a:cubicBezTo>
                <a:cubicBezTo>
                  <a:pt x="4710834" y="741001"/>
                  <a:pt x="4705179" y="712410"/>
                  <a:pt x="4693869" y="685054"/>
                </a:cubicBezTo>
                <a:cubicBezTo>
                  <a:pt x="4682558" y="657695"/>
                  <a:pt x="4663259" y="630925"/>
                  <a:pt x="4635988" y="604712"/>
                </a:cubicBezTo>
                <a:cubicBezTo>
                  <a:pt x="4618694" y="627096"/>
                  <a:pt x="4600566" y="643944"/>
                  <a:pt x="4581610" y="655247"/>
                </a:cubicBezTo>
                <a:cubicBezTo>
                  <a:pt x="4562658" y="666547"/>
                  <a:pt x="4545532" y="671382"/>
                  <a:pt x="4530237" y="669750"/>
                </a:cubicBezTo>
                <a:cubicBezTo>
                  <a:pt x="4518267" y="668473"/>
                  <a:pt x="4508457" y="662987"/>
                  <a:pt x="4500810" y="653299"/>
                </a:cubicBezTo>
                <a:cubicBezTo>
                  <a:pt x="4493162" y="643609"/>
                  <a:pt x="4489338" y="629896"/>
                  <a:pt x="4489338" y="612160"/>
                </a:cubicBezTo>
                <a:cubicBezTo>
                  <a:pt x="4489338" y="601680"/>
                  <a:pt x="4491500" y="589618"/>
                  <a:pt x="4495822" y="575974"/>
                </a:cubicBezTo>
                <a:cubicBezTo>
                  <a:pt x="4500144" y="562330"/>
                  <a:pt x="4506297" y="548681"/>
                  <a:pt x="4514277" y="535024"/>
                </a:cubicBezTo>
                <a:cubicBezTo>
                  <a:pt x="4522257" y="521366"/>
                  <a:pt x="4531567" y="508051"/>
                  <a:pt x="4542207" y="495076"/>
                </a:cubicBezTo>
                <a:cubicBezTo>
                  <a:pt x="4552849" y="482099"/>
                  <a:pt x="4564819" y="470671"/>
                  <a:pt x="4578119" y="460790"/>
                </a:cubicBezTo>
                <a:cubicBezTo>
                  <a:pt x="4596740" y="506284"/>
                  <a:pt x="4622178" y="544630"/>
                  <a:pt x="4654450" y="575791"/>
                </a:cubicBezTo>
                <a:cubicBezTo>
                  <a:pt x="4686708" y="606937"/>
                  <a:pt x="4723804" y="624646"/>
                  <a:pt x="4765727" y="628836"/>
                </a:cubicBezTo>
                <a:cubicBezTo>
                  <a:pt x="4771718" y="629435"/>
                  <a:pt x="4777709" y="630032"/>
                  <a:pt x="4783699" y="630627"/>
                </a:cubicBezTo>
                <a:cubicBezTo>
                  <a:pt x="4777710" y="646155"/>
                  <a:pt x="4772549" y="660152"/>
                  <a:pt x="4768223" y="672620"/>
                </a:cubicBezTo>
                <a:cubicBezTo>
                  <a:pt x="4763898" y="685086"/>
                  <a:pt x="4760236" y="697417"/>
                  <a:pt x="4757241" y="709613"/>
                </a:cubicBezTo>
                <a:cubicBezTo>
                  <a:pt x="4754246" y="721808"/>
                  <a:pt x="4751916" y="734272"/>
                  <a:pt x="4750252" y="747004"/>
                </a:cubicBezTo>
                <a:cubicBezTo>
                  <a:pt x="4748589" y="759735"/>
                  <a:pt x="4747093" y="773693"/>
                  <a:pt x="4745762" y="788877"/>
                </a:cubicBezTo>
                <a:cubicBezTo>
                  <a:pt x="4745762" y="832411"/>
                  <a:pt x="4749421" y="875305"/>
                  <a:pt x="4756741" y="917558"/>
                </a:cubicBezTo>
                <a:cubicBezTo>
                  <a:pt x="4764062" y="959810"/>
                  <a:pt x="4773383" y="1003266"/>
                  <a:pt x="4784698" y="1047926"/>
                </a:cubicBezTo>
                <a:cubicBezTo>
                  <a:pt x="4796677" y="1057581"/>
                  <a:pt x="4808659" y="1067227"/>
                  <a:pt x="4820642" y="1076867"/>
                </a:cubicBezTo>
                <a:cubicBezTo>
                  <a:pt x="4819976" y="1069949"/>
                  <a:pt x="4819310" y="1063031"/>
                  <a:pt x="4818645" y="1056113"/>
                </a:cubicBezTo>
                <a:cubicBezTo>
                  <a:pt x="4813320" y="1031405"/>
                  <a:pt x="4808160" y="1004294"/>
                  <a:pt x="4803169" y="974779"/>
                </a:cubicBezTo>
                <a:cubicBezTo>
                  <a:pt x="4798177" y="945264"/>
                  <a:pt x="4795681" y="910754"/>
                  <a:pt x="4795681" y="871251"/>
                </a:cubicBezTo>
                <a:cubicBezTo>
                  <a:pt x="4795681" y="824493"/>
                  <a:pt x="4802505" y="782238"/>
                  <a:pt x="4816148" y="744480"/>
                </a:cubicBezTo>
                <a:cubicBezTo>
                  <a:pt x="4829794" y="706716"/>
                  <a:pt x="4851599" y="673974"/>
                  <a:pt x="4881546" y="646214"/>
                </a:cubicBezTo>
                <a:cubicBezTo>
                  <a:pt x="4860239" y="608701"/>
                  <a:pt x="4838942" y="571163"/>
                  <a:pt x="4817646" y="533608"/>
                </a:cubicBezTo>
                <a:cubicBezTo>
                  <a:pt x="4776383" y="541652"/>
                  <a:pt x="4748755" y="544907"/>
                  <a:pt x="4734785" y="543496"/>
                </a:cubicBezTo>
                <a:cubicBezTo>
                  <a:pt x="4704845" y="540472"/>
                  <a:pt x="4678729" y="528518"/>
                  <a:pt x="4656446" y="507673"/>
                </a:cubicBezTo>
                <a:cubicBezTo>
                  <a:pt x="4634156" y="486822"/>
                  <a:pt x="4617358" y="462897"/>
                  <a:pt x="4606050" y="435914"/>
                </a:cubicBezTo>
                <a:cubicBezTo>
                  <a:pt x="4607381" y="434441"/>
                  <a:pt x="4608712" y="433372"/>
                  <a:pt x="4610042" y="432705"/>
                </a:cubicBezTo>
                <a:cubicBezTo>
                  <a:pt x="4611373" y="432038"/>
                  <a:pt x="4612703" y="431371"/>
                  <a:pt x="4614034" y="430704"/>
                </a:cubicBezTo>
                <a:cubicBezTo>
                  <a:pt x="4717693" y="441549"/>
                  <a:pt x="4821397" y="451966"/>
                  <a:pt x="4925158" y="461698"/>
                </a:cubicBezTo>
                <a:cubicBezTo>
                  <a:pt x="4928267" y="461989"/>
                  <a:pt x="4931375" y="462280"/>
                  <a:pt x="4934483" y="462571"/>
                </a:cubicBezTo>
                <a:cubicBezTo>
                  <a:pt x="4986980" y="467474"/>
                  <a:pt x="5039484" y="472199"/>
                  <a:pt x="5092021" y="476714"/>
                </a:cubicBezTo>
                <a:cubicBezTo>
                  <a:pt x="5058050" y="509254"/>
                  <a:pt x="5030394" y="551539"/>
                  <a:pt x="5009075" y="603643"/>
                </a:cubicBezTo>
                <a:cubicBezTo>
                  <a:pt x="4987764" y="655729"/>
                  <a:pt x="4977773" y="718908"/>
                  <a:pt x="4979105" y="793199"/>
                </a:cubicBezTo>
                <a:cubicBezTo>
                  <a:pt x="4979771" y="843243"/>
                  <a:pt x="4985597" y="886906"/>
                  <a:pt x="4996588" y="924183"/>
                </a:cubicBezTo>
                <a:cubicBezTo>
                  <a:pt x="5007577" y="961454"/>
                  <a:pt x="5021224" y="992714"/>
                  <a:pt x="5037547" y="1017946"/>
                </a:cubicBezTo>
                <a:cubicBezTo>
                  <a:pt x="5053866" y="1043171"/>
                  <a:pt x="5072191" y="1062513"/>
                  <a:pt x="5092521" y="1075954"/>
                </a:cubicBezTo>
                <a:cubicBezTo>
                  <a:pt x="5112841" y="1089388"/>
                  <a:pt x="5133005" y="1096935"/>
                  <a:pt x="5152999" y="1098590"/>
                </a:cubicBezTo>
                <a:cubicBezTo>
                  <a:pt x="5167660" y="1099803"/>
                  <a:pt x="5180156" y="1098399"/>
                  <a:pt x="5190486" y="1094397"/>
                </a:cubicBezTo>
                <a:cubicBezTo>
                  <a:pt x="5200819" y="1090393"/>
                  <a:pt x="5209156" y="1084607"/>
                  <a:pt x="5215489" y="1077047"/>
                </a:cubicBezTo>
                <a:cubicBezTo>
                  <a:pt x="5221825" y="1069486"/>
                  <a:pt x="5226494" y="1061188"/>
                  <a:pt x="5229494" y="1052152"/>
                </a:cubicBezTo>
                <a:cubicBezTo>
                  <a:pt x="5232494" y="1043116"/>
                  <a:pt x="5233995" y="1034164"/>
                  <a:pt x="5233995" y="1025296"/>
                </a:cubicBezTo>
                <a:cubicBezTo>
                  <a:pt x="5233995" y="1015622"/>
                  <a:pt x="5232161" y="1005804"/>
                  <a:pt x="5228494" y="995842"/>
                </a:cubicBezTo>
                <a:cubicBezTo>
                  <a:pt x="5224826" y="985880"/>
                  <a:pt x="5219990" y="977035"/>
                  <a:pt x="5213989" y="969303"/>
                </a:cubicBezTo>
                <a:cubicBezTo>
                  <a:pt x="5207988" y="961570"/>
                  <a:pt x="5200817" y="955356"/>
                  <a:pt x="5192485" y="950654"/>
                </a:cubicBezTo>
                <a:cubicBezTo>
                  <a:pt x="5184153" y="945953"/>
                  <a:pt x="5174991" y="943193"/>
                  <a:pt x="5164995" y="942372"/>
                </a:cubicBezTo>
                <a:cubicBezTo>
                  <a:pt x="5150333" y="941975"/>
                  <a:pt x="5139172" y="947894"/>
                  <a:pt x="5131507" y="960151"/>
                </a:cubicBezTo>
                <a:cubicBezTo>
                  <a:pt x="5123843" y="972405"/>
                  <a:pt x="5120011" y="987802"/>
                  <a:pt x="5120011" y="1006345"/>
                </a:cubicBezTo>
                <a:cubicBezTo>
                  <a:pt x="5120011" y="1012794"/>
                  <a:pt x="5120344" y="1019272"/>
                  <a:pt x="5121010" y="1025777"/>
                </a:cubicBezTo>
                <a:cubicBezTo>
                  <a:pt x="5121677" y="1032283"/>
                  <a:pt x="5123343" y="1038873"/>
                  <a:pt x="5126009" y="1045547"/>
                </a:cubicBezTo>
                <a:cubicBezTo>
                  <a:pt x="5110678" y="1034581"/>
                  <a:pt x="5097183" y="1020125"/>
                  <a:pt x="5085523" y="1002190"/>
                </a:cubicBezTo>
                <a:cubicBezTo>
                  <a:pt x="5073860" y="984251"/>
                  <a:pt x="5064029" y="964651"/>
                  <a:pt x="5056034" y="943392"/>
                </a:cubicBezTo>
                <a:cubicBezTo>
                  <a:pt x="5048038" y="922131"/>
                  <a:pt x="5041877" y="900828"/>
                  <a:pt x="5037547" y="879484"/>
                </a:cubicBezTo>
                <a:cubicBezTo>
                  <a:pt x="5033217" y="858139"/>
                  <a:pt x="5031053" y="838598"/>
                  <a:pt x="5031053" y="820862"/>
                </a:cubicBezTo>
                <a:cubicBezTo>
                  <a:pt x="5031053" y="796676"/>
                  <a:pt x="5032551" y="774841"/>
                  <a:pt x="5035549" y="755355"/>
                </a:cubicBezTo>
                <a:cubicBezTo>
                  <a:pt x="5038547" y="735870"/>
                  <a:pt x="5042374" y="718271"/>
                  <a:pt x="5047038" y="702559"/>
                </a:cubicBezTo>
                <a:cubicBezTo>
                  <a:pt x="5051702" y="686846"/>
                  <a:pt x="5057035" y="672401"/>
                  <a:pt x="5063031" y="659221"/>
                </a:cubicBezTo>
                <a:cubicBezTo>
                  <a:pt x="5069028" y="646039"/>
                  <a:pt x="5075362" y="632885"/>
                  <a:pt x="5082024" y="619757"/>
                </a:cubicBezTo>
                <a:cubicBezTo>
                  <a:pt x="5107353" y="578398"/>
                  <a:pt x="5133847" y="547389"/>
                  <a:pt x="5161496" y="526698"/>
                </a:cubicBezTo>
                <a:cubicBezTo>
                  <a:pt x="5189165" y="505992"/>
                  <a:pt x="5218328" y="493622"/>
                  <a:pt x="5249000" y="489543"/>
                </a:cubicBezTo>
                <a:cubicBezTo>
                  <a:pt x="5254001" y="489930"/>
                  <a:pt x="5259003" y="490314"/>
                  <a:pt x="5264005" y="490696"/>
                </a:cubicBezTo>
                <a:cubicBezTo>
                  <a:pt x="5352241" y="497436"/>
                  <a:pt x="5440552" y="503481"/>
                  <a:pt x="5528901" y="508667"/>
                </a:cubicBezTo>
                <a:cubicBezTo>
                  <a:pt x="5528901" y="519953"/>
                  <a:pt x="5528901" y="531240"/>
                  <a:pt x="5528901" y="542526"/>
                </a:cubicBezTo>
                <a:cubicBezTo>
                  <a:pt x="5434590" y="602583"/>
                  <a:pt x="5340146" y="661784"/>
                  <a:pt x="5245666" y="720257"/>
                </a:cubicBezTo>
                <a:cubicBezTo>
                  <a:pt x="5263333" y="749434"/>
                  <a:pt x="5281004" y="778588"/>
                  <a:pt x="5298682" y="807721"/>
                </a:cubicBezTo>
                <a:cubicBezTo>
                  <a:pt x="5354685" y="820745"/>
                  <a:pt x="5404720" y="851351"/>
                  <a:pt x="5448799" y="899771"/>
                </a:cubicBezTo>
                <a:cubicBezTo>
                  <a:pt x="5492811" y="948118"/>
                  <a:pt x="5526561" y="1018039"/>
                  <a:pt x="5549935" y="1109686"/>
                </a:cubicBezTo>
                <a:cubicBezTo>
                  <a:pt x="5560617" y="1119566"/>
                  <a:pt x="5571301" y="1129435"/>
                  <a:pt x="5581988" y="1139292"/>
                </a:cubicBezTo>
                <a:cubicBezTo>
                  <a:pt x="5581988" y="967575"/>
                  <a:pt x="5581988" y="795858"/>
                  <a:pt x="5581988" y="624141"/>
                </a:cubicBezTo>
                <a:cubicBezTo>
                  <a:pt x="5582655" y="624177"/>
                  <a:pt x="5583323" y="624214"/>
                  <a:pt x="5583991" y="624250"/>
                </a:cubicBezTo>
                <a:cubicBezTo>
                  <a:pt x="5600684" y="625161"/>
                  <a:pt x="5617708" y="628880"/>
                  <a:pt x="5635074" y="635402"/>
                </a:cubicBezTo>
                <a:cubicBezTo>
                  <a:pt x="5652438" y="641923"/>
                  <a:pt x="5668141" y="650539"/>
                  <a:pt x="5682175" y="661277"/>
                </a:cubicBezTo>
                <a:cubicBezTo>
                  <a:pt x="5696202" y="672009"/>
                  <a:pt x="5707563" y="684409"/>
                  <a:pt x="5716250" y="698499"/>
                </a:cubicBezTo>
                <a:cubicBezTo>
                  <a:pt x="5724935" y="712584"/>
                  <a:pt x="5729279" y="727282"/>
                  <a:pt x="5729279" y="742599"/>
                </a:cubicBezTo>
                <a:cubicBezTo>
                  <a:pt x="5729279" y="755498"/>
                  <a:pt x="5726941" y="767490"/>
                  <a:pt x="5722264" y="778574"/>
                </a:cubicBezTo>
                <a:cubicBezTo>
                  <a:pt x="5716918" y="775923"/>
                  <a:pt x="5710904" y="773037"/>
                  <a:pt x="5704224" y="769915"/>
                </a:cubicBezTo>
                <a:cubicBezTo>
                  <a:pt x="5697542" y="766792"/>
                  <a:pt x="5691529" y="765106"/>
                  <a:pt x="5686184" y="764857"/>
                </a:cubicBezTo>
                <a:cubicBezTo>
                  <a:pt x="5676161" y="764391"/>
                  <a:pt x="5667309" y="766586"/>
                  <a:pt x="5659625" y="771454"/>
                </a:cubicBezTo>
                <a:cubicBezTo>
                  <a:pt x="5651943" y="776321"/>
                  <a:pt x="5645593" y="782655"/>
                  <a:pt x="5640583" y="790466"/>
                </a:cubicBezTo>
                <a:cubicBezTo>
                  <a:pt x="5635574" y="798276"/>
                  <a:pt x="5631903" y="806555"/>
                  <a:pt x="5629565" y="815304"/>
                </a:cubicBezTo>
                <a:cubicBezTo>
                  <a:pt x="5627227" y="824052"/>
                  <a:pt x="5626059" y="832054"/>
                  <a:pt x="5626059" y="839310"/>
                </a:cubicBezTo>
                <a:cubicBezTo>
                  <a:pt x="5626059" y="861883"/>
                  <a:pt x="5632733" y="879763"/>
                  <a:pt x="5646095" y="892926"/>
                </a:cubicBezTo>
                <a:cubicBezTo>
                  <a:pt x="5659453" y="906084"/>
                  <a:pt x="5673155" y="912994"/>
                  <a:pt x="5687186" y="913645"/>
                </a:cubicBezTo>
                <a:cubicBezTo>
                  <a:pt x="5701885" y="914327"/>
                  <a:pt x="5714749" y="909857"/>
                  <a:pt x="5725771" y="900259"/>
                </a:cubicBezTo>
                <a:cubicBezTo>
                  <a:pt x="5736799" y="890656"/>
                  <a:pt x="5745983" y="878340"/>
                  <a:pt x="5753333" y="863326"/>
                </a:cubicBezTo>
                <a:cubicBezTo>
                  <a:pt x="5760684" y="848307"/>
                  <a:pt x="5766194" y="832605"/>
                  <a:pt x="5769869" y="816224"/>
                </a:cubicBezTo>
                <a:cubicBezTo>
                  <a:pt x="5773545" y="799842"/>
                  <a:pt x="5775381" y="784798"/>
                  <a:pt x="5775381" y="771093"/>
                </a:cubicBezTo>
                <a:cubicBezTo>
                  <a:pt x="5775381" y="747713"/>
                  <a:pt x="5771373" y="723975"/>
                  <a:pt x="5763355" y="699875"/>
                </a:cubicBezTo>
                <a:cubicBezTo>
                  <a:pt x="5755335" y="675769"/>
                  <a:pt x="5743138" y="653099"/>
                  <a:pt x="5726774" y="631843"/>
                </a:cubicBezTo>
                <a:cubicBezTo>
                  <a:pt x="5710399" y="610572"/>
                  <a:pt x="5690181" y="591731"/>
                  <a:pt x="5666140" y="575262"/>
                </a:cubicBezTo>
                <a:cubicBezTo>
                  <a:pt x="5642077" y="558778"/>
                  <a:pt x="5614031" y="546482"/>
                  <a:pt x="5581988" y="538282"/>
                </a:cubicBezTo>
                <a:cubicBezTo>
                  <a:pt x="5581988" y="529414"/>
                  <a:pt x="5581988" y="520546"/>
                  <a:pt x="5581988" y="511678"/>
                </a:cubicBezTo>
                <a:cubicBezTo>
                  <a:pt x="5669019" y="516440"/>
                  <a:pt x="5756106" y="520339"/>
                  <a:pt x="5843225" y="523219"/>
                </a:cubicBezTo>
                <a:cubicBezTo>
                  <a:pt x="5845676" y="523300"/>
                  <a:pt x="5848127" y="523380"/>
                  <a:pt x="5850578" y="523459"/>
                </a:cubicBezTo>
                <a:cubicBezTo>
                  <a:pt x="5957411" y="526920"/>
                  <a:pt x="6064308" y="528842"/>
                  <a:pt x="6171201" y="528941"/>
                </a:cubicBezTo>
                <a:cubicBezTo>
                  <a:pt x="6171201" y="540228"/>
                  <a:pt x="6171201" y="551514"/>
                  <a:pt x="6171201" y="562801"/>
                </a:cubicBezTo>
                <a:cubicBezTo>
                  <a:pt x="6071458" y="628656"/>
                  <a:pt x="5971454" y="693099"/>
                  <a:pt x="5871300" y="756292"/>
                </a:cubicBezTo>
                <a:cubicBezTo>
                  <a:pt x="5890345" y="785078"/>
                  <a:pt x="5909393" y="813828"/>
                  <a:pt x="5928454" y="842536"/>
                </a:cubicBezTo>
                <a:cubicBezTo>
                  <a:pt x="5989267" y="855351"/>
                  <a:pt x="6043076" y="883557"/>
                  <a:pt x="6089942" y="927581"/>
                </a:cubicBezTo>
                <a:cubicBezTo>
                  <a:pt x="6136701" y="971503"/>
                  <a:pt x="6171863" y="1038049"/>
                  <a:pt x="6195278" y="1127524"/>
                </a:cubicBezTo>
                <a:cubicBezTo>
                  <a:pt x="6204973" y="1138389"/>
                  <a:pt x="6214670" y="1149241"/>
                  <a:pt x="6224371" y="1160081"/>
                </a:cubicBezTo>
                <a:cubicBezTo>
                  <a:pt x="6224371" y="949667"/>
                  <a:pt x="6224371" y="739253"/>
                  <a:pt x="6224371" y="528839"/>
                </a:cubicBezTo>
                <a:cubicBezTo>
                  <a:pt x="6253461" y="528699"/>
                  <a:pt x="6282551" y="528421"/>
                  <a:pt x="6311640" y="527999"/>
                </a:cubicBezTo>
                <a:cubicBezTo>
                  <a:pt x="6298596" y="508833"/>
                  <a:pt x="6285556" y="489645"/>
                  <a:pt x="6272519" y="470435"/>
                </a:cubicBezTo>
                <a:cubicBezTo>
                  <a:pt x="6119493" y="471982"/>
                  <a:pt x="5966418" y="469610"/>
                  <a:pt x="5813478" y="464151"/>
                </a:cubicBezTo>
                <a:cubicBezTo>
                  <a:pt x="5812363" y="464111"/>
                  <a:pt x="5811249" y="464071"/>
                  <a:pt x="5810135" y="464031"/>
                </a:cubicBezTo>
                <a:cubicBezTo>
                  <a:pt x="5615540" y="457027"/>
                  <a:pt x="5421125" y="445037"/>
                  <a:pt x="5226993" y="429783"/>
                </a:cubicBezTo>
                <a:cubicBezTo>
                  <a:pt x="5215212" y="428857"/>
                  <a:pt x="5203430" y="427920"/>
                  <a:pt x="5191652" y="426970"/>
                </a:cubicBezTo>
                <a:cubicBezTo>
                  <a:pt x="5094222" y="419118"/>
                  <a:pt x="4996846" y="410468"/>
                  <a:pt x="4899517" y="401234"/>
                </a:cubicBezTo>
                <a:cubicBezTo>
                  <a:pt x="4896744" y="400971"/>
                  <a:pt x="4893971" y="400707"/>
                  <a:pt x="4891197" y="400443"/>
                </a:cubicBezTo>
                <a:cubicBezTo>
                  <a:pt x="4691137" y="381394"/>
                  <a:pt x="4491303" y="359907"/>
                  <a:pt x="4291546" y="337810"/>
                </a:cubicBezTo>
                <a:cubicBezTo>
                  <a:pt x="4286007" y="337197"/>
                  <a:pt x="4280467" y="336584"/>
                  <a:pt x="4274928" y="335970"/>
                </a:cubicBezTo>
                <a:cubicBezTo>
                  <a:pt x="4263518" y="334706"/>
                  <a:pt x="4252107" y="333440"/>
                  <a:pt x="4240696" y="332173"/>
                </a:cubicBezTo>
                <a:cubicBezTo>
                  <a:pt x="4239034" y="325539"/>
                  <a:pt x="4237372" y="318904"/>
                  <a:pt x="4235711" y="312270"/>
                </a:cubicBezTo>
                <a:cubicBezTo>
                  <a:pt x="4232387" y="294971"/>
                  <a:pt x="4227402" y="276076"/>
                  <a:pt x="4220754" y="255586"/>
                </a:cubicBezTo>
                <a:cubicBezTo>
                  <a:pt x="4214108" y="235095"/>
                  <a:pt x="4203472" y="219602"/>
                  <a:pt x="4188849" y="209104"/>
                </a:cubicBezTo>
                <a:close/>
                <a:moveTo>
                  <a:pt x="7387457" y="118067"/>
                </a:moveTo>
                <a:cubicBezTo>
                  <a:pt x="7382179" y="130232"/>
                  <a:pt x="7378539" y="141108"/>
                  <a:pt x="7376559" y="150705"/>
                </a:cubicBezTo>
                <a:cubicBezTo>
                  <a:pt x="7374579" y="160302"/>
                  <a:pt x="7373587" y="172355"/>
                  <a:pt x="7373587" y="186866"/>
                </a:cubicBezTo>
                <a:cubicBezTo>
                  <a:pt x="7375567" y="217983"/>
                  <a:pt x="7382349" y="247498"/>
                  <a:pt x="7393897" y="275409"/>
                </a:cubicBezTo>
                <a:cubicBezTo>
                  <a:pt x="7405439" y="303301"/>
                  <a:pt x="7422728" y="334228"/>
                  <a:pt x="7445795" y="368080"/>
                </a:cubicBezTo>
                <a:cubicBezTo>
                  <a:pt x="7382452" y="379233"/>
                  <a:pt x="7318923" y="389387"/>
                  <a:pt x="7255305" y="398570"/>
                </a:cubicBezTo>
                <a:cubicBezTo>
                  <a:pt x="7250445" y="399272"/>
                  <a:pt x="7245584" y="399968"/>
                  <a:pt x="7240723" y="400658"/>
                </a:cubicBezTo>
                <a:cubicBezTo>
                  <a:pt x="7220735" y="403497"/>
                  <a:pt x="7200741" y="406239"/>
                  <a:pt x="7180743" y="408888"/>
                </a:cubicBezTo>
                <a:cubicBezTo>
                  <a:pt x="7179085" y="402658"/>
                  <a:pt x="7177429" y="396427"/>
                  <a:pt x="7175771" y="390196"/>
                </a:cubicBezTo>
                <a:cubicBezTo>
                  <a:pt x="7172456" y="374508"/>
                  <a:pt x="7167325" y="357038"/>
                  <a:pt x="7160363" y="337788"/>
                </a:cubicBezTo>
                <a:cubicBezTo>
                  <a:pt x="7153397" y="318532"/>
                  <a:pt x="7143297" y="304902"/>
                  <a:pt x="7130041" y="296892"/>
                </a:cubicBezTo>
                <a:cubicBezTo>
                  <a:pt x="7130041" y="352922"/>
                  <a:pt x="7130041" y="408952"/>
                  <a:pt x="7130041" y="464981"/>
                </a:cubicBezTo>
                <a:cubicBezTo>
                  <a:pt x="7126723" y="456527"/>
                  <a:pt x="7121911" y="449467"/>
                  <a:pt x="7115603" y="443787"/>
                </a:cubicBezTo>
                <a:cubicBezTo>
                  <a:pt x="7109291" y="438104"/>
                  <a:pt x="7099808" y="430392"/>
                  <a:pt x="7087190" y="420594"/>
                </a:cubicBezTo>
                <a:cubicBezTo>
                  <a:pt x="7073899" y="422161"/>
                  <a:pt x="7060607" y="423688"/>
                  <a:pt x="7047313" y="425174"/>
                </a:cubicBezTo>
                <a:cubicBezTo>
                  <a:pt x="7032028" y="426884"/>
                  <a:pt x="7016742" y="428540"/>
                  <a:pt x="7001454" y="430145"/>
                </a:cubicBezTo>
                <a:cubicBezTo>
                  <a:pt x="7000456" y="427025"/>
                  <a:pt x="6999461" y="423904"/>
                  <a:pt x="6998463" y="420784"/>
                </a:cubicBezTo>
                <a:cubicBezTo>
                  <a:pt x="6998463" y="420381"/>
                  <a:pt x="6998463" y="419978"/>
                  <a:pt x="6998463" y="419575"/>
                </a:cubicBezTo>
                <a:cubicBezTo>
                  <a:pt x="6996467" y="411721"/>
                  <a:pt x="6994145" y="402893"/>
                  <a:pt x="6991484" y="393092"/>
                </a:cubicBezTo>
                <a:cubicBezTo>
                  <a:pt x="6988823" y="383289"/>
                  <a:pt x="6985506" y="373552"/>
                  <a:pt x="6981515" y="363884"/>
                </a:cubicBezTo>
                <a:cubicBezTo>
                  <a:pt x="6977523" y="354214"/>
                  <a:pt x="6973030" y="345196"/>
                  <a:pt x="6968039" y="336827"/>
                </a:cubicBezTo>
                <a:cubicBezTo>
                  <a:pt x="6963046" y="328455"/>
                  <a:pt x="6956878" y="321815"/>
                  <a:pt x="6949555" y="316884"/>
                </a:cubicBezTo>
                <a:cubicBezTo>
                  <a:pt x="6949555" y="409595"/>
                  <a:pt x="6949555" y="502306"/>
                  <a:pt x="6949555" y="595017"/>
                </a:cubicBezTo>
                <a:cubicBezTo>
                  <a:pt x="6926905" y="552846"/>
                  <a:pt x="6899570" y="518307"/>
                  <a:pt x="6867627" y="491250"/>
                </a:cubicBezTo>
                <a:cubicBezTo>
                  <a:pt x="6835613" y="464133"/>
                  <a:pt x="6795981" y="452426"/>
                  <a:pt x="6748600" y="455694"/>
                </a:cubicBezTo>
                <a:cubicBezTo>
                  <a:pt x="6723917" y="457397"/>
                  <a:pt x="6700414" y="464938"/>
                  <a:pt x="6678044" y="478366"/>
                </a:cubicBezTo>
                <a:cubicBezTo>
                  <a:pt x="6655684" y="491786"/>
                  <a:pt x="6635804" y="508584"/>
                  <a:pt x="6618429" y="528843"/>
                </a:cubicBezTo>
                <a:cubicBezTo>
                  <a:pt x="6601072" y="549080"/>
                  <a:pt x="6587205" y="570909"/>
                  <a:pt x="6576848" y="594370"/>
                </a:cubicBezTo>
                <a:cubicBezTo>
                  <a:pt x="6566496" y="617821"/>
                  <a:pt x="6561318" y="640424"/>
                  <a:pt x="6561318" y="662191"/>
                </a:cubicBezTo>
                <a:cubicBezTo>
                  <a:pt x="6561318" y="676702"/>
                  <a:pt x="6562987" y="688519"/>
                  <a:pt x="6566328" y="697640"/>
                </a:cubicBezTo>
                <a:cubicBezTo>
                  <a:pt x="6569668" y="706760"/>
                  <a:pt x="6573841" y="713826"/>
                  <a:pt x="6578852" y="718833"/>
                </a:cubicBezTo>
                <a:cubicBezTo>
                  <a:pt x="6583861" y="723838"/>
                  <a:pt x="6589372" y="727406"/>
                  <a:pt x="6595384" y="729532"/>
                </a:cubicBezTo>
                <a:cubicBezTo>
                  <a:pt x="6601395" y="731657"/>
                  <a:pt x="6607407" y="732566"/>
                  <a:pt x="6613419" y="732259"/>
                </a:cubicBezTo>
                <a:cubicBezTo>
                  <a:pt x="6620099" y="731918"/>
                  <a:pt x="6627616" y="729106"/>
                  <a:pt x="6635962" y="723819"/>
                </a:cubicBezTo>
                <a:cubicBezTo>
                  <a:pt x="6644314" y="718529"/>
                  <a:pt x="6652498" y="712432"/>
                  <a:pt x="6660510" y="705524"/>
                </a:cubicBezTo>
                <a:cubicBezTo>
                  <a:pt x="6660176" y="705543"/>
                  <a:pt x="6659842" y="705562"/>
                  <a:pt x="6659508" y="705581"/>
                </a:cubicBezTo>
                <a:cubicBezTo>
                  <a:pt x="6666856" y="700322"/>
                  <a:pt x="6674039" y="695269"/>
                  <a:pt x="6681049" y="690414"/>
                </a:cubicBezTo>
                <a:cubicBezTo>
                  <a:pt x="6688057" y="685561"/>
                  <a:pt x="6694226" y="682964"/>
                  <a:pt x="6699563" y="682631"/>
                </a:cubicBezTo>
                <a:cubicBezTo>
                  <a:pt x="6709571" y="682007"/>
                  <a:pt x="6718408" y="684861"/>
                  <a:pt x="6726083" y="691208"/>
                </a:cubicBezTo>
                <a:cubicBezTo>
                  <a:pt x="6733755" y="697553"/>
                  <a:pt x="6737592" y="705960"/>
                  <a:pt x="6737592" y="716440"/>
                </a:cubicBezTo>
                <a:cubicBezTo>
                  <a:pt x="6737592" y="720471"/>
                  <a:pt x="6730929" y="732009"/>
                  <a:pt x="6717577" y="751019"/>
                </a:cubicBezTo>
                <a:cubicBezTo>
                  <a:pt x="6704236" y="770013"/>
                  <a:pt x="6681578" y="798639"/>
                  <a:pt x="6649488" y="836748"/>
                </a:cubicBezTo>
                <a:cubicBezTo>
                  <a:pt x="6672183" y="849585"/>
                  <a:pt x="6694876" y="862327"/>
                  <a:pt x="6717577" y="874970"/>
                </a:cubicBezTo>
                <a:cubicBezTo>
                  <a:pt x="6783449" y="792747"/>
                  <a:pt x="6849133" y="709806"/>
                  <a:pt x="6914585" y="626145"/>
                </a:cubicBezTo>
                <a:cubicBezTo>
                  <a:pt x="6922576" y="639110"/>
                  <a:pt x="6930407" y="653891"/>
                  <a:pt x="6938065" y="670496"/>
                </a:cubicBezTo>
                <a:cubicBezTo>
                  <a:pt x="6945720" y="687095"/>
                  <a:pt x="6949555" y="703046"/>
                  <a:pt x="6949555" y="718363"/>
                </a:cubicBezTo>
                <a:cubicBezTo>
                  <a:pt x="6949555" y="833245"/>
                  <a:pt x="6949555" y="948126"/>
                  <a:pt x="6949555" y="1063007"/>
                </a:cubicBezTo>
                <a:cubicBezTo>
                  <a:pt x="6967188" y="1081036"/>
                  <a:pt x="6984820" y="1099004"/>
                  <a:pt x="7002451" y="1116909"/>
                </a:cubicBezTo>
                <a:cubicBezTo>
                  <a:pt x="7002451" y="907301"/>
                  <a:pt x="7002451" y="697693"/>
                  <a:pt x="7002451" y="488085"/>
                </a:cubicBezTo>
                <a:cubicBezTo>
                  <a:pt x="7013418" y="486933"/>
                  <a:pt x="7024384" y="485753"/>
                  <a:pt x="7035350" y="484547"/>
                </a:cubicBezTo>
                <a:cubicBezTo>
                  <a:pt x="7049973" y="482938"/>
                  <a:pt x="7064594" y="481281"/>
                  <a:pt x="7079214" y="479575"/>
                </a:cubicBezTo>
                <a:cubicBezTo>
                  <a:pt x="7083866" y="481451"/>
                  <a:pt x="7089020" y="486081"/>
                  <a:pt x="7094667" y="493474"/>
                </a:cubicBezTo>
                <a:cubicBezTo>
                  <a:pt x="7100312" y="500864"/>
                  <a:pt x="7105803" y="509067"/>
                  <a:pt x="7111117" y="518099"/>
                </a:cubicBezTo>
                <a:cubicBezTo>
                  <a:pt x="7116427" y="527128"/>
                  <a:pt x="7120922" y="536248"/>
                  <a:pt x="7124573" y="545472"/>
                </a:cubicBezTo>
                <a:cubicBezTo>
                  <a:pt x="7128223" y="554693"/>
                  <a:pt x="7130041" y="562127"/>
                  <a:pt x="7130041" y="567770"/>
                </a:cubicBezTo>
                <a:cubicBezTo>
                  <a:pt x="7130041" y="726588"/>
                  <a:pt x="7130041" y="885406"/>
                  <a:pt x="7130041" y="1044225"/>
                </a:cubicBezTo>
                <a:cubicBezTo>
                  <a:pt x="7147275" y="1061403"/>
                  <a:pt x="7164491" y="1078553"/>
                  <a:pt x="7181737" y="1095625"/>
                </a:cubicBezTo>
                <a:cubicBezTo>
                  <a:pt x="7181737" y="886017"/>
                  <a:pt x="7181737" y="676409"/>
                  <a:pt x="7181737" y="466801"/>
                </a:cubicBezTo>
                <a:cubicBezTo>
                  <a:pt x="7212345" y="462743"/>
                  <a:pt x="7242943" y="458463"/>
                  <a:pt x="7273523" y="453959"/>
                </a:cubicBezTo>
                <a:cubicBezTo>
                  <a:pt x="7280018" y="453002"/>
                  <a:pt x="7286513" y="452035"/>
                  <a:pt x="7293007" y="451058"/>
                </a:cubicBezTo>
                <a:cubicBezTo>
                  <a:pt x="7351613" y="442238"/>
                  <a:pt x="7410185" y="432578"/>
                  <a:pt x="7468487" y="422085"/>
                </a:cubicBezTo>
                <a:cubicBezTo>
                  <a:pt x="7469145" y="423579"/>
                  <a:pt x="7469803" y="425073"/>
                  <a:pt x="7470461" y="426567"/>
                </a:cubicBezTo>
                <a:cubicBezTo>
                  <a:pt x="7471119" y="428060"/>
                  <a:pt x="7471119" y="428463"/>
                  <a:pt x="7470461" y="427776"/>
                </a:cubicBezTo>
                <a:cubicBezTo>
                  <a:pt x="7470131" y="427029"/>
                  <a:pt x="7469803" y="426282"/>
                  <a:pt x="7469474" y="425535"/>
                </a:cubicBezTo>
                <a:cubicBezTo>
                  <a:pt x="7470132" y="431866"/>
                  <a:pt x="7470625" y="438227"/>
                  <a:pt x="7470953" y="444617"/>
                </a:cubicBezTo>
                <a:cubicBezTo>
                  <a:pt x="7471283" y="451007"/>
                  <a:pt x="7471447" y="457830"/>
                  <a:pt x="7471447" y="465086"/>
                </a:cubicBezTo>
                <a:cubicBezTo>
                  <a:pt x="7471447" y="512650"/>
                  <a:pt x="7464069" y="553292"/>
                  <a:pt x="7449248" y="586954"/>
                </a:cubicBezTo>
                <a:cubicBezTo>
                  <a:pt x="7434441" y="620585"/>
                  <a:pt x="7417512" y="648105"/>
                  <a:pt x="7398355" y="669490"/>
                </a:cubicBezTo>
                <a:cubicBezTo>
                  <a:pt x="7379229" y="690842"/>
                  <a:pt x="7359896" y="707094"/>
                  <a:pt x="7340397" y="718247"/>
                </a:cubicBezTo>
                <a:cubicBezTo>
                  <a:pt x="7320926" y="729385"/>
                  <a:pt x="7306880" y="736366"/>
                  <a:pt x="7298291" y="739277"/>
                </a:cubicBezTo>
                <a:cubicBezTo>
                  <a:pt x="7298291" y="740890"/>
                  <a:pt x="7298127" y="743333"/>
                  <a:pt x="7297796" y="746608"/>
                </a:cubicBezTo>
                <a:cubicBezTo>
                  <a:pt x="7297465" y="749882"/>
                  <a:pt x="7297301" y="752326"/>
                  <a:pt x="7297301" y="753938"/>
                </a:cubicBezTo>
                <a:cubicBezTo>
                  <a:pt x="7297301" y="756760"/>
                  <a:pt x="7297301" y="759582"/>
                  <a:pt x="7297301" y="762403"/>
                </a:cubicBezTo>
                <a:cubicBezTo>
                  <a:pt x="7297301" y="796263"/>
                  <a:pt x="7301915" y="825798"/>
                  <a:pt x="7311171" y="850986"/>
                </a:cubicBezTo>
                <a:cubicBezTo>
                  <a:pt x="7320423" y="876162"/>
                  <a:pt x="7332627" y="897041"/>
                  <a:pt x="7347828" y="913574"/>
                </a:cubicBezTo>
                <a:cubicBezTo>
                  <a:pt x="7363009" y="930086"/>
                  <a:pt x="7380682" y="941715"/>
                  <a:pt x="7400833" y="948417"/>
                </a:cubicBezTo>
                <a:cubicBezTo>
                  <a:pt x="7420952" y="955108"/>
                  <a:pt x="7441527" y="956576"/>
                  <a:pt x="7462568" y="952811"/>
                </a:cubicBezTo>
                <a:cubicBezTo>
                  <a:pt x="7489547" y="947982"/>
                  <a:pt x="7513903" y="936181"/>
                  <a:pt x="7535578" y="917515"/>
                </a:cubicBezTo>
                <a:cubicBezTo>
                  <a:pt x="7557295" y="898814"/>
                  <a:pt x="7575472" y="876466"/>
                  <a:pt x="7590207" y="850548"/>
                </a:cubicBezTo>
                <a:cubicBezTo>
                  <a:pt x="7604959" y="824601"/>
                  <a:pt x="7616224" y="796272"/>
                  <a:pt x="7624081" y="765626"/>
                </a:cubicBezTo>
                <a:cubicBezTo>
                  <a:pt x="7631939" y="734970"/>
                  <a:pt x="7635861" y="705528"/>
                  <a:pt x="7635861" y="677311"/>
                </a:cubicBezTo>
                <a:cubicBezTo>
                  <a:pt x="7635861" y="625715"/>
                  <a:pt x="7627523" y="578077"/>
                  <a:pt x="7610825" y="534365"/>
                </a:cubicBezTo>
                <a:cubicBezTo>
                  <a:pt x="7594112" y="490610"/>
                  <a:pt x="7566725" y="449581"/>
                  <a:pt x="7528671" y="410938"/>
                </a:cubicBezTo>
                <a:cubicBezTo>
                  <a:pt x="7589121" y="399425"/>
                  <a:pt x="7649351" y="386992"/>
                  <a:pt x="7709498" y="373576"/>
                </a:cubicBezTo>
                <a:cubicBezTo>
                  <a:pt x="7697080" y="356974"/>
                  <a:pt x="7684607" y="340384"/>
                  <a:pt x="7672189" y="323725"/>
                </a:cubicBezTo>
                <a:cubicBezTo>
                  <a:pt x="7611713" y="336799"/>
                  <a:pt x="7551093" y="348903"/>
                  <a:pt x="7490193" y="360092"/>
                </a:cubicBezTo>
                <a:cubicBezTo>
                  <a:pt x="7475055" y="340287"/>
                  <a:pt x="7461754" y="317076"/>
                  <a:pt x="7450235" y="290507"/>
                </a:cubicBezTo>
                <a:cubicBezTo>
                  <a:pt x="7438707" y="263919"/>
                  <a:pt x="7431003" y="235630"/>
                  <a:pt x="7427049" y="205680"/>
                </a:cubicBezTo>
                <a:cubicBezTo>
                  <a:pt x="7427708" y="195085"/>
                  <a:pt x="7428855" y="185010"/>
                  <a:pt x="7430502" y="175454"/>
                </a:cubicBezTo>
                <a:cubicBezTo>
                  <a:pt x="7432149" y="165898"/>
                  <a:pt x="7435595" y="155016"/>
                  <a:pt x="7440862" y="142812"/>
                </a:cubicBezTo>
                <a:cubicBezTo>
                  <a:pt x="7423085" y="134647"/>
                  <a:pt x="7405275" y="126396"/>
                  <a:pt x="7387457" y="118067"/>
                </a:cubicBezTo>
                <a:close/>
                <a:moveTo>
                  <a:pt x="1881378" y="41642"/>
                </a:moveTo>
                <a:cubicBezTo>
                  <a:pt x="1881378" y="97672"/>
                  <a:pt x="1881378" y="153702"/>
                  <a:pt x="1881378" y="209732"/>
                </a:cubicBezTo>
                <a:cubicBezTo>
                  <a:pt x="1878034" y="200906"/>
                  <a:pt x="1873187" y="193311"/>
                  <a:pt x="1866832" y="186951"/>
                </a:cubicBezTo>
                <a:cubicBezTo>
                  <a:pt x="1860481" y="180593"/>
                  <a:pt x="1850955" y="171869"/>
                  <a:pt x="1838245" y="160801"/>
                </a:cubicBezTo>
                <a:cubicBezTo>
                  <a:pt x="1816733" y="161178"/>
                  <a:pt x="1795222" y="161635"/>
                  <a:pt x="1773719" y="162173"/>
                </a:cubicBezTo>
                <a:cubicBezTo>
                  <a:pt x="1765141" y="162388"/>
                  <a:pt x="1756562" y="162616"/>
                  <a:pt x="1747984" y="162857"/>
                </a:cubicBezTo>
                <a:cubicBezTo>
                  <a:pt x="1585658" y="167419"/>
                  <a:pt x="1423417" y="176711"/>
                  <a:pt x="1261717" y="191624"/>
                </a:cubicBezTo>
                <a:cubicBezTo>
                  <a:pt x="1256499" y="192105"/>
                  <a:pt x="1251282" y="192592"/>
                  <a:pt x="1246064" y="193085"/>
                </a:cubicBezTo>
                <a:cubicBezTo>
                  <a:pt x="1234296" y="194197"/>
                  <a:pt x="1222530" y="195339"/>
                  <a:pt x="1210763" y="196512"/>
                </a:cubicBezTo>
                <a:cubicBezTo>
                  <a:pt x="1209099" y="190228"/>
                  <a:pt x="1207431" y="183946"/>
                  <a:pt x="1205767" y="177663"/>
                </a:cubicBezTo>
                <a:cubicBezTo>
                  <a:pt x="1202440" y="161067"/>
                  <a:pt x="1197451" y="143230"/>
                  <a:pt x="1190798" y="124160"/>
                </a:cubicBezTo>
                <a:cubicBezTo>
                  <a:pt x="1184146" y="105095"/>
                  <a:pt x="1173527" y="91877"/>
                  <a:pt x="1158896" y="84579"/>
                </a:cubicBezTo>
                <a:cubicBezTo>
                  <a:pt x="1158896" y="140608"/>
                  <a:pt x="1158896" y="196638"/>
                  <a:pt x="1158896" y="252668"/>
                </a:cubicBezTo>
                <a:cubicBezTo>
                  <a:pt x="1155572" y="243352"/>
                  <a:pt x="1150924" y="235589"/>
                  <a:pt x="1144940" y="229391"/>
                </a:cubicBezTo>
                <a:cubicBezTo>
                  <a:pt x="1138959" y="223195"/>
                  <a:pt x="1129659" y="215555"/>
                  <a:pt x="1117026" y="206504"/>
                </a:cubicBezTo>
                <a:cubicBezTo>
                  <a:pt x="898064" y="231387"/>
                  <a:pt x="680265" y="267118"/>
                  <a:pt x="465152" y="315166"/>
                </a:cubicBezTo>
                <a:cubicBezTo>
                  <a:pt x="475932" y="332125"/>
                  <a:pt x="486769" y="349070"/>
                  <a:pt x="497551" y="366071"/>
                </a:cubicBezTo>
                <a:cubicBezTo>
                  <a:pt x="655699" y="331691"/>
                  <a:pt x="815314" y="303895"/>
                  <a:pt x="975675" y="282152"/>
                </a:cubicBezTo>
                <a:cubicBezTo>
                  <a:pt x="975675" y="406304"/>
                  <a:pt x="975675" y="530456"/>
                  <a:pt x="975675" y="654609"/>
                </a:cubicBezTo>
                <a:cubicBezTo>
                  <a:pt x="974349" y="651564"/>
                  <a:pt x="973024" y="648520"/>
                  <a:pt x="971698" y="645475"/>
                </a:cubicBezTo>
                <a:cubicBezTo>
                  <a:pt x="970373" y="640819"/>
                  <a:pt x="967721" y="634530"/>
                  <a:pt x="963745" y="626611"/>
                </a:cubicBezTo>
                <a:cubicBezTo>
                  <a:pt x="959770" y="618693"/>
                  <a:pt x="955791" y="611384"/>
                  <a:pt x="951816" y="604681"/>
                </a:cubicBezTo>
                <a:cubicBezTo>
                  <a:pt x="946517" y="594940"/>
                  <a:pt x="941706" y="584937"/>
                  <a:pt x="937401" y="574661"/>
                </a:cubicBezTo>
                <a:cubicBezTo>
                  <a:pt x="933096" y="564388"/>
                  <a:pt x="930274" y="554110"/>
                  <a:pt x="928950" y="543819"/>
                </a:cubicBezTo>
                <a:cubicBezTo>
                  <a:pt x="923654" y="507494"/>
                  <a:pt x="914856" y="476926"/>
                  <a:pt x="902608" y="452111"/>
                </a:cubicBezTo>
                <a:cubicBezTo>
                  <a:pt x="890376" y="427326"/>
                  <a:pt x="876865" y="407975"/>
                  <a:pt x="861989" y="394138"/>
                </a:cubicBezTo>
                <a:cubicBezTo>
                  <a:pt x="847131" y="380318"/>
                  <a:pt x="831777" y="370835"/>
                  <a:pt x="815920" y="365734"/>
                </a:cubicBezTo>
                <a:cubicBezTo>
                  <a:pt x="800076" y="360637"/>
                  <a:pt x="785536" y="359219"/>
                  <a:pt x="772328" y="361451"/>
                </a:cubicBezTo>
                <a:cubicBezTo>
                  <a:pt x="757134" y="364018"/>
                  <a:pt x="743156" y="369471"/>
                  <a:pt x="730332" y="377766"/>
                </a:cubicBezTo>
                <a:cubicBezTo>
                  <a:pt x="717496" y="386069"/>
                  <a:pt x="706322" y="396352"/>
                  <a:pt x="696787" y="408560"/>
                </a:cubicBezTo>
                <a:cubicBezTo>
                  <a:pt x="687243" y="420779"/>
                  <a:pt x="679847" y="434440"/>
                  <a:pt x="674587" y="449524"/>
                </a:cubicBezTo>
                <a:cubicBezTo>
                  <a:pt x="669326" y="464612"/>
                  <a:pt x="666694" y="479816"/>
                  <a:pt x="666694" y="495134"/>
                </a:cubicBezTo>
                <a:cubicBezTo>
                  <a:pt x="666694" y="520932"/>
                  <a:pt x="674102" y="541109"/>
                  <a:pt x="688893" y="555719"/>
                </a:cubicBezTo>
                <a:cubicBezTo>
                  <a:pt x="703704" y="570348"/>
                  <a:pt x="720625" y="575960"/>
                  <a:pt x="739705" y="572630"/>
                </a:cubicBezTo>
                <a:cubicBezTo>
                  <a:pt x="760763" y="568955"/>
                  <a:pt x="776955" y="558592"/>
                  <a:pt x="788180" y="541395"/>
                </a:cubicBezTo>
                <a:cubicBezTo>
                  <a:pt x="799395" y="524212"/>
                  <a:pt x="805022" y="505161"/>
                  <a:pt x="805022" y="484201"/>
                </a:cubicBezTo>
                <a:cubicBezTo>
                  <a:pt x="805022" y="469689"/>
                  <a:pt x="802377" y="456821"/>
                  <a:pt x="797096" y="445595"/>
                </a:cubicBezTo>
                <a:cubicBezTo>
                  <a:pt x="797757" y="444680"/>
                  <a:pt x="797922" y="444451"/>
                  <a:pt x="797592" y="444909"/>
                </a:cubicBezTo>
                <a:cubicBezTo>
                  <a:pt x="797262" y="445367"/>
                  <a:pt x="799078" y="445268"/>
                  <a:pt x="803041" y="444619"/>
                </a:cubicBezTo>
                <a:cubicBezTo>
                  <a:pt x="814267" y="442780"/>
                  <a:pt x="824509" y="444159"/>
                  <a:pt x="833753" y="448737"/>
                </a:cubicBezTo>
                <a:cubicBezTo>
                  <a:pt x="843003" y="453317"/>
                  <a:pt x="851089" y="460121"/>
                  <a:pt x="858026" y="469120"/>
                </a:cubicBezTo>
                <a:cubicBezTo>
                  <a:pt x="864967" y="478125"/>
                  <a:pt x="870241" y="488810"/>
                  <a:pt x="873878" y="501154"/>
                </a:cubicBezTo>
                <a:cubicBezTo>
                  <a:pt x="877514" y="513501"/>
                  <a:pt x="879326" y="526529"/>
                  <a:pt x="879326" y="540234"/>
                </a:cubicBezTo>
                <a:cubicBezTo>
                  <a:pt x="879326" y="557970"/>
                  <a:pt x="876854" y="575478"/>
                  <a:pt x="871896" y="592756"/>
                </a:cubicBezTo>
                <a:cubicBezTo>
                  <a:pt x="866937" y="610038"/>
                  <a:pt x="859511" y="625693"/>
                  <a:pt x="849605" y="639727"/>
                </a:cubicBezTo>
                <a:cubicBezTo>
                  <a:pt x="839691" y="653772"/>
                  <a:pt x="827303" y="665804"/>
                  <a:pt x="812453" y="675870"/>
                </a:cubicBezTo>
                <a:cubicBezTo>
                  <a:pt x="797585" y="685948"/>
                  <a:pt x="780249" y="692636"/>
                  <a:pt x="760440" y="696022"/>
                </a:cubicBezTo>
                <a:cubicBezTo>
                  <a:pt x="740686" y="699400"/>
                  <a:pt x="720480" y="697111"/>
                  <a:pt x="699746" y="689179"/>
                </a:cubicBezTo>
                <a:cubicBezTo>
                  <a:pt x="679038" y="681257"/>
                  <a:pt x="658800" y="666319"/>
                  <a:pt x="639069" y="644274"/>
                </a:cubicBezTo>
                <a:cubicBezTo>
                  <a:pt x="619372" y="622266"/>
                  <a:pt x="600838" y="592881"/>
                  <a:pt x="583458" y="556062"/>
                </a:cubicBezTo>
                <a:cubicBezTo>
                  <a:pt x="566098" y="519288"/>
                  <a:pt x="550571" y="473714"/>
                  <a:pt x="536822" y="419348"/>
                </a:cubicBezTo>
                <a:cubicBezTo>
                  <a:pt x="526026" y="415573"/>
                  <a:pt x="515224" y="411836"/>
                  <a:pt x="504423" y="408116"/>
                </a:cubicBezTo>
                <a:cubicBezTo>
                  <a:pt x="512923" y="454656"/>
                  <a:pt x="524391" y="501586"/>
                  <a:pt x="538786" y="548933"/>
                </a:cubicBezTo>
                <a:cubicBezTo>
                  <a:pt x="553191" y="596314"/>
                  <a:pt x="571005" y="638609"/>
                  <a:pt x="592294" y="675818"/>
                </a:cubicBezTo>
                <a:cubicBezTo>
                  <a:pt x="613620" y="713092"/>
                  <a:pt x="638781" y="742232"/>
                  <a:pt x="667681" y="763409"/>
                </a:cubicBezTo>
                <a:cubicBezTo>
                  <a:pt x="696650" y="784637"/>
                  <a:pt x="730475" y="791789"/>
                  <a:pt x="769356" y="785200"/>
                </a:cubicBezTo>
                <a:cubicBezTo>
                  <a:pt x="801705" y="779719"/>
                  <a:pt x="829926" y="765737"/>
                  <a:pt x="854063" y="743031"/>
                </a:cubicBezTo>
                <a:cubicBezTo>
                  <a:pt x="878152" y="720370"/>
                  <a:pt x="897154" y="687514"/>
                  <a:pt x="911056" y="644356"/>
                </a:cubicBezTo>
                <a:cubicBezTo>
                  <a:pt x="964816" y="687446"/>
                  <a:pt x="991581" y="764129"/>
                  <a:pt x="991581" y="873770"/>
                </a:cubicBezTo>
                <a:cubicBezTo>
                  <a:pt x="1003518" y="883472"/>
                  <a:pt x="1015440" y="893213"/>
                  <a:pt x="1027369" y="902968"/>
                </a:cubicBezTo>
                <a:cubicBezTo>
                  <a:pt x="1027369" y="693763"/>
                  <a:pt x="1027369" y="484559"/>
                  <a:pt x="1027369" y="275354"/>
                </a:cubicBezTo>
                <a:cubicBezTo>
                  <a:pt x="1054546" y="271890"/>
                  <a:pt x="1081796" y="268591"/>
                  <a:pt x="1109051" y="265461"/>
                </a:cubicBezTo>
                <a:cubicBezTo>
                  <a:pt x="1113704" y="267346"/>
                  <a:pt x="1119022" y="271981"/>
                  <a:pt x="1125002" y="279369"/>
                </a:cubicBezTo>
                <a:cubicBezTo>
                  <a:pt x="1130984" y="286760"/>
                  <a:pt x="1136466" y="295020"/>
                  <a:pt x="1141450" y="304144"/>
                </a:cubicBezTo>
                <a:cubicBezTo>
                  <a:pt x="1146437" y="313271"/>
                  <a:pt x="1150588" y="322494"/>
                  <a:pt x="1153912" y="331808"/>
                </a:cubicBezTo>
                <a:cubicBezTo>
                  <a:pt x="1157237" y="341123"/>
                  <a:pt x="1158896" y="348604"/>
                  <a:pt x="1158896" y="354247"/>
                </a:cubicBezTo>
                <a:cubicBezTo>
                  <a:pt x="1158896" y="513066"/>
                  <a:pt x="1158896" y="671884"/>
                  <a:pt x="1158896" y="830702"/>
                </a:cubicBezTo>
                <a:cubicBezTo>
                  <a:pt x="1176526" y="848166"/>
                  <a:pt x="1194135" y="865696"/>
                  <a:pt x="1211762" y="883281"/>
                </a:cubicBezTo>
                <a:cubicBezTo>
                  <a:pt x="1211762" y="673673"/>
                  <a:pt x="1211762" y="464065"/>
                  <a:pt x="1211762" y="254457"/>
                </a:cubicBezTo>
                <a:cubicBezTo>
                  <a:pt x="1234182" y="252226"/>
                  <a:pt x="1256607" y="250106"/>
                  <a:pt x="1279034" y="248093"/>
                </a:cubicBezTo>
                <a:cubicBezTo>
                  <a:pt x="1281365" y="247884"/>
                  <a:pt x="1283697" y="247676"/>
                  <a:pt x="1286028" y="247469"/>
                </a:cubicBezTo>
                <a:cubicBezTo>
                  <a:pt x="1291358" y="264734"/>
                  <a:pt x="1296684" y="282004"/>
                  <a:pt x="1302013" y="299277"/>
                </a:cubicBezTo>
                <a:cubicBezTo>
                  <a:pt x="1309342" y="301868"/>
                  <a:pt x="1317333" y="303811"/>
                  <a:pt x="1325992" y="305105"/>
                </a:cubicBezTo>
                <a:cubicBezTo>
                  <a:pt x="1334652" y="306400"/>
                  <a:pt x="1343977" y="307859"/>
                  <a:pt x="1353979" y="309487"/>
                </a:cubicBezTo>
                <a:cubicBezTo>
                  <a:pt x="1370661" y="312201"/>
                  <a:pt x="1388678" y="315870"/>
                  <a:pt x="1408020" y="320529"/>
                </a:cubicBezTo>
                <a:cubicBezTo>
                  <a:pt x="1427373" y="325191"/>
                  <a:pt x="1445386" y="332245"/>
                  <a:pt x="1462059" y="341645"/>
                </a:cubicBezTo>
                <a:cubicBezTo>
                  <a:pt x="1478748" y="351053"/>
                  <a:pt x="1492588" y="363723"/>
                  <a:pt x="1503601" y="379598"/>
                </a:cubicBezTo>
                <a:cubicBezTo>
                  <a:pt x="1514622" y="395484"/>
                  <a:pt x="1520133" y="415929"/>
                  <a:pt x="1520133" y="440921"/>
                </a:cubicBezTo>
                <a:cubicBezTo>
                  <a:pt x="1520133" y="448983"/>
                  <a:pt x="1519465" y="456276"/>
                  <a:pt x="1518129" y="462802"/>
                </a:cubicBezTo>
                <a:cubicBezTo>
                  <a:pt x="1516794" y="469327"/>
                  <a:pt x="1514789" y="473875"/>
                  <a:pt x="1512118" y="476448"/>
                </a:cubicBezTo>
                <a:cubicBezTo>
                  <a:pt x="1504103" y="474491"/>
                  <a:pt x="1496755" y="473316"/>
                  <a:pt x="1490080" y="472915"/>
                </a:cubicBezTo>
                <a:cubicBezTo>
                  <a:pt x="1483409" y="472513"/>
                  <a:pt x="1476404" y="472543"/>
                  <a:pt x="1469065" y="473008"/>
                </a:cubicBezTo>
                <a:cubicBezTo>
                  <a:pt x="1451050" y="474151"/>
                  <a:pt x="1435701" y="479020"/>
                  <a:pt x="1423030" y="487558"/>
                </a:cubicBezTo>
                <a:cubicBezTo>
                  <a:pt x="1410349" y="496102"/>
                  <a:pt x="1399843" y="506136"/>
                  <a:pt x="1391508" y="517634"/>
                </a:cubicBezTo>
                <a:cubicBezTo>
                  <a:pt x="1383167" y="529138"/>
                  <a:pt x="1377161" y="541482"/>
                  <a:pt x="1373494" y="554661"/>
                </a:cubicBezTo>
                <a:cubicBezTo>
                  <a:pt x="1369826" y="567842"/>
                  <a:pt x="1367990" y="579673"/>
                  <a:pt x="1367990" y="590153"/>
                </a:cubicBezTo>
                <a:cubicBezTo>
                  <a:pt x="1367990" y="616757"/>
                  <a:pt x="1376676" y="639057"/>
                  <a:pt x="1394009" y="657121"/>
                </a:cubicBezTo>
                <a:cubicBezTo>
                  <a:pt x="1411363" y="675206"/>
                  <a:pt x="1432035" y="683405"/>
                  <a:pt x="1456055" y="681840"/>
                </a:cubicBezTo>
                <a:cubicBezTo>
                  <a:pt x="1465395" y="681232"/>
                  <a:pt x="1475065" y="678200"/>
                  <a:pt x="1485077" y="672750"/>
                </a:cubicBezTo>
                <a:cubicBezTo>
                  <a:pt x="1495083" y="667303"/>
                  <a:pt x="1504435" y="660100"/>
                  <a:pt x="1513119" y="651131"/>
                </a:cubicBezTo>
                <a:cubicBezTo>
                  <a:pt x="1521799" y="642167"/>
                  <a:pt x="1529651" y="631655"/>
                  <a:pt x="1536665" y="619580"/>
                </a:cubicBezTo>
                <a:cubicBezTo>
                  <a:pt x="1543676" y="607510"/>
                  <a:pt x="1548855" y="594135"/>
                  <a:pt x="1552195" y="579448"/>
                </a:cubicBezTo>
                <a:cubicBezTo>
                  <a:pt x="1569567" y="585795"/>
                  <a:pt x="1585597" y="599128"/>
                  <a:pt x="1600287" y="619398"/>
                </a:cubicBezTo>
                <a:cubicBezTo>
                  <a:pt x="1614990" y="639686"/>
                  <a:pt x="1627672" y="662115"/>
                  <a:pt x="1638360" y="686656"/>
                </a:cubicBezTo>
                <a:cubicBezTo>
                  <a:pt x="1649055" y="711210"/>
                  <a:pt x="1657410" y="735266"/>
                  <a:pt x="1663424" y="758816"/>
                </a:cubicBezTo>
                <a:cubicBezTo>
                  <a:pt x="1669439" y="782370"/>
                  <a:pt x="1672448" y="800597"/>
                  <a:pt x="1672448" y="813496"/>
                </a:cubicBezTo>
                <a:cubicBezTo>
                  <a:pt x="1682812" y="826820"/>
                  <a:pt x="1693174" y="840158"/>
                  <a:pt x="1703532" y="853513"/>
                </a:cubicBezTo>
                <a:cubicBezTo>
                  <a:pt x="1703532" y="643099"/>
                  <a:pt x="1703532" y="432684"/>
                  <a:pt x="1703532" y="222270"/>
                </a:cubicBezTo>
                <a:cubicBezTo>
                  <a:pt x="1731048" y="221350"/>
                  <a:pt x="1758567" y="220567"/>
                  <a:pt x="1786086" y="219918"/>
                </a:cubicBezTo>
                <a:cubicBezTo>
                  <a:pt x="1794331" y="219723"/>
                  <a:pt x="1802579" y="219541"/>
                  <a:pt x="1810827" y="219370"/>
                </a:cubicBezTo>
                <a:cubicBezTo>
                  <a:pt x="1817291" y="219236"/>
                  <a:pt x="1823755" y="219110"/>
                  <a:pt x="1830220" y="218991"/>
                </a:cubicBezTo>
                <a:cubicBezTo>
                  <a:pt x="1834901" y="221323"/>
                  <a:pt x="1840084" y="226472"/>
                  <a:pt x="1845768" y="234438"/>
                </a:cubicBezTo>
                <a:cubicBezTo>
                  <a:pt x="1851453" y="242407"/>
                  <a:pt x="1856970" y="251188"/>
                  <a:pt x="1862319" y="260782"/>
                </a:cubicBezTo>
                <a:cubicBezTo>
                  <a:pt x="1867670" y="270379"/>
                  <a:pt x="1872183" y="279990"/>
                  <a:pt x="1875860" y="289615"/>
                </a:cubicBezTo>
                <a:cubicBezTo>
                  <a:pt x="1879539" y="299241"/>
                  <a:pt x="1881378" y="306877"/>
                  <a:pt x="1881378" y="312520"/>
                </a:cubicBezTo>
                <a:cubicBezTo>
                  <a:pt x="1881378" y="471338"/>
                  <a:pt x="1881378" y="630157"/>
                  <a:pt x="1881378" y="788975"/>
                </a:cubicBezTo>
                <a:cubicBezTo>
                  <a:pt x="1898773" y="808113"/>
                  <a:pt x="1916159" y="827294"/>
                  <a:pt x="1933538" y="846514"/>
                </a:cubicBezTo>
                <a:cubicBezTo>
                  <a:pt x="1933538" y="636906"/>
                  <a:pt x="1933538" y="427298"/>
                  <a:pt x="1933538" y="217690"/>
                </a:cubicBezTo>
                <a:cubicBezTo>
                  <a:pt x="1964413" y="217480"/>
                  <a:pt x="1995290" y="217427"/>
                  <a:pt x="2026166" y="217524"/>
                </a:cubicBezTo>
                <a:cubicBezTo>
                  <a:pt x="2032742" y="217545"/>
                  <a:pt x="2039319" y="217573"/>
                  <a:pt x="2045895" y="217607"/>
                </a:cubicBezTo>
                <a:cubicBezTo>
                  <a:pt x="2095163" y="217864"/>
                  <a:pt x="2144425" y="218501"/>
                  <a:pt x="2193684" y="219490"/>
                </a:cubicBezTo>
                <a:cubicBezTo>
                  <a:pt x="2159553" y="254307"/>
                  <a:pt x="2131823" y="298648"/>
                  <a:pt x="2110431" y="352389"/>
                </a:cubicBezTo>
                <a:cubicBezTo>
                  <a:pt x="2089023" y="406169"/>
                  <a:pt x="2079001" y="470172"/>
                  <a:pt x="2080338" y="544353"/>
                </a:cubicBezTo>
                <a:cubicBezTo>
                  <a:pt x="2081007" y="594342"/>
                  <a:pt x="2086860" y="637527"/>
                  <a:pt x="2097893" y="673916"/>
                </a:cubicBezTo>
                <a:cubicBezTo>
                  <a:pt x="2108929" y="710316"/>
                  <a:pt x="2122640" y="740513"/>
                  <a:pt x="2139018" y="764527"/>
                </a:cubicBezTo>
                <a:cubicBezTo>
                  <a:pt x="2155407" y="788559"/>
                  <a:pt x="2173800" y="806601"/>
                  <a:pt x="2194186" y="818697"/>
                </a:cubicBezTo>
                <a:cubicBezTo>
                  <a:pt x="2214589" y="830802"/>
                  <a:pt x="2234810" y="837109"/>
                  <a:pt x="2254864" y="837628"/>
                </a:cubicBezTo>
                <a:cubicBezTo>
                  <a:pt x="2269571" y="838009"/>
                  <a:pt x="2282103" y="835945"/>
                  <a:pt x="2292466" y="831412"/>
                </a:cubicBezTo>
                <a:cubicBezTo>
                  <a:pt x="2302826" y="826880"/>
                  <a:pt x="2311182" y="820690"/>
                  <a:pt x="2317534" y="812828"/>
                </a:cubicBezTo>
                <a:cubicBezTo>
                  <a:pt x="2323883" y="804969"/>
                  <a:pt x="2328564" y="796455"/>
                  <a:pt x="2331572" y="787282"/>
                </a:cubicBezTo>
                <a:cubicBezTo>
                  <a:pt x="2334579" y="778111"/>
                  <a:pt x="2336084" y="769091"/>
                  <a:pt x="2336084" y="760223"/>
                </a:cubicBezTo>
                <a:cubicBezTo>
                  <a:pt x="2336084" y="750549"/>
                  <a:pt x="2334246" y="740814"/>
                  <a:pt x="2330569" y="731018"/>
                </a:cubicBezTo>
                <a:cubicBezTo>
                  <a:pt x="2326893" y="721224"/>
                  <a:pt x="2322047" y="712602"/>
                  <a:pt x="2316029" y="705155"/>
                </a:cubicBezTo>
                <a:cubicBezTo>
                  <a:pt x="2310014" y="697711"/>
                  <a:pt x="2302829" y="691845"/>
                  <a:pt x="2294471" y="687567"/>
                </a:cubicBezTo>
                <a:cubicBezTo>
                  <a:pt x="2286117" y="683290"/>
                  <a:pt x="2276924" y="681011"/>
                  <a:pt x="2266897" y="680741"/>
                </a:cubicBezTo>
                <a:cubicBezTo>
                  <a:pt x="2252190" y="681149"/>
                  <a:pt x="2240992" y="687730"/>
                  <a:pt x="2233305" y="700443"/>
                </a:cubicBezTo>
                <a:cubicBezTo>
                  <a:pt x="2225615" y="713161"/>
                  <a:pt x="2221770" y="728794"/>
                  <a:pt x="2221770" y="747336"/>
                </a:cubicBezTo>
                <a:cubicBezTo>
                  <a:pt x="2221770" y="753786"/>
                  <a:pt x="2222104" y="760243"/>
                  <a:pt x="2222773" y="766708"/>
                </a:cubicBezTo>
                <a:cubicBezTo>
                  <a:pt x="2223441" y="773172"/>
                  <a:pt x="2225114" y="779660"/>
                  <a:pt x="2227788" y="786172"/>
                </a:cubicBezTo>
                <a:cubicBezTo>
                  <a:pt x="2212413" y="776141"/>
                  <a:pt x="2198869" y="762559"/>
                  <a:pt x="2187164" y="745396"/>
                </a:cubicBezTo>
                <a:cubicBezTo>
                  <a:pt x="2175466" y="728243"/>
                  <a:pt x="2165600" y="709326"/>
                  <a:pt x="2157574" y="688633"/>
                </a:cubicBezTo>
                <a:cubicBezTo>
                  <a:pt x="2149551" y="667945"/>
                  <a:pt x="2143365" y="647090"/>
                  <a:pt x="2139018" y="626065"/>
                </a:cubicBezTo>
                <a:cubicBezTo>
                  <a:pt x="2134671" y="605041"/>
                  <a:pt x="2132498" y="585662"/>
                  <a:pt x="2132498" y="567926"/>
                </a:cubicBezTo>
                <a:cubicBezTo>
                  <a:pt x="2132498" y="543740"/>
                  <a:pt x="2134003" y="521793"/>
                  <a:pt x="2137012" y="502085"/>
                </a:cubicBezTo>
                <a:cubicBezTo>
                  <a:pt x="2140021" y="482377"/>
                  <a:pt x="2143866" y="464497"/>
                  <a:pt x="2148547" y="448446"/>
                </a:cubicBezTo>
                <a:cubicBezTo>
                  <a:pt x="2153228" y="432396"/>
                  <a:pt x="2158577" y="417569"/>
                  <a:pt x="2164596" y="403967"/>
                </a:cubicBezTo>
                <a:cubicBezTo>
                  <a:pt x="2170613" y="390367"/>
                  <a:pt x="2176966" y="376777"/>
                  <a:pt x="2183653" y="363198"/>
                </a:cubicBezTo>
                <a:cubicBezTo>
                  <a:pt x="2209050" y="320172"/>
                  <a:pt x="2235626" y="287508"/>
                  <a:pt x="2263387" y="265260"/>
                </a:cubicBezTo>
                <a:cubicBezTo>
                  <a:pt x="2291113" y="243040"/>
                  <a:pt x="2320368" y="229201"/>
                  <a:pt x="2351125" y="223816"/>
                </a:cubicBezTo>
                <a:cubicBezTo>
                  <a:pt x="2356138" y="223990"/>
                  <a:pt x="2361152" y="224167"/>
                  <a:pt x="2366165" y="224347"/>
                </a:cubicBezTo>
                <a:cubicBezTo>
                  <a:pt x="2372404" y="224572"/>
                  <a:pt x="2378643" y="224801"/>
                  <a:pt x="2384883" y="225036"/>
                </a:cubicBezTo>
                <a:cubicBezTo>
                  <a:pt x="2384883" y="336290"/>
                  <a:pt x="2384883" y="447543"/>
                  <a:pt x="2384883" y="558796"/>
                </a:cubicBezTo>
                <a:cubicBezTo>
                  <a:pt x="2408283" y="584275"/>
                  <a:pt x="2431665" y="609818"/>
                  <a:pt x="2455039" y="635413"/>
                </a:cubicBezTo>
                <a:cubicBezTo>
                  <a:pt x="2473073" y="611217"/>
                  <a:pt x="2491115" y="587054"/>
                  <a:pt x="2509159" y="562919"/>
                </a:cubicBezTo>
                <a:cubicBezTo>
                  <a:pt x="2526523" y="539574"/>
                  <a:pt x="2544223" y="516074"/>
                  <a:pt x="2562261" y="492421"/>
                </a:cubicBezTo>
                <a:cubicBezTo>
                  <a:pt x="2580286" y="468784"/>
                  <a:pt x="2599981" y="447478"/>
                  <a:pt x="2621357" y="428528"/>
                </a:cubicBezTo>
                <a:cubicBezTo>
                  <a:pt x="2616015" y="447575"/>
                  <a:pt x="2612342" y="467321"/>
                  <a:pt x="2610339" y="487767"/>
                </a:cubicBezTo>
                <a:cubicBezTo>
                  <a:pt x="2608336" y="508212"/>
                  <a:pt x="2607334" y="528916"/>
                  <a:pt x="2607334" y="549877"/>
                </a:cubicBezTo>
                <a:cubicBezTo>
                  <a:pt x="2607334" y="603085"/>
                  <a:pt x="2613347" y="656226"/>
                  <a:pt x="2625364" y="709308"/>
                </a:cubicBezTo>
                <a:cubicBezTo>
                  <a:pt x="2637384" y="762402"/>
                  <a:pt x="2653085" y="816122"/>
                  <a:pt x="2672441" y="870492"/>
                </a:cubicBezTo>
                <a:cubicBezTo>
                  <a:pt x="2685463" y="878538"/>
                  <a:pt x="2698475" y="886600"/>
                  <a:pt x="2711486" y="894677"/>
                </a:cubicBezTo>
                <a:cubicBezTo>
                  <a:pt x="2704144" y="866804"/>
                  <a:pt x="2697807" y="841012"/>
                  <a:pt x="2692467" y="817301"/>
                </a:cubicBezTo>
                <a:cubicBezTo>
                  <a:pt x="2687127" y="793592"/>
                  <a:pt x="2682624" y="770944"/>
                  <a:pt x="2678952" y="749355"/>
                </a:cubicBezTo>
                <a:cubicBezTo>
                  <a:pt x="2675280" y="727768"/>
                  <a:pt x="2672607" y="706645"/>
                  <a:pt x="2670938" y="685986"/>
                </a:cubicBezTo>
                <a:cubicBezTo>
                  <a:pt x="2669270" y="665328"/>
                  <a:pt x="2668434" y="644518"/>
                  <a:pt x="2668434" y="623558"/>
                </a:cubicBezTo>
                <a:cubicBezTo>
                  <a:pt x="2668434" y="579217"/>
                  <a:pt x="2672944" y="535553"/>
                  <a:pt x="2681957" y="492568"/>
                </a:cubicBezTo>
                <a:cubicBezTo>
                  <a:pt x="2690968" y="449588"/>
                  <a:pt x="2709137" y="408793"/>
                  <a:pt x="2736511" y="370247"/>
                </a:cubicBezTo>
                <a:cubicBezTo>
                  <a:pt x="2704495" y="347216"/>
                  <a:pt x="2672458" y="324279"/>
                  <a:pt x="2640388" y="301439"/>
                </a:cubicBezTo>
                <a:cubicBezTo>
                  <a:pt x="2602973" y="323465"/>
                  <a:pt x="2568423" y="352658"/>
                  <a:pt x="2536719" y="388928"/>
                </a:cubicBezTo>
                <a:cubicBezTo>
                  <a:pt x="2504968" y="425251"/>
                  <a:pt x="2472055" y="465644"/>
                  <a:pt x="2438001" y="510127"/>
                </a:cubicBezTo>
                <a:cubicBezTo>
                  <a:pt x="2438001" y="415804"/>
                  <a:pt x="2438001" y="321480"/>
                  <a:pt x="2438001" y="227156"/>
                </a:cubicBezTo>
                <a:cubicBezTo>
                  <a:pt x="2557388" y="232192"/>
                  <a:pt x="2676703" y="239025"/>
                  <a:pt x="2795903" y="247257"/>
                </a:cubicBezTo>
                <a:cubicBezTo>
                  <a:pt x="2798461" y="247433"/>
                  <a:pt x="2801019" y="247611"/>
                  <a:pt x="2803577" y="247789"/>
                </a:cubicBezTo>
                <a:cubicBezTo>
                  <a:pt x="2910098" y="255198"/>
                  <a:pt x="3016551" y="263719"/>
                  <a:pt x="3122933" y="273070"/>
                </a:cubicBezTo>
                <a:cubicBezTo>
                  <a:pt x="3122933" y="284356"/>
                  <a:pt x="3122933" y="295643"/>
                  <a:pt x="3122933" y="306930"/>
                </a:cubicBezTo>
                <a:cubicBezTo>
                  <a:pt x="3023201" y="364357"/>
                  <a:pt x="2923506" y="422456"/>
                  <a:pt x="2823931" y="481399"/>
                </a:cubicBezTo>
                <a:cubicBezTo>
                  <a:pt x="2842948" y="510970"/>
                  <a:pt x="2861951" y="540570"/>
                  <a:pt x="2880953" y="570194"/>
                </a:cubicBezTo>
                <a:cubicBezTo>
                  <a:pt x="2941667" y="586006"/>
                  <a:pt x="2995340" y="617770"/>
                  <a:pt x="3041962" y="665180"/>
                </a:cubicBezTo>
                <a:cubicBezTo>
                  <a:pt x="3088642" y="712648"/>
                  <a:pt x="3123600" y="782234"/>
                  <a:pt x="3146912" y="873783"/>
                </a:cubicBezTo>
                <a:cubicBezTo>
                  <a:pt x="3156572" y="885527"/>
                  <a:pt x="3166227" y="897279"/>
                  <a:pt x="3175884" y="909034"/>
                </a:cubicBezTo>
                <a:cubicBezTo>
                  <a:pt x="3175884" y="698620"/>
                  <a:pt x="3175884" y="488206"/>
                  <a:pt x="3175884" y="277792"/>
                </a:cubicBezTo>
                <a:cubicBezTo>
                  <a:pt x="3204857" y="280412"/>
                  <a:pt x="3233828" y="283091"/>
                  <a:pt x="3262798" y="285822"/>
                </a:cubicBezTo>
                <a:cubicBezTo>
                  <a:pt x="3249815" y="265251"/>
                  <a:pt x="3236824" y="244690"/>
                  <a:pt x="3223837" y="224136"/>
                </a:cubicBezTo>
                <a:cubicBezTo>
                  <a:pt x="3071224" y="210002"/>
                  <a:pt x="2918460" y="197395"/>
                  <a:pt x="2765539" y="187145"/>
                </a:cubicBezTo>
                <a:cubicBezTo>
                  <a:pt x="2764650" y="187086"/>
                  <a:pt x="2763760" y="187026"/>
                  <a:pt x="2762870" y="186967"/>
                </a:cubicBezTo>
                <a:cubicBezTo>
                  <a:pt x="2618401" y="177309"/>
                  <a:pt x="2473777" y="169759"/>
                  <a:pt x="2329065" y="165027"/>
                </a:cubicBezTo>
                <a:cubicBezTo>
                  <a:pt x="2316921" y="164630"/>
                  <a:pt x="2304777" y="164253"/>
                  <a:pt x="2292633" y="163896"/>
                </a:cubicBezTo>
                <a:cubicBezTo>
                  <a:pt x="2197709" y="161106"/>
                  <a:pt x="2102741" y="159554"/>
                  <a:pt x="2007774" y="159439"/>
                </a:cubicBezTo>
                <a:cubicBezTo>
                  <a:pt x="2002535" y="159433"/>
                  <a:pt x="1997297" y="159431"/>
                  <a:pt x="1992057" y="159433"/>
                </a:cubicBezTo>
                <a:cubicBezTo>
                  <a:pt x="1972216" y="159442"/>
                  <a:pt x="1952375" y="159515"/>
                  <a:pt x="1932535" y="159652"/>
                </a:cubicBezTo>
                <a:cubicBezTo>
                  <a:pt x="1930864" y="153214"/>
                  <a:pt x="1929192" y="146777"/>
                  <a:pt x="1927520" y="140340"/>
                </a:cubicBezTo>
                <a:cubicBezTo>
                  <a:pt x="1924176" y="124242"/>
                  <a:pt x="1918994" y="106144"/>
                  <a:pt x="1911972" y="86052"/>
                </a:cubicBezTo>
                <a:cubicBezTo>
                  <a:pt x="1904951" y="65964"/>
                  <a:pt x="1894757" y="51151"/>
                  <a:pt x="1881378" y="41642"/>
                </a:cubicBezTo>
                <a:close/>
                <a:moveTo>
                  <a:pt x="0" y="0"/>
                </a:moveTo>
                <a:lnTo>
                  <a:pt x="8398536" y="0"/>
                </a:lnTo>
                <a:lnTo>
                  <a:pt x="8398536" y="1210121"/>
                </a:lnTo>
                <a:lnTo>
                  <a:pt x="0" y="1210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309" y="3214154"/>
            <a:ext cx="6272011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66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74198" y="53333"/>
            <a:ext cx="12117802" cy="6656559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7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="" xmlns:a16="http://schemas.microsoft.com/office/drawing/2014/main" id="{8887FE94-EB2F-480E-ACFA-C17BF165C87C}"/>
              </a:ext>
            </a:extLst>
          </p:cNvPr>
          <p:cNvSpPr txBox="1">
            <a:spLocks/>
          </p:cNvSpPr>
          <p:nvPr/>
        </p:nvSpPr>
        <p:spPr>
          <a:xfrm>
            <a:off x="3164119" y="288590"/>
            <a:ext cx="5965361" cy="125162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95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950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950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95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95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95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8" y="1454373"/>
            <a:ext cx="979966" cy="4281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11020"/>
            <a:ext cx="1184246" cy="1058379"/>
          </a:xfrm>
          <a:prstGeom prst="rect">
            <a:avLst/>
          </a:prstGeom>
        </p:spPr>
      </p:pic>
      <p:sp>
        <p:nvSpPr>
          <p:cNvPr id="13" name="Chevron 12"/>
          <p:cNvSpPr/>
          <p:nvPr/>
        </p:nvSpPr>
        <p:spPr>
          <a:xfrm>
            <a:off x="1160496" y="2391809"/>
            <a:ext cx="624833" cy="36531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185877" y="3505200"/>
            <a:ext cx="618504" cy="361987"/>
          </a:xfrm>
          <a:prstGeom prst="chevron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80" y="3956939"/>
            <a:ext cx="9144000" cy="27374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ED388B-58E7-432A-9615-EA7994E0927D}"/>
              </a:ext>
            </a:extLst>
          </p:cNvPr>
          <p:cNvSpPr txBox="1"/>
          <p:nvPr/>
        </p:nvSpPr>
        <p:spPr>
          <a:xfrm>
            <a:off x="1829284" y="2271664"/>
            <a:ext cx="1141827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১৫-৩-১-বাংলাদেশের প্রধান প্রধান কৃষিজাত দ্রব্য  সম্পর্কে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১৫-৩-২-বাংলাদেশ যে একটি কৃষি ভিত্তিক  দেশ  তা বলতে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97" y="2599824"/>
            <a:ext cx="803765" cy="803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02" y="3623776"/>
            <a:ext cx="891504" cy="891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2688" y="126988"/>
            <a:ext cx="12189312" cy="6731011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77083 0.005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77526 2.96296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78" y="1452488"/>
            <a:ext cx="4303385" cy="349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10" y="1585877"/>
            <a:ext cx="3392063" cy="317704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81" y="1585877"/>
            <a:ext cx="3464417" cy="317704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397275" y="5562886"/>
            <a:ext cx="11366233" cy="1017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কৃষিপ্রধান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বিদেশেও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6643" y="337125"/>
            <a:ext cx="5307495" cy="834590"/>
          </a:xfrm>
          <a:prstGeom prst="rect">
            <a:avLst/>
          </a:prstGeom>
          <a:noFill/>
          <a:ln w="38100">
            <a:solidFill>
              <a:srgbClr val="065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0" y="57703"/>
            <a:ext cx="12051285" cy="6652189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2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32552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32943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2" y="1588528"/>
            <a:ext cx="3372889" cy="29750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71" y="1635617"/>
            <a:ext cx="3584620" cy="288084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30" y="1396302"/>
            <a:ext cx="4314423" cy="29750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55760" y="5524519"/>
            <a:ext cx="10999003" cy="1094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 জন্য এদেশের মাটি খুব উপযোগী কারণ বাংলাদেশ একটি উর্বর ব-দ্বীপ অঞ্চল । জাতীয় অর্থনীতির শতকরা প্রায় ২০ ভাগ আসে কৃষি থেকে । 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6204A7E-3FE9-45FF-9CDF-F39FCA75D9EA}"/>
              </a:ext>
            </a:extLst>
          </p:cNvPr>
          <p:cNvSpPr/>
          <p:nvPr/>
        </p:nvSpPr>
        <p:spPr>
          <a:xfrm>
            <a:off x="1" y="163132"/>
            <a:ext cx="12192000" cy="6694868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8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28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407</Words>
  <Application>Microsoft Office PowerPoint</Application>
  <PresentationFormat>Widescreen</PresentationFormat>
  <Paragraphs>84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কালনী কন্টেন্ট মিডিয়া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কন্টেন্ট</dc:title>
  <dc:subject>৫ম , বাওবি ।</dc:subject>
  <dc:creator>marajul.hobi@gmail.com</dc:creator>
  <cp:lastModifiedBy>dpe</cp:lastModifiedBy>
  <cp:revision>89</cp:revision>
  <dcterms:created xsi:type="dcterms:W3CDTF">2020-04-14T17:15:11Z</dcterms:created>
  <dcterms:modified xsi:type="dcterms:W3CDTF">2020-05-12T00:08:45Z</dcterms:modified>
</cp:coreProperties>
</file>