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3"/>
  </p:notesMasterIdLst>
  <p:sldIdLst>
    <p:sldId id="281" r:id="rId2"/>
    <p:sldId id="289" r:id="rId3"/>
    <p:sldId id="275" r:id="rId4"/>
    <p:sldId id="288" r:id="rId5"/>
    <p:sldId id="257" r:id="rId6"/>
    <p:sldId id="284" r:id="rId7"/>
    <p:sldId id="287" r:id="rId8"/>
    <p:sldId id="258" r:id="rId9"/>
    <p:sldId id="259" r:id="rId10"/>
    <p:sldId id="282" r:id="rId11"/>
    <p:sldId id="272" r:id="rId12"/>
    <p:sldId id="270" r:id="rId13"/>
    <p:sldId id="267" r:id="rId14"/>
    <p:sldId id="266" r:id="rId15"/>
    <p:sldId id="268" r:id="rId16"/>
    <p:sldId id="269" r:id="rId17"/>
    <p:sldId id="285" r:id="rId18"/>
    <p:sldId id="273" r:id="rId19"/>
    <p:sldId id="286" r:id="rId20"/>
    <p:sldId id="280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56" autoAdjust="0"/>
  </p:normalViewPr>
  <p:slideViewPr>
    <p:cSldViewPr>
      <p:cViewPr varScale="1">
        <p:scale>
          <a:sx n="54" d="100"/>
          <a:sy n="54" d="100"/>
        </p:scale>
        <p:origin x="1020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EF3D4-C286-4575-8F80-721D7A35C3D0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F5B22A-D83B-43DA-84CF-2130C5E2242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676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7EA5EA-A253-43C2-9A6C-6B287EBC8E5E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590365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F5B22A-D83B-43DA-84CF-2130C5E2242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726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26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066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08489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0419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8579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42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267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263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023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919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909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3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002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625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52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8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1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nival-garland-source_uf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2705100" y="2705100"/>
            <a:ext cx="6858000" cy="1447800"/>
          </a:xfrm>
          <a:prstGeom prst="rect">
            <a:avLst/>
          </a:prstGeom>
        </p:spPr>
      </p:pic>
      <p:pic>
        <p:nvPicPr>
          <p:cNvPr id="3" name="Picture 2" descr="carnival-garland-source_uf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876800" y="2590800"/>
            <a:ext cx="6858000" cy="1676400"/>
          </a:xfrm>
          <a:prstGeom prst="rect">
            <a:avLst/>
          </a:prstGeom>
        </p:spPr>
      </p:pic>
      <p:pic>
        <p:nvPicPr>
          <p:cNvPr id="4" name="Picture 3" descr="bouque-source_3v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07776" y="0"/>
            <a:ext cx="57912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413" y="528834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i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24200" y="794960"/>
            <a:ext cx="2362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5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sz="5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5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তাকাও</a:t>
            </a:r>
            <a:r>
              <a:rPr lang="en-US" sz="5400" b="1" i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i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2438400" cy="2362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3400"/>
            <a:ext cx="3048000" cy="2514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11" y="-5140"/>
            <a:ext cx="3535212" cy="24435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711" y="3648075"/>
            <a:ext cx="3535211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3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100_2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3733800"/>
            <a:ext cx="4343400" cy="2819400"/>
          </a:xfrm>
          <a:prstGeom prst="rect">
            <a:avLst/>
          </a:prstGeom>
        </p:spPr>
      </p:pic>
      <p:pic>
        <p:nvPicPr>
          <p:cNvPr id="6" name="Picture 5" descr="forest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41" y="609600"/>
            <a:ext cx="2973660" cy="3124200"/>
          </a:xfrm>
          <a:prstGeom prst="rect">
            <a:avLst/>
          </a:prstGeom>
        </p:spPr>
      </p:pic>
      <p:pic>
        <p:nvPicPr>
          <p:cNvPr id="7" name="Picture 6" descr="manoj 0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33800"/>
            <a:ext cx="4800600" cy="2819400"/>
          </a:xfrm>
          <a:prstGeom prst="rect">
            <a:avLst/>
          </a:prstGeom>
        </p:spPr>
      </p:pic>
      <p:pic>
        <p:nvPicPr>
          <p:cNvPr id="8" name="Picture 7" descr="g1_u106825_forest_preservation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09600"/>
            <a:ext cx="3122340" cy="31242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685800" y="76200"/>
            <a:ext cx="18288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বন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733800" y="7620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সমতল বন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477000" y="76200"/>
            <a:ext cx="175260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পাহাড়ি বন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95400" y="6400800"/>
            <a:ext cx="23622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 বন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791200" y="6324600"/>
            <a:ext cx="19812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বন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6" descr="C:\Users\ABHS\Desktop\CONTEST\Image\Untitled-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642257"/>
            <a:ext cx="3047999" cy="301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181600" y="0"/>
            <a:ext cx="39624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বনায়ন হলো কোন জমি থেকে একই সময়ে বা পর্যায়ক্রমিকভাবে বিভিন্ন গাছ, ফসল ঊৎপাদন ব্যবস্থাকে কৃষি বনায়ন বলে।       </a:t>
            </a:r>
            <a:endParaRPr lang="en-US" sz="44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1_u106825_forest_preservat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81600" cy="5610225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1143000" y="5791200"/>
            <a:ext cx="2895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কৃষি বন</a:t>
            </a:r>
            <a:endParaRPr lang="en-US" sz="8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0678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609600"/>
            <a:ext cx="3276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i="1" dirty="0" smtClean="0">
                <a:latin typeface="NikoshBAN" pitchFamily="2" charset="0"/>
                <a:cs typeface="NikoshBAN" pitchFamily="2" charset="0"/>
              </a:rPr>
              <a:t>বৃহত্তর ঢাকা, টাঙ্গাইল, রংপুর, দিনাজপুর, রাজশাহী ও কুমিল্লা অঞ্চলের বনকে 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i="1" dirty="0" smtClean="0">
                <a:latin typeface="NikoshBAN" pitchFamily="2" charset="0"/>
                <a:cs typeface="NikoshBAN" pitchFamily="2" charset="0"/>
              </a:rPr>
              <a:t>সমতল ভূমির বন বলে</a:t>
            </a:r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i="1" dirty="0" smtClean="0">
                <a:latin typeface="NikoshBAN" pitchFamily="2" charset="0"/>
                <a:cs typeface="NikoshBAN" pitchFamily="2" charset="0"/>
              </a:rPr>
              <a:t> মোট </a:t>
            </a:r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আয়তন- </a:t>
            </a:r>
            <a:r>
              <a:rPr lang="bn-IN" sz="40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i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i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000" b="1" i="1" dirty="0" smtClean="0">
                <a:latin typeface="NikoshBAN" pitchFamily="2" charset="0"/>
                <a:cs typeface="NikoshBAN" pitchFamily="2" charset="0"/>
              </a:rPr>
              <a:t>২৩ লক্ষ হেক্টর ।</a:t>
            </a:r>
            <a:endParaRPr lang="en-US" sz="40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foresty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807"/>
            <a:ext cx="5029200" cy="5791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07173" y="5867400"/>
            <a:ext cx="3886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সমতল  ভূমি</a:t>
            </a:r>
            <a:r>
              <a:rPr lang="bn-BD" sz="4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বন </a:t>
            </a:r>
            <a:r>
              <a:rPr lang="bn-IN" sz="4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25400"/>
            <a:ext cx="4419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b="1" i="1" dirty="0" smtClean="0">
                <a:latin typeface="NikoshBAN" pitchFamily="2" charset="0"/>
                <a:cs typeface="NikoshBAN" pitchFamily="2" charset="0"/>
              </a:rPr>
              <a:t>কক্সবাজার, রাঙামাটি, বান্দরবান,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i="1" dirty="0" smtClean="0">
                <a:latin typeface="NikoshBAN" pitchFamily="2" charset="0"/>
                <a:cs typeface="NikoshBAN" pitchFamily="2" charset="0"/>
              </a:rPr>
              <a:t>সিলেট,          হবিগঞ্জ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i="1" dirty="0" smtClean="0">
                <a:latin typeface="NikoshBAN" pitchFamily="2" charset="0"/>
                <a:cs typeface="NikoshBAN" pitchFamily="2" charset="0"/>
              </a:rPr>
              <a:t>ও</a:t>
            </a:r>
            <a:endParaRPr lang="bn-BD" sz="4800" b="1" i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800" b="1" i="1" dirty="0" smtClean="0">
                <a:latin typeface="NikoshBAN" pitchFamily="2" charset="0"/>
                <a:cs typeface="NikoshBAN" pitchFamily="2" charset="0"/>
              </a:rPr>
              <a:t>মৌলভীবাজা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রে </a:t>
            </a:r>
            <a:r>
              <a:rPr lang="bn-IN" sz="4800" b="1" i="1" dirty="0" smtClean="0">
                <a:latin typeface="NikoshBAN" pitchFamily="2" charset="0"/>
                <a:cs typeface="NikoshBAN" pitchFamily="2" charset="0"/>
              </a:rPr>
              <a:t> এ বন ছড়িয়ে ছিটিয়ে আছে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4800" b="1" i="1" dirty="0" smtClean="0">
                <a:latin typeface="NikoshBAN" pitchFamily="2" charset="0"/>
                <a:cs typeface="NikoshBAN" pitchFamily="2" charset="0"/>
              </a:rPr>
              <a:t>  মোট 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আয়তন </a:t>
            </a:r>
          </a:p>
          <a:p>
            <a:r>
              <a:rPr lang="bn-IN" sz="4800" b="1" i="1" dirty="0" smtClean="0">
                <a:latin typeface="NikoshBAN" pitchFamily="2" charset="0"/>
                <a:cs typeface="NikoshBAN" pitchFamily="2" charset="0"/>
              </a:rPr>
              <a:t>১৩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IN" sz="4800" b="1" i="1" dirty="0" smtClean="0">
                <a:latin typeface="NikoshBAN" pitchFamily="2" charset="0"/>
                <a:cs typeface="NikoshBAN" pitchFamily="2" charset="0"/>
              </a:rPr>
              <a:t>১৬</a:t>
            </a:r>
            <a:r>
              <a:rPr lang="en-US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i="1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bn-IN" sz="4800" b="1" i="1" dirty="0" smtClean="0">
                <a:latin typeface="NikoshBAN" pitchFamily="2" charset="0"/>
                <a:cs typeface="NikoshBAN" pitchFamily="2" charset="0"/>
              </a:rPr>
              <a:t> হেক্টর ।</a:t>
            </a:r>
            <a:r>
              <a:rPr lang="bn-BD" sz="4800" b="1" i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18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400" y="25400"/>
            <a:ext cx="4749800" cy="5956300"/>
          </a:xfrm>
          <a:prstGeom prst="rect">
            <a:avLst/>
          </a:prstGeom>
        </p:spPr>
      </p:pic>
      <p:sp>
        <p:nvSpPr>
          <p:cNvPr id="5" name="Flowchart: Punched Tape 4"/>
          <p:cNvSpPr/>
          <p:nvPr/>
        </p:nvSpPr>
        <p:spPr>
          <a:xfrm>
            <a:off x="304800" y="6096000"/>
            <a:ext cx="3657600" cy="7620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পাহাড়ি বন</a:t>
            </a:r>
            <a:endParaRPr lang="en-US" sz="54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6" descr="C:\Users\ABHS\Desktop\CONTEST\Image\Untitled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057" y="933450"/>
            <a:ext cx="3048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15156" y="0"/>
            <a:ext cx="3576444" cy="6705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বন 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খুলনা, সাতক্ষীরা ও বাগেরহাট এলাকা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জুড়ে রয়েছে 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বনের প্রধান বৃক্ষ সুন্দরি 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তাই এ বনের নামকরণ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 হয়েছে সুন্দরবন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বনে বাস করে রয়েল বেঙ্গল টাইগার, চিতা বাঘ, হরিণ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বানর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অন্যান্য প্রাণী। 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 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আয়তন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32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০০০ বর্গ কিলোমিটার । 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manoj 06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5364356" cy="6019800"/>
          </a:xfrm>
          <a:prstGeom prst="rect">
            <a:avLst/>
          </a:prstGeom>
        </p:spPr>
      </p:pic>
      <p:sp>
        <p:nvSpPr>
          <p:cNvPr id="6" name="Flowchart: Punched Tape 5"/>
          <p:cNvSpPr/>
          <p:nvPr/>
        </p:nvSpPr>
        <p:spPr>
          <a:xfrm>
            <a:off x="1447800" y="6096000"/>
            <a:ext cx="3124200" cy="6096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6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89916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181600" y="0"/>
            <a:ext cx="3352800" cy="685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 প্রায় সকল সড়ক , মহাসড়ক ও রেল লাইনের পাশে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সারিবদ্ধভাবে যে গাছ লাগানো 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রয়েছে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 গাছগুলিকে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সামাজিক বন বলে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32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914400" y="5867400"/>
            <a:ext cx="3124200" cy="7620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সামাজিক বন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81600" cy="563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400" y="0"/>
            <a:ext cx="7010400" cy="2061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u="sng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দলীয়</a:t>
            </a:r>
            <a:r>
              <a:rPr lang="en-US" sz="5400" b="1" u="sng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u="sng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5400" b="1" u="sng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-</a:t>
            </a:r>
            <a:endParaRPr lang="bn-BD" sz="5400" b="1" u="sng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chemeClr val="accent5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pPr algn="ctr"/>
            <a:r>
              <a:rPr lang="en-US" sz="5400" b="1" u="sng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সময়-১০ </a:t>
            </a:r>
            <a:r>
              <a:rPr lang="en-US" sz="5400" b="1" u="sng" cap="none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SutonnyMJ" pitchFamily="2" charset="0"/>
                <a:cs typeface="SutonnyMJ" pitchFamily="2" charset="0"/>
              </a:rPr>
              <a:t>মিনিট</a:t>
            </a:r>
            <a:endParaRPr lang="en-US" sz="5400" b="1" u="sng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C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400" y="3429000"/>
            <a:ext cx="9118600" cy="2061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bn-BD" sz="166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bn-BD" sz="16600" b="1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সুন্দরবন-এর </a:t>
            </a:r>
            <a:r>
              <a:rPr lang="bn-BD" sz="166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বৈশিষ্ট্য </a:t>
            </a:r>
            <a:r>
              <a:rPr lang="bn-BD" sz="16600" b="1" i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16600" b="1" i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1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2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8600"/>
            <a:ext cx="3505200" cy="1143000"/>
          </a:xfrm>
        </p:spPr>
        <p:txBody>
          <a:bodyPr>
            <a:normAutofit/>
          </a:bodyPr>
          <a:lstStyle/>
          <a:p>
            <a:r>
              <a:rPr lang="bn-BD" sz="6000" b="1" u="sng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মিলিয়ে নাও- </a:t>
            </a:r>
            <a:endParaRPr lang="en-US" sz="6000" b="1" u="sng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71600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>
                <a:latin typeface="NikoshBAN" pitchFamily="2" charset="0"/>
                <a:cs typeface="NikoshBAN" pitchFamily="2" charset="0"/>
              </a:rPr>
              <a:t>খুলনা, সাতক্ষীরা ও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বাগেরহাট এলাকা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 জুড়ে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বনের প্রধান বৃক্ষ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সুন্দ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রী।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তাই এ বনের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নামকরণ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করা হয়েছে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সুন্দরবন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এ বনে বাস করে রয়েল বেঙ্গল টাইগার, চিতা বাঘ, হরিণ,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বানর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ইত্যাদি।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মোট আয়তন ৬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b="1" dirty="0">
                <a:latin typeface="NikoshBAN" pitchFamily="2" charset="0"/>
                <a:cs typeface="NikoshBAN" pitchFamily="2" charset="0"/>
              </a:rPr>
              <a:t>০০০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বর্গ কিলোমিটার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356095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25400"/>
            <a:ext cx="914400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i="1" u="sng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মূল্যায়ন-</a:t>
            </a:r>
          </a:p>
          <a:p>
            <a:pPr algn="ctr"/>
            <a:r>
              <a:rPr lang="bn-BD" sz="66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পাহাড়ী বন কোথায় অবস্থিত?</a:t>
            </a:r>
          </a:p>
          <a:p>
            <a:pPr algn="ctr"/>
            <a:r>
              <a:rPr lang="bn-BD" sz="66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সুন্দরবনের আয়তন কত?</a:t>
            </a:r>
          </a:p>
          <a:p>
            <a:pPr algn="ctr"/>
            <a:r>
              <a:rPr lang="bn-BD" sz="6600" b="1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দিনাজপুরে কোন  ধরনের বন আছে? </a:t>
            </a:r>
          </a:p>
          <a:p>
            <a:pPr algn="ctr"/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8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16001" y="858524"/>
            <a:ext cx="2590800" cy="530002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4484" tIns="37242" rIns="74484" bIns="37242">
            <a:spAutoFit/>
          </a:bodyPr>
          <a:lstStyle/>
          <a:p>
            <a:pPr algn="ctr">
              <a:defRPr/>
            </a:pPr>
            <a:r>
              <a:rPr lang="en-US" sz="2624" b="1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6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4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624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99" name="Title 9"/>
          <p:cNvSpPr>
            <a:spLocks noGrp="1"/>
          </p:cNvSpPr>
          <p:nvPr>
            <p:ph type="title"/>
          </p:nvPr>
        </p:nvSpPr>
        <p:spPr>
          <a:xfrm>
            <a:off x="2311401" y="28433"/>
            <a:ext cx="5214938" cy="72053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sp>
        <p:nvSpPr>
          <p:cNvPr id="4104" name="Content Placeholder 15"/>
          <p:cNvSpPr>
            <a:spLocks noGrp="1"/>
          </p:cNvSpPr>
          <p:nvPr>
            <p:ph sz="half" idx="1"/>
          </p:nvPr>
        </p:nvSpPr>
        <p:spPr>
          <a:xfrm>
            <a:off x="304800" y="3505200"/>
            <a:ext cx="4267200" cy="3008676"/>
          </a:xfrm>
          <a:prstGeom prst="roundRect">
            <a:avLst/>
          </a:prstGeom>
          <a:ln w="38100">
            <a:solidFill>
              <a:srgbClr val="7030A0"/>
            </a:solidFill>
          </a:ln>
        </p:spPr>
        <p:txBody>
          <a:bodyPr>
            <a:noAutofit/>
          </a:bodyPr>
          <a:lstStyle/>
          <a:p>
            <a:pPr algn="ctr">
              <a:buFontTx/>
              <a:buNone/>
            </a:pPr>
            <a:r>
              <a:rPr lang="en-US" sz="2553" dirty="0" err="1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55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53" dirty="0" err="1">
                <a:latin typeface="NikoshBAN" pitchFamily="2" charset="0"/>
                <a:cs typeface="NikoshBAN" pitchFamily="2" charset="0"/>
              </a:rPr>
              <a:t>ইউনুস</a:t>
            </a:r>
            <a:r>
              <a:rPr lang="en-US" sz="255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53" dirty="0" err="1"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2553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FontTx/>
              <a:buNone/>
            </a:pPr>
            <a:r>
              <a:rPr lang="en-US" sz="2553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553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553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553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buFontTx/>
              <a:buNone/>
            </a:pPr>
            <a:r>
              <a:rPr lang="en-US" sz="2837" dirty="0" err="1">
                <a:latin typeface="NikoshBAN" pitchFamily="2" charset="0"/>
                <a:cs typeface="NikoshBAN" pitchFamily="2" charset="0"/>
              </a:rPr>
              <a:t>কবিরাজহাট</a:t>
            </a:r>
            <a:r>
              <a:rPr lang="en-US" sz="283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37" dirty="0" err="1"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283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37" dirty="0" err="1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3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37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837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37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37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FontTx/>
              <a:buNone/>
            </a:pPr>
            <a:r>
              <a:rPr lang="en-US" sz="2837" dirty="0" err="1" smtClean="0">
                <a:latin typeface="NikoshBAN" pitchFamily="2" charset="0"/>
                <a:cs typeface="NikoshBAN" pitchFamily="2" charset="0"/>
              </a:rPr>
              <a:t>বীরগঞ্জ</a:t>
            </a:r>
            <a:r>
              <a:rPr lang="en-US" sz="2837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37" dirty="0" err="1" smtClean="0">
                <a:latin typeface="NikoshBAN" pitchFamily="2" charset="0"/>
                <a:cs typeface="NikoshBAN" pitchFamily="2" charset="0"/>
              </a:rPr>
              <a:t>দিনাজপুর</a:t>
            </a:r>
            <a:r>
              <a:rPr lang="en-US" sz="2837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120" dirty="0">
                <a:latin typeface="NikoshBAN" pitchFamily="2" charset="0"/>
                <a:cs typeface="NikoshBAN" pitchFamily="2" charset="0"/>
              </a:rPr>
              <a:t/>
            </a:r>
            <a:br>
              <a:rPr lang="en-US" sz="3120" dirty="0">
                <a:latin typeface="NikoshBAN" pitchFamily="2" charset="0"/>
                <a:cs typeface="NikoshBAN" pitchFamily="2" charset="0"/>
              </a:rPr>
            </a:br>
            <a:endParaRPr lang="en-US" sz="1986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0" name="Content Placeholder 14"/>
          <p:cNvSpPr>
            <a:spLocks noGrp="1"/>
          </p:cNvSpPr>
          <p:nvPr>
            <p:ph sz="half" idx="2"/>
          </p:nvPr>
        </p:nvSpPr>
        <p:spPr>
          <a:xfrm>
            <a:off x="5080889" y="3536077"/>
            <a:ext cx="3752849" cy="2977992"/>
          </a:xfrm>
          <a:prstGeom prst="roundRect">
            <a:avLst/>
          </a:prstGeom>
          <a:ln w="38100"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sz="2624" b="1" dirty="0">
                <a:latin typeface="NikoshBAN" pitchFamily="2" charset="0"/>
                <a:cs typeface="NikoshBAN" pitchFamily="2" charset="0"/>
              </a:rPr>
              <a:t>8ম</a:t>
            </a:r>
            <a:r>
              <a:rPr lang="bn-BD" sz="2624" b="1" dirty="0">
                <a:latin typeface="NikoshBAN" pitchFamily="2" charset="0"/>
                <a:cs typeface="NikoshBAN" pitchFamily="2" charset="0"/>
              </a:rPr>
              <a:t> শ্রে</a:t>
            </a:r>
            <a:r>
              <a:rPr lang="en-US" sz="2624" b="1" dirty="0">
                <a:latin typeface="NikoshBAN" pitchFamily="2" charset="0"/>
                <a:cs typeface="NikoshBAN" pitchFamily="2" charset="0"/>
              </a:rPr>
              <a:t>ণি</a:t>
            </a:r>
            <a:endParaRPr lang="bn-BD" sz="2624" b="1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2908" dirty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908" dirty="0">
                <a:latin typeface="NikoshBAN" pitchFamily="2" charset="0"/>
                <a:cs typeface="NikoshBAN" pitchFamily="2" charset="0"/>
              </a:rPr>
              <a:t>-</a:t>
            </a:r>
            <a:r>
              <a:rPr lang="bn-BD" sz="2908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908" dirty="0">
                <a:latin typeface="NikoshBAN" pitchFamily="2" charset="0"/>
                <a:cs typeface="NikoshBAN" pitchFamily="2" charset="0"/>
              </a:rPr>
              <a:t>কৃষি শিক্ষা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bn-BD" sz="2624" dirty="0" smtClean="0">
                <a:latin typeface="NikoshBAN" pitchFamily="2" charset="0"/>
                <a:cs typeface="NikoshBAN" pitchFamily="2" charset="0"/>
              </a:rPr>
              <a:t>অধ্যায়ঃ</a:t>
            </a:r>
            <a:endParaRPr lang="en-US" sz="2624" dirty="0"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2624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624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2624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624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62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02" name="Slide Number Placeholder 1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C11235-3118-446D-9489-659F80CDB129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8" name="TextBox 7"/>
          <p:cNvSpPr txBox="1"/>
          <p:nvPr/>
        </p:nvSpPr>
        <p:spPr>
          <a:xfrm>
            <a:off x="5715000" y="2852120"/>
            <a:ext cx="2743200" cy="530002"/>
          </a:xfrm>
          <a:prstGeom prst="round2Diag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74484" tIns="37242" rIns="74484" bIns="37242">
            <a:spAutoFit/>
          </a:bodyPr>
          <a:lstStyle/>
          <a:p>
            <a:pPr algn="ctr">
              <a:defRPr/>
            </a:pPr>
            <a:r>
              <a:rPr lang="en-US" sz="2624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624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624" b="1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624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74" y="1421482"/>
            <a:ext cx="1706053" cy="1944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01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0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1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1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10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099" grpId="0" animBg="1"/>
      <p:bldP spid="4104" grpId="0" build="p" animBg="1"/>
      <p:bldP spid="4100" grpId="0" build="p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ics-christmas-trees-49449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75298" y="-184666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381000"/>
            <a:ext cx="367440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7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105400"/>
            <a:ext cx="868859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b="1" dirty="0">
                <a:solidFill>
                  <a:schemeClr val="bg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</a:t>
            </a:r>
            <a:r>
              <a:rPr lang="bn-BD" sz="7200" b="1" i="1" dirty="0">
                <a:latin typeface="NikoshBAN" pitchFamily="2" charset="0"/>
                <a:cs typeface="NikoshBAN" pitchFamily="2" charset="0"/>
              </a:rPr>
              <a:t>বনায়নের গুরুত্ব বিশ্লেষণ কর। 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1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38300" y="0"/>
            <a:ext cx="586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i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ধন্যবাদ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4800600"/>
            <a:ext cx="5486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i="1" dirty="0" smtClean="0">
                <a:solidFill>
                  <a:srgbClr val="C00000"/>
                </a:solidFill>
                <a:latin typeface="Nikosh" pitchFamily="2" charset="0"/>
                <a:cs typeface="Nikosh" pitchFamily="2" charset="0"/>
              </a:rPr>
              <a:t>ধন্যবাদ </a:t>
            </a:r>
          </a:p>
        </p:txBody>
      </p:sp>
    </p:spTree>
    <p:extLst>
      <p:ext uri="{BB962C8B-B14F-4D97-AF65-F5344CB8AC3E}">
        <p14:creationId xmlns:p14="http://schemas.microsoft.com/office/powerpoint/2010/main" val="29161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utoberg_forest_trees_12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7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90600"/>
            <a:ext cx="7467600" cy="68579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03179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rest-50b7d29513482_hir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g1_u106825_forest_preservat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22340" cy="3733800"/>
          </a:xfrm>
          <a:prstGeom prst="rect">
            <a:avLst/>
          </a:prstGeom>
        </p:spPr>
      </p:pic>
      <p:pic>
        <p:nvPicPr>
          <p:cNvPr id="4" name="Picture 3" descr="forest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341" y="0"/>
            <a:ext cx="2973660" cy="3733800"/>
          </a:xfrm>
          <a:prstGeom prst="rect">
            <a:avLst/>
          </a:prstGeom>
        </p:spPr>
      </p:pic>
      <p:pic>
        <p:nvPicPr>
          <p:cNvPr id="5" name="Picture 4" descr="18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0"/>
            <a:ext cx="3200399" cy="3733800"/>
          </a:xfrm>
          <a:prstGeom prst="rect">
            <a:avLst/>
          </a:prstGeom>
        </p:spPr>
      </p:pic>
      <p:pic>
        <p:nvPicPr>
          <p:cNvPr id="6" name="Picture 5" descr="manoj 06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3800"/>
            <a:ext cx="4800600" cy="2819400"/>
          </a:xfrm>
          <a:prstGeom prst="rect">
            <a:avLst/>
          </a:prstGeom>
        </p:spPr>
      </p:pic>
      <p:pic>
        <p:nvPicPr>
          <p:cNvPr id="7" name="Picture 6" descr="100_241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3733800"/>
            <a:ext cx="4343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73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183071"/>
              </p:ext>
            </p:extLst>
          </p:nvPr>
        </p:nvGraphicFramePr>
        <p:xfrm>
          <a:off x="3733800" y="2514600"/>
          <a:ext cx="5715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3" name="Packager Shell Object" showAsIcon="1" r:id="rId3" imgW="571680" imgH="685800" progId="Package">
                  <p:embed/>
                </p:oleObj>
              </mc:Choice>
              <mc:Fallback>
                <p:oleObj name="Packager Shell Object" showAsIcon="1" r:id="rId3" imgW="57168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2514600"/>
                        <a:ext cx="5715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685800"/>
            <a:ext cx="701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করঃ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66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6000" b="1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u="sng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i="1" u="sng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120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 বনাঞ্চলের বিস্তৃতি </a:t>
            </a:r>
            <a:endParaRPr lang="en-US" sz="12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yellow-rose-source_ey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029200"/>
            <a:ext cx="1985749" cy="1700476"/>
          </a:xfrm>
          <a:prstGeom prst="rect">
            <a:avLst/>
          </a:prstGeom>
        </p:spPr>
      </p:pic>
      <p:pic>
        <p:nvPicPr>
          <p:cNvPr id="4" name="Picture 3" descr="yellow-rose-source_ey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07296" y="152400"/>
            <a:ext cx="2536704" cy="13715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0678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 pitchFamily="34" charset="0"/>
              <a:buChar char="•"/>
            </a:pPr>
            <a:r>
              <a:rPr lang="bn-BD" sz="6600" b="1" i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শিখণ ফল-</a:t>
            </a:r>
          </a:p>
          <a:p>
            <a:pPr>
              <a:buFont typeface="Arial" pitchFamily="34" charset="0"/>
              <a:buChar char="•"/>
            </a:pPr>
            <a:r>
              <a:rPr lang="bn-IN" sz="6600" b="1" i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বনায়ন </a:t>
            </a:r>
            <a:r>
              <a:rPr lang="bn-IN" sz="6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 তা বলতে পারবে</a:t>
            </a:r>
            <a:r>
              <a:rPr lang="bn-BD" sz="6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bn-IN" sz="66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6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বনাঞ্চলের নাম উল্লেখ করতে পারবে</a:t>
            </a:r>
            <a:r>
              <a:rPr lang="bn-BD" sz="6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66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Arial" pitchFamily="34" charset="0"/>
              <a:buChar char="•"/>
            </a:pPr>
            <a:r>
              <a:rPr lang="bn-IN" sz="66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বনাঞ্চলের ধরন আলোচনা করতে পারবে</a:t>
            </a:r>
            <a:r>
              <a:rPr lang="bn-BD" sz="6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r>
              <a:rPr lang="bn-IN" sz="6000" b="1" i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000" b="1" i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1085</TotalTime>
  <Words>329</Words>
  <Application>Microsoft Office PowerPoint</Application>
  <PresentationFormat>On-screen Show (4:3)</PresentationFormat>
  <Paragraphs>54</Paragraphs>
  <Slides>21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Calibri</vt:lpstr>
      <vt:lpstr>Nikosh</vt:lpstr>
      <vt:lpstr>NikoshBAN</vt:lpstr>
      <vt:lpstr>SutonnyMJ</vt:lpstr>
      <vt:lpstr>Trebuchet MS</vt:lpstr>
      <vt:lpstr>Wingdings 3</vt:lpstr>
      <vt:lpstr>Facet</vt:lpstr>
      <vt:lpstr>Packager Shell Object</vt:lpstr>
      <vt:lpstr>PowerPoint Presentation</vt:lpstr>
      <vt:lpstr>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মিলিয়ে নাও-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পরিচিতি</dc:title>
  <dc:creator/>
  <cp:lastModifiedBy>User</cp:lastModifiedBy>
  <cp:revision>236</cp:revision>
  <dcterms:created xsi:type="dcterms:W3CDTF">2006-08-16T00:00:00Z</dcterms:created>
  <dcterms:modified xsi:type="dcterms:W3CDTF">2020-05-12T09:53:04Z</dcterms:modified>
</cp:coreProperties>
</file>