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425" r:id="rId2"/>
    <p:sldId id="256" r:id="rId3"/>
    <p:sldId id="449" r:id="rId4"/>
    <p:sldId id="411" r:id="rId5"/>
    <p:sldId id="379" r:id="rId6"/>
    <p:sldId id="315" r:id="rId7"/>
    <p:sldId id="412" r:id="rId8"/>
    <p:sldId id="427" r:id="rId9"/>
    <p:sldId id="438" r:id="rId10"/>
    <p:sldId id="434" r:id="rId11"/>
    <p:sldId id="432" r:id="rId12"/>
    <p:sldId id="445" r:id="rId13"/>
    <p:sldId id="439" r:id="rId14"/>
    <p:sldId id="443" r:id="rId15"/>
    <p:sldId id="444" r:id="rId16"/>
    <p:sldId id="448" r:id="rId17"/>
    <p:sldId id="447" r:id="rId18"/>
    <p:sldId id="44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C00FF"/>
    <a:srgbClr val="FF33CC"/>
    <a:srgbClr val="009900"/>
    <a:srgbClr val="99FF33"/>
    <a:srgbClr val="66FFFF"/>
    <a:srgbClr val="FF0066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FA216-B0EA-4B40-89B0-A1ED67A64C4F}"/>
              </a:ext>
            </a:extLst>
          </p:cNvPr>
          <p:cNvSpPr txBox="1"/>
          <p:nvPr/>
        </p:nvSpPr>
        <p:spPr>
          <a:xfrm>
            <a:off x="609600" y="76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3200400" cy="2286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39" y="3733800"/>
            <a:ext cx="3200400" cy="2286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3200400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16" y="1066800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931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7FA216-B0EA-4B40-89B0-A1ED67A64C4F}"/>
              </a:ext>
            </a:extLst>
          </p:cNvPr>
          <p:cNvSpPr txBox="1"/>
          <p:nvPr/>
        </p:nvSpPr>
        <p:spPr>
          <a:xfrm>
            <a:off x="609600" y="76200"/>
            <a:ext cx="399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3945"/>
            <a:ext cx="7925487" cy="304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14" y="3962189"/>
            <a:ext cx="7248772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3200400" cy="646331"/>
          </a:xfrm>
          <a:prstGeom prst="rect">
            <a:avLst/>
          </a:prstGeom>
          <a:noFill/>
          <a:ln w="28575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990600"/>
            <a:ext cx="8229600" cy="11430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57430"/>
              </p:ext>
            </p:extLst>
          </p:nvPr>
        </p:nvGraphicFramePr>
        <p:xfrm>
          <a:off x="685800" y="2590800"/>
          <a:ext cx="7924800" cy="3743960"/>
        </p:xfrm>
        <a:graphic>
          <a:graphicData uri="http://schemas.openxmlformats.org/drawingml/2006/table">
            <a:tbl>
              <a:tblPr firstRow="1" bandRow="1"/>
              <a:tblGrid>
                <a:gridCol w="7924800">
                  <a:extLst>
                    <a:ext uri="{9D8B030D-6E8A-4147-A177-3AD203B41FA5}">
                      <a16:colId xmlns:a16="http://schemas.microsoft.com/office/drawing/2014/main" val="246194869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এসো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সঠিক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মিলিয়ে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4022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শখ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আগ্রহ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3083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জিনিষের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অভাব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অনুভব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“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”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খুঁজে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618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জিনিষের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খুঁজে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1739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পরিবর্তনশীল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পারিপার্শ্বিক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অবস্থাসমূহ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5858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868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5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FA216-B0EA-4B40-89B0-A1ED67A64C4F}"/>
              </a:ext>
            </a:extLst>
          </p:cNvPr>
          <p:cNvSpPr txBox="1"/>
          <p:nvPr/>
        </p:nvSpPr>
        <p:spPr>
          <a:xfrm>
            <a:off x="609600" y="19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476" y="1447800"/>
            <a:ext cx="8305800" cy="1219200"/>
          </a:xfrm>
          <a:prstGeom prst="rect">
            <a:avLst/>
          </a:prstGeom>
          <a:ln w="57150">
            <a:solidFill>
              <a:srgbClr val="CC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7011008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9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8D4DC8-4E29-40C1-A2BF-6F41B887E651}"/>
              </a:ext>
            </a:extLst>
          </p:cNvPr>
          <p:cNvCxnSpPr>
            <a:cxnSpLocks/>
          </p:cNvCxnSpPr>
          <p:nvPr/>
        </p:nvCxnSpPr>
        <p:spPr>
          <a:xfrm>
            <a:off x="1105033" y="2126317"/>
            <a:ext cx="7048367" cy="72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5A7031-53E9-4734-BFBE-BF2E13BE4655}"/>
              </a:ext>
            </a:extLst>
          </p:cNvPr>
          <p:cNvSpPr txBox="1"/>
          <p:nvPr/>
        </p:nvSpPr>
        <p:spPr>
          <a:xfrm>
            <a:off x="2685712" y="1127434"/>
            <a:ext cx="390523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ম্যাক্রোস্ক্রিনিং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9DC5CB5-86EF-4034-9179-842DF600E95B}"/>
              </a:ext>
            </a:extLst>
          </p:cNvPr>
          <p:cNvSpPr/>
          <p:nvPr/>
        </p:nvSpPr>
        <p:spPr>
          <a:xfrm>
            <a:off x="963168" y="2121079"/>
            <a:ext cx="484632" cy="1155521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88FED84-F0F3-4FA9-AA6B-E34EDDF233E5}"/>
              </a:ext>
            </a:extLst>
          </p:cNvPr>
          <p:cNvSpPr/>
          <p:nvPr/>
        </p:nvSpPr>
        <p:spPr>
          <a:xfrm>
            <a:off x="2258568" y="2126134"/>
            <a:ext cx="484632" cy="2750664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B1C8730-4B4C-4525-AF3F-55A64B86C6E0}"/>
              </a:ext>
            </a:extLst>
          </p:cNvPr>
          <p:cNvSpPr/>
          <p:nvPr/>
        </p:nvSpPr>
        <p:spPr>
          <a:xfrm>
            <a:off x="3718090" y="2133600"/>
            <a:ext cx="484632" cy="1141335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407E268-C28B-4829-B529-5F9CF1F713C8}"/>
              </a:ext>
            </a:extLst>
          </p:cNvPr>
          <p:cNvSpPr/>
          <p:nvPr/>
        </p:nvSpPr>
        <p:spPr>
          <a:xfrm>
            <a:off x="5068356" y="2126134"/>
            <a:ext cx="484632" cy="2750658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E2E69C2-552C-4B5A-91B3-BCB6487125CC}"/>
              </a:ext>
            </a:extLst>
          </p:cNvPr>
          <p:cNvSpPr/>
          <p:nvPr/>
        </p:nvSpPr>
        <p:spPr>
          <a:xfrm>
            <a:off x="6501370" y="2135267"/>
            <a:ext cx="484632" cy="1141333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4BF8961-D962-4A0A-A161-B5DD1FFAFC5F}"/>
              </a:ext>
            </a:extLst>
          </p:cNvPr>
          <p:cNvSpPr/>
          <p:nvPr/>
        </p:nvSpPr>
        <p:spPr>
          <a:xfrm>
            <a:off x="7772400" y="2126134"/>
            <a:ext cx="484632" cy="2706461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C40823-0FAE-4BCD-BB50-47530E901F5E}"/>
              </a:ext>
            </a:extLst>
          </p:cNvPr>
          <p:cNvSpPr/>
          <p:nvPr/>
        </p:nvSpPr>
        <p:spPr>
          <a:xfrm>
            <a:off x="1620432" y="4933540"/>
            <a:ext cx="1867252" cy="97840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3B98A2-9FF7-42EC-BFCD-5E8E3E89702B}"/>
              </a:ext>
            </a:extLst>
          </p:cNvPr>
          <p:cNvSpPr/>
          <p:nvPr/>
        </p:nvSpPr>
        <p:spPr>
          <a:xfrm>
            <a:off x="4454067" y="4933540"/>
            <a:ext cx="1867252" cy="98179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7B2775-66EC-40F4-A509-91EF13DC3D03}"/>
              </a:ext>
            </a:extLst>
          </p:cNvPr>
          <p:cNvSpPr/>
          <p:nvPr/>
        </p:nvSpPr>
        <p:spPr>
          <a:xfrm>
            <a:off x="3085748" y="3333342"/>
            <a:ext cx="1867252" cy="97840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46A7A5-2C67-40FE-845F-25B9F0C3D9B1}"/>
              </a:ext>
            </a:extLst>
          </p:cNvPr>
          <p:cNvSpPr/>
          <p:nvPr/>
        </p:nvSpPr>
        <p:spPr>
          <a:xfrm>
            <a:off x="6934200" y="4911724"/>
            <a:ext cx="1867252" cy="97840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2C6336-14B7-440A-A47B-3127F4A072B1}"/>
              </a:ext>
            </a:extLst>
          </p:cNvPr>
          <p:cNvSpPr txBox="1"/>
          <p:nvPr/>
        </p:nvSpPr>
        <p:spPr>
          <a:xfrm>
            <a:off x="762000" y="4338935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FB3BD6-C52A-4B60-BFED-CC08A053ACEF}"/>
              </a:ext>
            </a:extLst>
          </p:cNvPr>
          <p:cNvSpPr txBox="1"/>
          <p:nvPr/>
        </p:nvSpPr>
        <p:spPr>
          <a:xfrm>
            <a:off x="5791200" y="4415135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00A232-D8D0-4AC6-9C54-D10D41444A9B}"/>
              </a:ext>
            </a:extLst>
          </p:cNvPr>
          <p:cNvSpPr txBox="1"/>
          <p:nvPr/>
        </p:nvSpPr>
        <p:spPr>
          <a:xfrm>
            <a:off x="4419600" y="5890131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810C49-3F97-48DE-8E4B-8E2DD212CB33}"/>
              </a:ext>
            </a:extLst>
          </p:cNvPr>
          <p:cNvSpPr txBox="1"/>
          <p:nvPr/>
        </p:nvSpPr>
        <p:spPr>
          <a:xfrm>
            <a:off x="6934200" y="593913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CAA31-3084-4314-B24C-A44E51440118}"/>
              </a:ext>
            </a:extLst>
          </p:cNvPr>
          <p:cNvSpPr txBox="1"/>
          <p:nvPr/>
        </p:nvSpPr>
        <p:spPr>
          <a:xfrm>
            <a:off x="3000638" y="4311749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9D68AB-3275-474A-BEDF-53985C1B9086}"/>
              </a:ext>
            </a:extLst>
          </p:cNvPr>
          <p:cNvSpPr txBox="1"/>
          <p:nvPr/>
        </p:nvSpPr>
        <p:spPr>
          <a:xfrm>
            <a:off x="1656731" y="5939135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পরিবেশ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4281" y="287527"/>
            <a:ext cx="8585444" cy="577951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ম্যাক্রোস্ক্রিনিং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Down 11">
            <a:extLst>
              <a:ext uri="{FF2B5EF4-FFF2-40B4-BE49-F238E27FC236}">
                <a16:creationId xmlns:a16="http://schemas.microsoft.com/office/drawing/2014/main" id="{A9DC5CB5-86EF-4034-9179-842DF600E95B}"/>
              </a:ext>
            </a:extLst>
          </p:cNvPr>
          <p:cNvSpPr/>
          <p:nvPr/>
        </p:nvSpPr>
        <p:spPr>
          <a:xfrm>
            <a:off x="4343400" y="1773765"/>
            <a:ext cx="614289" cy="3598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1" y="3319462"/>
            <a:ext cx="1749319" cy="1047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38808"/>
            <a:ext cx="1700769" cy="10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4281" y="287527"/>
            <a:ext cx="8585444" cy="626873"/>
          </a:xfrm>
          <a:prstGeom prst="roundRect">
            <a:avLst/>
          </a:prstGeom>
          <a:ln w="3810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মাইক্রোস্ক্রিনিং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905000"/>
            <a:ext cx="7062502" cy="3273139"/>
            <a:chOff x="914400" y="2385275"/>
            <a:chExt cx="7062502" cy="3273139"/>
          </a:xfrm>
        </p:grpSpPr>
        <p:sp>
          <p:nvSpPr>
            <p:cNvPr id="5" name="5-Point Star 4"/>
            <p:cNvSpPr/>
            <p:nvPr/>
          </p:nvSpPr>
          <p:spPr>
            <a:xfrm>
              <a:off x="3171270" y="3036608"/>
              <a:ext cx="3011466" cy="1927022"/>
            </a:xfrm>
            <a:prstGeom prst="star5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মাইক্রোস্ক্রিনিং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49577" y="2385275"/>
              <a:ext cx="1854851" cy="685800"/>
            </a:xfrm>
            <a:prstGeom prst="roundRect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dirty="0" smtClean="0"/>
                <a:t>  </a:t>
              </a:r>
              <a:r>
                <a:rPr lang="en-US" sz="2800" dirty="0" err="1" smtClean="0"/>
                <a:t>চাহিদা</a:t>
              </a:r>
              <a:endParaRPr lang="en-US" sz="28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22051" y="3454221"/>
              <a:ext cx="1854851" cy="685800"/>
            </a:xfrm>
            <a:prstGeom prst="roundRect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কারিগরি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118425" y="4972614"/>
              <a:ext cx="1854851" cy="685800"/>
            </a:xfrm>
            <a:prstGeom prst="roundRect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380729" y="4960583"/>
              <a:ext cx="1854851" cy="685800"/>
            </a:xfrm>
            <a:prstGeom prst="roundRect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14400" y="3352800"/>
              <a:ext cx="2355655" cy="787221"/>
            </a:xfrm>
            <a:prstGeom prst="roundRect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অর্থনীতিতে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অবদান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FA216-B0EA-4B40-89B0-A1ED67A64C4F}"/>
              </a:ext>
            </a:extLst>
          </p:cNvPr>
          <p:cNvSpPr txBox="1"/>
          <p:nvPr/>
        </p:nvSpPr>
        <p:spPr>
          <a:xfrm>
            <a:off x="609600" y="76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5" y="1008833"/>
            <a:ext cx="8157155" cy="304826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7200" y="4343400"/>
            <a:ext cx="8382000" cy="1941467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762000" y="152400"/>
            <a:ext cx="4343400" cy="946159"/>
          </a:xfrm>
          <a:prstGeom prst="cloudCallout">
            <a:avLst>
              <a:gd name="adj1" fmla="val 3719"/>
              <a:gd name="adj2" fmla="val 93950"/>
            </a:avLst>
          </a:prstGeom>
          <a:ln w="57150">
            <a:solidFill>
              <a:srgbClr val="CC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68301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90600" y="2622971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1" y="264130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8" y="1530284"/>
            <a:ext cx="8218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78" y="264140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52" y="2047483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998814" y="2062523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1" y="366428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2" y="4237287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মাইক্রোস্ক্রিনিং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3126267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33099" y="36403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ম্যাক্রোস্ক্রিনিং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65" y="3711957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07" y="4272502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1" y="534068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2" y="5913687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87" y="5913687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857338" y="5326416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55207" y="361002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44" y="594510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9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3886200"/>
            <a:ext cx="8382000" cy="25006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চিন্তাভাবনা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যাচাই-বাছাই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শীঘ্রই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95" t="2422"/>
          <a:stretch/>
        </p:blipFill>
        <p:spPr>
          <a:xfrm>
            <a:off x="457200" y="457200"/>
            <a:ext cx="8153400" cy="30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343400"/>
            <a:ext cx="9144000" cy="1600200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13816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371600" y="228600"/>
            <a:ext cx="6324600" cy="1143000"/>
          </a:xfrm>
          <a:prstGeom prst="horizontalScroll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91721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3999" y="543342"/>
            <a:ext cx="2590801" cy="32012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27" y="543342"/>
            <a:ext cx="26045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1000" y="4114800"/>
            <a:ext cx="4419600" cy="2438400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1" y="4114800"/>
            <a:ext cx="3886200" cy="24384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১২/০৪/২০২০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304800" y="4262140"/>
            <a:ext cx="86106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5EA3D-59DF-40C8-9678-B519D1665FD7}"/>
              </a:ext>
            </a:extLst>
          </p:cNvPr>
          <p:cNvSpPr txBox="1"/>
          <p:nvPr/>
        </p:nvSpPr>
        <p:spPr>
          <a:xfrm>
            <a:off x="3048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4023360" cy="310896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40233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7D42A382-68B4-4601-9187-378DEDFBD019}"/>
              </a:ext>
            </a:extLst>
          </p:cNvPr>
          <p:cNvSpPr/>
          <p:nvPr/>
        </p:nvSpPr>
        <p:spPr>
          <a:xfrm>
            <a:off x="381000" y="1066800"/>
            <a:ext cx="8458200" cy="4724400"/>
          </a:xfrm>
          <a:prstGeom prst="bevel">
            <a:avLst/>
          </a:prstGeom>
          <a:ln w="28575"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95E26-01FF-4854-AFBA-27AC24AFD0E0}"/>
              </a:ext>
            </a:extLst>
          </p:cNvPr>
          <p:cNvSpPr/>
          <p:nvPr/>
        </p:nvSpPr>
        <p:spPr>
          <a:xfrm>
            <a:off x="457200" y="2514600"/>
            <a:ext cx="8305800" cy="2585323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endParaRPr lang="bn-IN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424070" y="263389"/>
            <a:ext cx="8229600" cy="57481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6" y="1371600"/>
            <a:ext cx="3749040" cy="2286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96" y="1371600"/>
            <a:ext cx="3749040" cy="2286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3673"/>
          <a:stretch/>
        </p:blipFill>
        <p:spPr>
          <a:xfrm>
            <a:off x="424070" y="3948003"/>
            <a:ext cx="3751185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96" y="3948003"/>
            <a:ext cx="37490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467494" y="216535"/>
            <a:ext cx="4485505" cy="838200"/>
          </a:xfrm>
          <a:prstGeom prst="bevel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B04CE-B1BA-4307-A2C0-84FE994B3C32}"/>
              </a:ext>
            </a:extLst>
          </p:cNvPr>
          <p:cNvSpPr txBox="1"/>
          <p:nvPr/>
        </p:nvSpPr>
        <p:spPr>
          <a:xfrm>
            <a:off x="2495918" y="1932602"/>
            <a:ext cx="4648199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5A93-C4DA-419F-9418-141960098AF7}"/>
              </a:ext>
            </a:extLst>
          </p:cNvPr>
          <p:cNvSpPr/>
          <p:nvPr/>
        </p:nvSpPr>
        <p:spPr>
          <a:xfrm>
            <a:off x="484464" y="3733800"/>
            <a:ext cx="8229600" cy="1828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প্রণীত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সুচিন্তিত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34434"/>
            <a:ext cx="7543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02" y="1033064"/>
            <a:ext cx="6681795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12296</TotalTime>
  <Words>502</Words>
  <Application>Microsoft Office PowerPoint</Application>
  <PresentationFormat>On-screen Show (4:3)</PresentationFormat>
  <Paragraphs>80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2085</cp:revision>
  <dcterms:created xsi:type="dcterms:W3CDTF">2006-08-16T00:00:00Z</dcterms:created>
  <dcterms:modified xsi:type="dcterms:W3CDTF">2020-05-12T10:16:24Z</dcterms:modified>
</cp:coreProperties>
</file>