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5" d="100"/>
          <a:sy n="75" d="100"/>
        </p:scale>
        <p:origin x="49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10C-AAD7-4A3D-8A55-01C8D86C6F5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9A61-518E-4DE0-A395-603429EF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7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10C-AAD7-4A3D-8A55-01C8D86C6F5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9A61-518E-4DE0-A395-603429EF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0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10C-AAD7-4A3D-8A55-01C8D86C6F5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9A61-518E-4DE0-A395-603429EF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3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10C-AAD7-4A3D-8A55-01C8D86C6F5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9A61-518E-4DE0-A395-603429EF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10C-AAD7-4A3D-8A55-01C8D86C6F5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9A61-518E-4DE0-A395-603429EF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4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10C-AAD7-4A3D-8A55-01C8D86C6F5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9A61-518E-4DE0-A395-603429EF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10C-AAD7-4A3D-8A55-01C8D86C6F5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9A61-518E-4DE0-A395-603429EF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10C-AAD7-4A3D-8A55-01C8D86C6F5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9A61-518E-4DE0-A395-603429EF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6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10C-AAD7-4A3D-8A55-01C8D86C6F5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9A61-518E-4DE0-A395-603429EF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1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10C-AAD7-4A3D-8A55-01C8D86C6F5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9A61-518E-4DE0-A395-603429EF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7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10C-AAD7-4A3D-8A55-01C8D86C6F5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9A61-518E-4DE0-A395-603429EF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7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0D10C-AAD7-4A3D-8A55-01C8D86C6F5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9A61-518E-4DE0-A395-603429EF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10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6338" y="1370428"/>
            <a:ext cx="357501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07" y="3403600"/>
            <a:ext cx="4064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66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58972"/>
              </p:ext>
            </p:extLst>
          </p:nvPr>
        </p:nvGraphicFramePr>
        <p:xfrm>
          <a:off x="1765300" y="1828800"/>
          <a:ext cx="8763000" cy="4946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64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Name of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event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     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         Place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       Year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27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Nazrul’s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birth 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a)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   24 May,1899</a:t>
                      </a:r>
                      <a:endParaRPr lang="en-US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82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Nazrul lost his father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b)</a:t>
                      </a:r>
                      <a:endParaRPr lang="en-US" sz="24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23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He worked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c)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During his childhood</a:t>
                      </a:r>
                      <a:endParaRPr lang="en-US" sz="24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d)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In the Indian Army 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in 1917</a:t>
                      </a:r>
                      <a:endParaRPr lang="en-US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He passed away in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e)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On August 29,1976</a:t>
                      </a:r>
                      <a:endParaRPr lang="en-US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28800" y="762000"/>
            <a:ext cx="853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Complete the following table with the information given in the passege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2895600"/>
            <a:ext cx="220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 Black" pitchFamily="34" charset="0"/>
              </a:rPr>
              <a:t>Churulia in Bardawan</a:t>
            </a:r>
          </a:p>
        </p:txBody>
      </p:sp>
      <p:sp>
        <p:nvSpPr>
          <p:cNvPr id="5" name="Rectangle 4"/>
          <p:cNvSpPr/>
          <p:nvPr/>
        </p:nvSpPr>
        <p:spPr>
          <a:xfrm>
            <a:off x="8013700" y="3695700"/>
            <a:ext cx="1905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In 1908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4572000"/>
            <a:ext cx="2362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B050"/>
                </a:solidFill>
                <a:latin typeface="Arial Black" pitchFamily="34" charset="0"/>
              </a:rPr>
              <a:t>In a bread factory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5486400"/>
            <a:ext cx="2209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He joined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63246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Dhaka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76200"/>
            <a:ext cx="35941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 Black" pitchFamily="34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20957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838200"/>
            <a:ext cx="822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>Write whether the following statement true or false.If false give the correct statement.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500" y="1828800"/>
            <a:ext cx="730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)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Kazi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Nazrul Islam was known as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 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“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dukhu Mia”during his childhood.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3400" y="1752600"/>
            <a:ext cx="2362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endParaRPr lang="en-US" sz="32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819400"/>
            <a:ext cx="9982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b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) He 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was born in a wealthy and respected family.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1350" y="345440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Ans. False</a:t>
            </a:r>
          </a:p>
        </p:txBody>
      </p:sp>
      <p:sp>
        <p:nvSpPr>
          <p:cNvPr id="7" name="Rectangle 6"/>
          <p:cNvSpPr/>
          <p:nvPr/>
        </p:nvSpPr>
        <p:spPr>
          <a:xfrm>
            <a:off x="8724900" y="2032000"/>
            <a:ext cx="190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Ans.True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3289300"/>
            <a:ext cx="6477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rial Black" pitchFamily="34" charset="0"/>
              </a:rPr>
              <a:t>Co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. Ans. He </a:t>
            </a:r>
            <a:r>
              <a:rPr lang="en-US" sz="2400" dirty="0">
                <a:solidFill>
                  <a:srgbClr val="7030A0"/>
                </a:solidFill>
                <a:latin typeface="Arial Black" pitchFamily="34" charset="0"/>
              </a:rPr>
              <a:t>was born in a poor but respected family.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2800" y="4089400"/>
            <a:ext cx="739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) He 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joined the Indian Army in1917.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77300" y="4006850"/>
            <a:ext cx="1752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Ans.True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6600" y="4699000"/>
            <a:ext cx="8331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 d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) He 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wrote some masterpieces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                     	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criticising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the 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British rule.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86800" y="4940300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Ans.True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1200" y="5549900"/>
            <a:ext cx="9677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) He 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passed away in Dhaka on August 29 1975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6159500"/>
            <a:ext cx="2438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Ans.False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95800" y="6019800"/>
            <a:ext cx="6172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rial Black" pitchFamily="34" charset="0"/>
              </a:rPr>
              <a:t>Co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. Ans. He </a:t>
            </a:r>
            <a:r>
              <a:rPr lang="en-US" sz="2400" dirty="0">
                <a:solidFill>
                  <a:srgbClr val="7030A0"/>
                </a:solidFill>
                <a:latin typeface="Arial Black" pitchFamily="34" charset="0"/>
              </a:rPr>
              <a:t>passed away in Dhaka on August 29 1976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0100" y="7620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itchFamily="34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30344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300" y="69849"/>
            <a:ext cx="3505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Arial Black" pitchFamily="34" charset="0"/>
              </a:rPr>
              <a:t>Evoluation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1583266"/>
            <a:ext cx="7620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a) Where Kazi Nazrul Islam was born?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2341034"/>
            <a:ext cx="7391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Ans. Kazi Nazrul Islam was born in Churulia in Bardawn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3450167"/>
            <a:ext cx="6477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b) What was his father’s name?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4152900"/>
            <a:ext cx="899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Ans. His father’s name was Kazi Fakir uddin Ahmed.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0300" y="5037666"/>
            <a:ext cx="739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c</a:t>
            </a:r>
            <a:r>
              <a:rPr lang="en-US" sz="2800" dirty="0" smtClean="0">
                <a:solidFill>
                  <a:srgbClr val="7030A0"/>
                </a:solidFill>
                <a:latin typeface="Arial Black" pitchFamily="34" charset="0"/>
              </a:rPr>
              <a:t>) Why </a:t>
            </a:r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he was called the rebel poet?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5786966"/>
            <a:ext cx="8153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Ans. All of his writing were againest British rules. So for this he was called the rebel poet.</a:t>
            </a:r>
          </a:p>
        </p:txBody>
      </p:sp>
    </p:spTree>
    <p:extLst>
      <p:ext uri="{BB962C8B-B14F-4D97-AF65-F5344CB8AC3E}">
        <p14:creationId xmlns:p14="http://schemas.microsoft.com/office/powerpoint/2010/main" val="4582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8889" y="1181627"/>
            <a:ext cx="47244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2989" y="3757269"/>
            <a:ext cx="769620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rial Black" pitchFamily="34" charset="0"/>
              </a:rPr>
              <a:t>Write five sentences about </a:t>
            </a:r>
            <a:r>
              <a:rPr lang="en-US" sz="3600" dirty="0" err="1">
                <a:solidFill>
                  <a:srgbClr val="7030A0"/>
                </a:solidFill>
                <a:latin typeface="Arial Black" pitchFamily="34" charset="0"/>
              </a:rPr>
              <a:t>Kazi</a:t>
            </a:r>
            <a:r>
              <a:rPr lang="en-US" sz="36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 Black" pitchFamily="34" charset="0"/>
              </a:rPr>
              <a:t>Nazrul</a:t>
            </a:r>
            <a:r>
              <a:rPr lang="en-US" sz="3600" dirty="0">
                <a:solidFill>
                  <a:srgbClr val="7030A0"/>
                </a:solidFill>
                <a:latin typeface="Arial Black" pitchFamily="34" charset="0"/>
              </a:rPr>
              <a:t> Islam.</a:t>
            </a:r>
          </a:p>
        </p:txBody>
      </p:sp>
    </p:spTree>
    <p:extLst>
      <p:ext uri="{BB962C8B-B14F-4D97-AF65-F5344CB8AC3E}">
        <p14:creationId xmlns:p14="http://schemas.microsoft.com/office/powerpoint/2010/main" val="16079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2473475"/>
            <a:ext cx="4706760" cy="35300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4640" y="-117566"/>
            <a:ext cx="6936377" cy="2390503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-6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Thanks to All</a:t>
            </a:r>
            <a:endParaRPr lang="en-US" sz="13800" b="1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352800" y="1600201"/>
            <a:ext cx="7010400" cy="3912177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lvl="0"/>
            <a:r>
              <a:rPr lang="en-US" sz="2800" b="1" dirty="0">
                <a:solidFill>
                  <a:schemeClr val="tx1"/>
                </a:solidFill>
              </a:rPr>
              <a:t>Md. </a:t>
            </a:r>
            <a:r>
              <a:rPr lang="en-US" sz="2800" b="1" dirty="0" err="1">
                <a:solidFill>
                  <a:schemeClr val="tx1"/>
                </a:solidFill>
              </a:rPr>
              <a:t>Ikramul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Haque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Asst. Teacher</a:t>
            </a:r>
          </a:p>
          <a:p>
            <a:pPr algn="ctr"/>
            <a:r>
              <a:rPr lang="en-US" sz="2200" b="1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Mirzapur</a:t>
            </a:r>
            <a:r>
              <a:rPr lang="en-US" sz="22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 err="1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slamia</a:t>
            </a:r>
            <a:r>
              <a:rPr lang="en-US" sz="22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Dakhil</a:t>
            </a:r>
            <a:r>
              <a:rPr lang="en-US" sz="22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Madrasah</a:t>
            </a:r>
          </a:p>
          <a:p>
            <a:pPr algn="ctr"/>
            <a:r>
              <a:rPr lang="en-US" sz="2400" b="1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Paban</a:t>
            </a:r>
            <a:r>
              <a:rPr lang="en-US" sz="24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24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Pabna</a:t>
            </a:r>
            <a:r>
              <a:rPr lang="en-US" sz="24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Email:ikramulhaque1980@gmail.com</a:t>
            </a:r>
            <a:endParaRPr lang="en-US" sz="2400" b="1" dirty="0">
              <a:ln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Phone:01716845666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673534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Identity myself.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600201"/>
            <a:ext cx="1632236" cy="1626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219200" y="5512378"/>
            <a:ext cx="3429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Class viii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Unseen passage</a:t>
            </a:r>
          </a:p>
        </p:txBody>
      </p:sp>
    </p:spTree>
    <p:extLst>
      <p:ext uri="{BB962C8B-B14F-4D97-AF65-F5344CB8AC3E}">
        <p14:creationId xmlns:p14="http://schemas.microsoft.com/office/powerpoint/2010/main" val="80017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-204.jpg"/>
          <p:cNvPicPr>
            <a:picLocks noChangeAspect="1"/>
          </p:cNvPicPr>
          <p:nvPr/>
        </p:nvPicPr>
        <p:blipFill>
          <a:blip r:embed="rId2"/>
          <a:srcRect l="4762"/>
          <a:stretch>
            <a:fillRect/>
          </a:stretch>
        </p:blipFill>
        <p:spPr>
          <a:xfrm>
            <a:off x="2971800" y="1143001"/>
            <a:ext cx="3048000" cy="4351347"/>
          </a:xfrm>
          <a:prstGeom prst="rect">
            <a:avLst/>
          </a:prstGeom>
        </p:spPr>
      </p:pic>
      <p:pic>
        <p:nvPicPr>
          <p:cNvPr id="5" name="Picture 4" descr="picture-203.jpg"/>
          <p:cNvPicPr>
            <a:picLocks noChangeAspect="1"/>
          </p:cNvPicPr>
          <p:nvPr/>
        </p:nvPicPr>
        <p:blipFill>
          <a:blip r:embed="rId3"/>
          <a:srcRect l="21212" b="4911"/>
          <a:stretch>
            <a:fillRect/>
          </a:stretch>
        </p:blipFill>
        <p:spPr>
          <a:xfrm>
            <a:off x="6324600" y="1143000"/>
            <a:ext cx="3886200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0" y="5867400"/>
            <a:ext cx="7467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 Black" pitchFamily="34" charset="0"/>
              </a:rPr>
              <a:t>He is our national poet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“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Kazi Nazrul Islam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555" y="152400"/>
            <a:ext cx="1078088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rial Black" pitchFamily="34" charset="0"/>
              </a:rPr>
              <a:t>Do you know the man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40178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85800"/>
            <a:ext cx="8839200" cy="22098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Black" pitchFamily="34" charset="0"/>
              </a:rPr>
              <a:t>Our today’s topic is “Kazi Nazrul Islam”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 Black" pitchFamily="34" charset="0"/>
              </a:rPr>
              <a:t>Unseen passage</a:t>
            </a:r>
          </a:p>
        </p:txBody>
      </p:sp>
      <p:pic>
        <p:nvPicPr>
          <p:cNvPr id="3" name="Picture 2" descr="picture-2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95600"/>
            <a:ext cx="6019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57201"/>
            <a:ext cx="8604956" cy="3251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Learnings out comes</a:t>
            </a:r>
          </a:p>
          <a:p>
            <a:endParaRPr lang="en-US" sz="3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By the end of this lesson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SS will be able to---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1878" y="3556000"/>
            <a:ext cx="64163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Describe about our national poet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Learn some new words meaning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Write the statement true or false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Complete the incomplete chart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219200"/>
            <a:ext cx="586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5410200"/>
            <a:ext cx="6248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4876800"/>
            <a:ext cx="6172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5867400"/>
            <a:ext cx="5943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838200"/>
            <a:ext cx="6324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838200"/>
            <a:ext cx="525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Kazi Nazrul Islam-Bidrohi (4)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52600" y="685800"/>
            <a:ext cx="8686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 Black" pitchFamily="34" charset="0"/>
              </a:rPr>
              <a:t>Dear student let us enjoy a 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Audio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4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72449"/>
            <a:ext cx="97155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rial Black" pitchFamily="34" charset="0"/>
              </a:rPr>
              <a:t>Let us some new words meaning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1295400"/>
            <a:ext cx="1600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Rebel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2590800"/>
            <a:ext cx="220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Poverty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3810000"/>
            <a:ext cx="2590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Restless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562600"/>
            <a:ext cx="3657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Masterpiece</a:t>
            </a:r>
          </a:p>
        </p:txBody>
      </p:sp>
      <p:sp>
        <p:nvSpPr>
          <p:cNvPr id="8" name="Rectangle 7"/>
          <p:cNvSpPr/>
          <p:nvPr/>
        </p:nvSpPr>
        <p:spPr>
          <a:xfrm>
            <a:off x="8077200" y="1371600"/>
            <a:ext cx="2590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 Black" pitchFamily="34" charset="0"/>
              </a:rPr>
              <a:t>rebellious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3800" y="1371600"/>
            <a:ext cx="1295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(Adj.)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0" y="2667000"/>
            <a:ext cx="152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(noun)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58200" y="2667000"/>
            <a:ext cx="2057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suffering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86800" y="3581400"/>
            <a:ext cx="1828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Always motion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9600" y="3886200"/>
            <a:ext cx="1295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(Adj.)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63000" y="5562600"/>
            <a:ext cx="1905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The best art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29200" y="563880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(noun)</a:t>
            </a:r>
          </a:p>
        </p:txBody>
      </p:sp>
      <p:pic>
        <p:nvPicPr>
          <p:cNvPr id="16" name="Picture 15" descr="picyure-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990601"/>
            <a:ext cx="2461761" cy="1295400"/>
          </a:xfrm>
          <a:prstGeom prst="rect">
            <a:avLst/>
          </a:prstGeom>
        </p:spPr>
      </p:pic>
      <p:pic>
        <p:nvPicPr>
          <p:cNvPr id="17" name="Picture 16" descr="picture-2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1" y="2514601"/>
            <a:ext cx="2285999" cy="1135495"/>
          </a:xfrm>
          <a:prstGeom prst="rect">
            <a:avLst/>
          </a:prstGeom>
        </p:spPr>
      </p:pic>
      <p:pic>
        <p:nvPicPr>
          <p:cNvPr id="18" name="Picture 17" descr="picture=2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945743"/>
            <a:ext cx="1981201" cy="16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2300" y="228602"/>
            <a:ext cx="3886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Arial Black" pitchFamily="34" charset="0"/>
              </a:rPr>
              <a:t>Text analysis</a:t>
            </a:r>
          </a:p>
        </p:txBody>
      </p:sp>
      <p:pic>
        <p:nvPicPr>
          <p:cNvPr id="3" name="Picture 2" descr="picture-2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990602"/>
            <a:ext cx="2019300" cy="1676399"/>
          </a:xfrm>
          <a:prstGeom prst="ellipse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06900" y="2857500"/>
            <a:ext cx="3657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Black" pitchFamily="34" charset="0"/>
              </a:rPr>
              <a:t>Kazi Nazrul Islam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3657600"/>
            <a:ext cx="80010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Birth place: Churulia,Bardawan.</a:t>
            </a:r>
          </a:p>
          <a:p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Date of birth:24May,1899.</a:t>
            </a:r>
          </a:p>
          <a:p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Father’s name:Kazi Fakir Ahmed.</a:t>
            </a:r>
          </a:p>
          <a:p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Mother’s name:Jaheda khatun.</a:t>
            </a:r>
          </a:p>
          <a:p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Famous writing: Agnibina,Bisherbanshi.</a:t>
            </a:r>
          </a:p>
          <a:p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Died on:29 August,1976.</a:t>
            </a:r>
          </a:p>
        </p:txBody>
      </p:sp>
    </p:spTree>
    <p:extLst>
      <p:ext uri="{BB962C8B-B14F-4D97-AF65-F5344CB8AC3E}">
        <p14:creationId xmlns:p14="http://schemas.microsoft.com/office/powerpoint/2010/main" val="20672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500" y="3225800"/>
            <a:ext cx="86868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B050"/>
              </a:solidFill>
              <a:latin typeface="Arial Black" pitchFamily="34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Arial Black" pitchFamily="34" charset="0"/>
              </a:rPr>
              <a:t>And </a:t>
            </a:r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read the text very carefully.After your reading I shall ask some question. You will get 10 minutes for the purpose.  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7450" y="749300"/>
            <a:ext cx="807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 Black" pitchFamily="34" charset="0"/>
              </a:rPr>
              <a:t>Dear student now open your book 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at </a:t>
            </a:r>
            <a:r>
              <a:rPr lang="en-US" sz="3600" dirty="0">
                <a:solidFill>
                  <a:srgbClr val="002060"/>
                </a:solidFill>
                <a:latin typeface="Arial Black" pitchFamily="34" charset="0"/>
              </a:rPr>
              <a:t>Unseen passage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0300" y="2628900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Kazi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Nazrul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Islam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455</Words>
  <Application>Microsoft Office PowerPoint</Application>
  <PresentationFormat>Widescreen</PresentationFormat>
  <Paragraphs>96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come to my class</dc:title>
  <dc:creator>Nipa</dc:creator>
  <cp:lastModifiedBy>Nipa</cp:lastModifiedBy>
  <cp:revision>14</cp:revision>
  <dcterms:created xsi:type="dcterms:W3CDTF">2020-04-01T04:22:25Z</dcterms:created>
  <dcterms:modified xsi:type="dcterms:W3CDTF">2020-05-12T10:34:10Z</dcterms:modified>
</cp:coreProperties>
</file>