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270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GciimoFKsbg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title="Social Communication &amp; ICT-SSC ICT Chapter 1-Part-1 | ￠ﾦﾸ￠ﾦﾾ￠ﾦﾮ￠ﾦﾾ￠ﾦﾜ￠ﾦ﾿￠ﾦﾕ ￠ﾦﾯ￠ﾧﾋ￠ﾦﾗ￠ﾦﾾ￠ﾦﾯ￠ﾧﾋ￠ﾦﾗ ￠ﾦﾓ ￠ﾦﾆ￠ﾦﾇ￠ﾦﾸ￠ﾦ﾿￠ﾦﾟ￠ﾦ﾿ | Tech Tutor BD">
            <a:hlinkClick r:id="" action="ppaction://media"/>
            <a:extLst>
              <a:ext uri="{FF2B5EF4-FFF2-40B4-BE49-F238E27FC236}">
                <a16:creationId xmlns:a16="http://schemas.microsoft.com/office/drawing/2014/main" id="{B5F5ABCA-FB16-47B2-BCF4-710E831FE4E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8600" y="128587"/>
            <a:ext cx="11765280" cy="6617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4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Widescreen</PresentationFormat>
  <Paragraphs>0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Abdul Hamid Md. Sofullah</cp:lastModifiedBy>
  <cp:revision>4</cp:revision>
  <dcterms:created xsi:type="dcterms:W3CDTF">2006-08-16T00:00:00Z</dcterms:created>
  <dcterms:modified xsi:type="dcterms:W3CDTF">2020-05-12T06:03:42Z</dcterms:modified>
</cp:coreProperties>
</file>