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8919B-4B55-421A-85A4-DF18241651D0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FBF9C-4A31-4EC8-B5C1-B94C8938E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ছবি</a:t>
            </a:r>
            <a:r>
              <a:rPr lang="bn-IN" baseline="0" dirty="0" smtClean="0"/>
              <a:t> গুলো নেট থেকে নেয়া হইছে।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BF9C-4A31-4EC8-B5C1-B94C8938E7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FBF9C-4A31-4EC8-B5C1-B94C8938E7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" y="49013"/>
            <a:ext cx="1248483" cy="2183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517" y="0"/>
            <a:ext cx="1248483" cy="2183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0346" y="182940"/>
            <a:ext cx="44576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3599912_1087634391319365_8358387943334844981_n-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09800"/>
            <a:ext cx="6324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0"/>
            <a:ext cx="5181600" cy="1524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বীজ বপনের সময়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72064"/>
            <a:ext cx="9144000" cy="1524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আগষ্ট মাস থেকে নভেম্বর মাস পর্যন্ত বীজ বপনের উত্তম সময়।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লাউ বী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0132"/>
            <a:ext cx="9144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0"/>
            <a:ext cx="3886200" cy="15240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" pitchFamily="2" charset="0"/>
                <a:cs typeface="Nikosh" pitchFamily="2" charset="0"/>
              </a:rPr>
              <a:t>বীজ বপন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0" y="1557996"/>
            <a:ext cx="9144000" cy="213360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" pitchFamily="2" charset="0"/>
                <a:cs typeface="Nikosh" pitchFamily="2" charset="0"/>
              </a:rPr>
              <a:t>প্রতি মাদায় ৪-৫ টি বীজ বপন করতে হবে। ৪-৫ দিনের  মধ্যেই বীজ অঙ্কুরিত হবে।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লাউ বিজ বপ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3801"/>
            <a:ext cx="9144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0"/>
            <a:ext cx="5715000" cy="1219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বাউনি ও মাচা তৈরি </a:t>
            </a:r>
            <a:endParaRPr lang="en-US" sz="44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19200"/>
            <a:ext cx="9144000" cy="2057400"/>
          </a:xfrm>
          <a:prstGeom prst="rect">
            <a:avLst/>
          </a:prstGeom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গাছ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যখন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১৫-২০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সেঃমিঃ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গাছের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গোড়ায়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বাঁশের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ডগা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কঞ্চি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মাটিতে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পুঁতে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লাউ গাছ বাউন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9144000" cy="3581400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42672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পরিচর্যা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95400"/>
            <a:ext cx="9144000" cy="21336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চারা একটু বড় হলে প্রতি মাদায় ২ টি করে চারা রেখে বাকী গুলো তুলে পেলতে হবে। মাটি নিড়ানি দিয়ে আলগা করে ঝুর ঝুরে করতে হবে। প্রতিদিন লাউ গাছে প্রয়োজনিয় পরিমান পানি দিতে হবে।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3124200"/>
            <a:ext cx="9144000" cy="3733800"/>
            <a:chOff x="0" y="3124200"/>
            <a:chExt cx="9144000" cy="3733800"/>
          </a:xfrm>
        </p:grpSpPr>
        <p:pic>
          <p:nvPicPr>
            <p:cNvPr id="5" name="Picture 4" descr="লাউ জমি নিড়ানি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124200"/>
              <a:ext cx="4648200" cy="3733800"/>
            </a:xfrm>
            <a:prstGeom prst="rect">
              <a:avLst/>
            </a:prstGeom>
          </p:spPr>
        </p:pic>
        <p:pic>
          <p:nvPicPr>
            <p:cNvPr id="6" name="Picture 5" descr="লাউ চারা.jpg"/>
            <p:cNvPicPr>
              <a:picLocks noChangeAspect="1"/>
            </p:cNvPicPr>
            <p:nvPr/>
          </p:nvPicPr>
          <p:blipFill>
            <a:blip r:embed="rId3"/>
            <a:srcRect t="12222" b="12222"/>
            <a:stretch>
              <a:fillRect/>
            </a:stretch>
          </p:blipFill>
          <p:spPr>
            <a:xfrm>
              <a:off x="4648200" y="3124200"/>
              <a:ext cx="4495800" cy="3733800"/>
            </a:xfrm>
            <a:prstGeom prst="rect">
              <a:avLst/>
            </a:prstGeom>
          </p:spPr>
        </p:pic>
      </p:grpSp>
      <p:pic>
        <p:nvPicPr>
          <p:cNvPr id="8" name="Picture 7" descr="লাঊ পানি সেচ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352800"/>
            <a:ext cx="525780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0"/>
            <a:ext cx="42672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বালাই ব্যাবস্থাপনা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9144000" cy="18288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 সব্জিতে রেড পামকিন বিটল পোকার আক্রমন হতে পারে। এ পোকা দেখা দেয়ার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 সাথে ধরে মেরে ফেলতে হবে। আর জীবানু নাশক দিয়ে লাউ গাছে স্প্রে করতে হবে।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রেড পামকিন বিটল পোক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4724400" cy="3581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609600" y="6248400"/>
            <a:ext cx="3352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রেড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পামকিন বিটল পোকা 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 descr="লাউ এর সেরা জাত সীতা, ফল ধরে ১০ থেকে ১৫ বছ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590800"/>
            <a:ext cx="4495800" cy="3581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53000" y="6172200"/>
            <a:ext cx="3352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জীবানু নাশক স্প্রে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0"/>
            <a:ext cx="35814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ফসল সংগ্রহ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91440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ফল তোলা বা সংগ্রহ করার উপযুক্ত পর্যায় হবে যখন-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28800"/>
            <a:ext cx="9144000" cy="2057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◊ ফলের গায়ে প্রচুর শুং এর উপস্থিতি থাকবে।</a:t>
            </a:r>
          </a:p>
          <a:p>
            <a:pPr lvl="3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◊ ফলের গায়ে নখ দিয়ে চাপ দিলে খুব সহজেই নখ ডেবে যাবে। </a:t>
            </a:r>
          </a:p>
          <a:p>
            <a:pPr lvl="3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◊ পরাগায়ণের ১২-১৫ দিন পর ফল সংগ্রহের উপযোগী হয়।</a:t>
            </a: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লাউ সংগ্র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657600"/>
            <a:ext cx="5638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0"/>
            <a:ext cx="2667000" cy="1219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ফলন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3196"/>
            <a:ext cx="9144000" cy="1219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বারি লাউ-১ এবং বারি লাউ-২ চাষ করলে যথাক্রমে হেক্টর প্রতি ৩৫-৪৫ টন </a:t>
            </a:r>
          </a:p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(১৪০-১৮০ কেজি/শতক) পর্যন্ত ফল পাওয়া যায়। </a:t>
            </a:r>
            <a:endParaRPr lang="en-US" sz="9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590800"/>
            <a:ext cx="9144000" cy="4267200"/>
            <a:chOff x="0" y="2590800"/>
            <a:chExt cx="9144000" cy="4267200"/>
          </a:xfrm>
        </p:grpSpPr>
        <p:pic>
          <p:nvPicPr>
            <p:cNvPr id="4" name="Picture 3" descr="লাউ111.jpg"/>
            <p:cNvPicPr>
              <a:picLocks noChangeAspect="1"/>
            </p:cNvPicPr>
            <p:nvPr/>
          </p:nvPicPr>
          <p:blipFill>
            <a:blip r:embed="rId3"/>
            <a:srcRect r="16924"/>
            <a:stretch>
              <a:fillRect/>
            </a:stretch>
          </p:blipFill>
          <p:spPr>
            <a:xfrm>
              <a:off x="0" y="2590800"/>
              <a:ext cx="4648200" cy="4267200"/>
            </a:xfrm>
            <a:prstGeom prst="rect">
              <a:avLst/>
            </a:prstGeom>
          </p:spPr>
        </p:pic>
        <p:pic>
          <p:nvPicPr>
            <p:cNvPr id="5" name="Picture 4" descr="1580749485_43.jpg"/>
            <p:cNvPicPr>
              <a:picLocks noChangeAspect="1"/>
            </p:cNvPicPr>
            <p:nvPr/>
          </p:nvPicPr>
          <p:blipFill>
            <a:blip r:embed="rId4"/>
            <a:srcRect l="21765" t="6667" r="27412"/>
            <a:stretch>
              <a:fillRect/>
            </a:stretch>
          </p:blipFill>
          <p:spPr>
            <a:xfrm>
              <a:off x="4648200" y="2590800"/>
              <a:ext cx="4495800" cy="4267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600200" y="0"/>
            <a:ext cx="5638800" cy="1066800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সবাইকে আবারো ধন্যবাদ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0" y="1100796"/>
            <a:ext cx="9144000" cy="1066800"/>
          </a:xfrm>
          <a:prstGeom prst="flowChart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ঘরে থাকুন সুস্থ থাকুন, সামাজিক দূরত্ব বজায় রাখুন।</a:t>
            </a:r>
          </a:p>
        </p:txBody>
      </p:sp>
      <p:pic>
        <p:nvPicPr>
          <p:cNvPr id="20482" name="Picture 2" descr="C:\Users\salim computer\Desktop\stay h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1665"/>
            <a:ext cx="9144000" cy="3685736"/>
          </a:xfrm>
          <a:prstGeom prst="rect">
            <a:avLst/>
          </a:prstGeom>
          <a:noFill/>
        </p:spPr>
      </p:pic>
      <p:sp>
        <p:nvSpPr>
          <p:cNvPr id="5" name="Down Ribbon 4"/>
          <p:cNvSpPr/>
          <p:nvPr/>
        </p:nvSpPr>
        <p:spPr>
          <a:xfrm>
            <a:off x="1600200" y="6019800"/>
            <a:ext cx="5791200" cy="762000"/>
          </a:xfrm>
          <a:prstGeom prst="ribbon">
            <a:avLst>
              <a:gd name="adj1" fmla="val 0"/>
              <a:gd name="adj2" fmla="val 50000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084 -0.02219 L 0.725 -4.33526E-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8645" y="838200"/>
            <a:ext cx="47563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0" y="3429000"/>
            <a:ext cx="9144000" cy="3429000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মোঃকামরুজ্জামান ভূঁইয়া</a:t>
            </a:r>
          </a:p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(কৃষি)</a:t>
            </a:r>
          </a:p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খাদি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 কোবরা (রাঃ) দাখিল বালিকা মাদ্রাসা।</a:t>
            </a:r>
          </a:p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থানা-বেগমগঞ্জ, জেলা- নোয়াখালী।</a:t>
            </a:r>
          </a:p>
          <a:p>
            <a:pPr algn="ctr"/>
            <a:r>
              <a:rPr lang="en-AU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sumonteacher</a:t>
            </a:r>
            <a:r>
              <a:rPr lang="en-AU" sz="3000" dirty="0" smtClean="0">
                <a:cs typeface="NikoshBAN" panose="02000000000000000000" pitchFamily="2" charset="0"/>
              </a:rPr>
              <a:t>1989@gmail.com</a:t>
            </a:r>
            <a:endParaRPr lang="bn-BD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764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77656"/>
            <a:ext cx="2743200" cy="3251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54102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712" y="3227725"/>
            <a:ext cx="890257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	: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	: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	: ৪৫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০০/০০/০০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662" y="2457"/>
            <a:ext cx="2543661" cy="441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600200"/>
            <a:ext cx="9144000" cy="3810000"/>
            <a:chOff x="0" y="1600200"/>
            <a:chExt cx="9144000" cy="3810000"/>
          </a:xfrm>
        </p:grpSpPr>
        <p:pic>
          <p:nvPicPr>
            <p:cNvPr id="2" name="Picture 1" descr="unname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600200"/>
              <a:ext cx="5867400" cy="3810000"/>
            </a:xfrm>
            <a:prstGeom prst="rect">
              <a:avLst/>
            </a:prstGeom>
          </p:spPr>
        </p:pic>
        <p:pic>
          <p:nvPicPr>
            <p:cNvPr id="3" name="Picture 2" descr="ind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00" y="1600200"/>
              <a:ext cx="3276600" cy="3810000"/>
            </a:xfrm>
            <a:prstGeom prst="rect">
              <a:avLst/>
            </a:prstGeom>
          </p:spPr>
        </p:pic>
      </p:grpSp>
      <p:sp>
        <p:nvSpPr>
          <p:cNvPr id="5" name="Round Diagonal Corner Rectangle 4"/>
          <p:cNvSpPr/>
          <p:nvPr/>
        </p:nvSpPr>
        <p:spPr>
          <a:xfrm>
            <a:off x="1219200" y="228600"/>
            <a:ext cx="6096000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গুলো কিসের ছবি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371600" y="5715000"/>
            <a:ext cx="6096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লাউ গাছের ফুল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52600" y="228600"/>
            <a:ext cx="5181600" cy="13716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143000" y="2209800"/>
            <a:ext cx="6629400" cy="2667000"/>
          </a:xfrm>
          <a:prstGeom prst="frame">
            <a:avLst>
              <a:gd name="adj1" fmla="val 16720"/>
            </a:avLst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লাউ চাষ পদ্ধতি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0"/>
            <a:ext cx="3886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0" y="1143000"/>
            <a:ext cx="4191000" cy="121920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2514600"/>
            <a:ext cx="9067800" cy="4343400"/>
          </a:xfrm>
          <a:prstGeom prst="round2DiagRect">
            <a:avLst>
              <a:gd name="adj1" fmla="val 17753"/>
              <a:gd name="adj2" fmla="val 0"/>
            </a:avLst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♦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♦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জমি তৈরির বিভিন্ন ধাপ ব্যাখ্যা করতে পারবে,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Arial"/>
                <a:cs typeface="Arial"/>
              </a:rPr>
              <a:t>♦</a:t>
            </a:r>
            <a:r>
              <a:rPr lang="bn-IN" sz="360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লাউর জাত গুলো উল্লেখ করতে পারবে, 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Arial"/>
                <a:cs typeface="Arial"/>
              </a:rPr>
              <a:t>♦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পরিচর্যা গুলো বিশ্লেষণ করতে পারবে,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Arial"/>
                <a:cs typeface="Arial"/>
              </a:rPr>
              <a:t>♦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ফসল সংগ্রহ, ফলন সম্পর্কে ব্যাখ্যা করতে পারবে।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</a:t>
            </a:r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ওজন কমে চোখে পরার মতো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স্ট্রেস লেভেল কমে চোখের পলক</a:t>
            </a:r>
            <a:r>
              <a:rPr lang="bn-IN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কনস্টিপেশন এবং নানাবিধ পেটের রোগের প্রকোপ কমে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শরীরে পানির অভাব দেখা দেওয়ার আশঙ্কা কমে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ব্লাড প্রেসার নিয়ন্ত্রণে থাকে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ইনসমনিয়ার মতো রোগ দূরে পালায়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ত্বকের সৌন্দর্য বাড়ে চোখে পরার মতো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শরীর ঠাণ্ডা করে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ইউরিনারি ট্রাক্ট ইনফেকশনের মতো রোগের প্রকোপ কমে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Arial"/>
                <a:cs typeface="NikoshBAN" pitchFamily="2" charset="0"/>
              </a:rPr>
              <a:t> </a:t>
            </a:r>
            <a:r>
              <a:rPr lang="bn-BD" sz="3200" dirty="0" smtClean="0">
                <a:latin typeface="Arial"/>
                <a:cs typeface="NikoshBAN" pitchFamily="2" charset="0"/>
              </a:rPr>
              <a:t>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রোগ প্রতিরোধ ক্ষমতার উন্নতি ঘটায়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71600" y="0"/>
            <a:ext cx="58674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লাউ খেলে ১০ উপকার মিলবে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62200" y="381000"/>
            <a:ext cx="3657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09800"/>
            <a:ext cx="67818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লাউয়ের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লাউ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0"/>
            <a:ext cx="6248400" cy="13716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জাত</a:t>
            </a:r>
            <a:endParaRPr lang="bn-IN" sz="4000" dirty="0" smtClean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লাউয়ের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তিন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জাত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0" y="1600200"/>
            <a:ext cx="5334000" cy="1524000"/>
          </a:xfrm>
          <a:prstGeom prst="rightArrow">
            <a:avLst>
              <a:gd name="adj1" fmla="val 66615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১) দেশীয় জাতঃ গাঢ় সবুজ থেকে হালকা সবুজ।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0" y="3352800"/>
            <a:ext cx="5334000" cy="1524000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২) উন্নত জাতঃ বারি লাউ-১, বারি লাউ-২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5181600"/>
            <a:ext cx="5334000" cy="1524000"/>
          </a:xfrm>
          <a:prstGeom prst="rightArrow">
            <a:avLst>
              <a:gd name="adj1" fmla="val 57385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৩) হাইব্রিড জাতঃ গোলাকার বা লম্বা হালকা</a:t>
            </a:r>
          </a:p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                         সবুজ।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9" descr="দেশি জা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00200"/>
            <a:ext cx="3429000" cy="175259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418826" y="3581400"/>
            <a:ext cx="3572774" cy="1524000"/>
            <a:chOff x="5410200" y="3581400"/>
            <a:chExt cx="3572774" cy="1524000"/>
          </a:xfrm>
        </p:grpSpPr>
        <p:pic>
          <p:nvPicPr>
            <p:cNvPr id="11" name="Picture 10" descr="বারি লাউ -১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3581400"/>
              <a:ext cx="1524000" cy="1524000"/>
            </a:xfrm>
            <a:prstGeom prst="rect">
              <a:avLst/>
            </a:prstGeom>
          </p:spPr>
        </p:pic>
        <p:pic>
          <p:nvPicPr>
            <p:cNvPr id="12" name="Picture 11" descr="বারি লাউ -২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3629464"/>
              <a:ext cx="2048774" cy="1447800"/>
            </a:xfrm>
            <a:prstGeom prst="rect">
              <a:avLst/>
            </a:prstGeom>
          </p:spPr>
        </p:pic>
      </p:grpSp>
      <p:pic>
        <p:nvPicPr>
          <p:cNvPr id="13" name="Picture 12" descr="হাইব্রিড লাউ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5181600"/>
            <a:ext cx="2133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468</Words>
  <Application>Microsoft Office PowerPoint</Application>
  <PresentationFormat>On-screen Show (4:3)</PresentationFormat>
  <Paragraphs>70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Sumon</dc:creator>
  <cp:lastModifiedBy>salim computer</cp:lastModifiedBy>
  <cp:revision>125</cp:revision>
  <dcterms:created xsi:type="dcterms:W3CDTF">2006-08-16T00:00:00Z</dcterms:created>
  <dcterms:modified xsi:type="dcterms:W3CDTF">2020-05-12T21:49:38Z</dcterms:modified>
</cp:coreProperties>
</file>