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7" r:id="rId5"/>
    <p:sldId id="268" r:id="rId6"/>
    <p:sldId id="269" r:id="rId7"/>
    <p:sldId id="270" r:id="rId8"/>
    <p:sldId id="259" r:id="rId9"/>
    <p:sldId id="266" r:id="rId10"/>
    <p:sldId id="260" r:id="rId11"/>
    <p:sldId id="261" r:id="rId12"/>
    <p:sldId id="262" r:id="rId13"/>
    <p:sldId id="263" r:id="rId14"/>
    <p:sldId id="264" r:id="rId15"/>
    <p:sldId id="271" r:id="rId16"/>
    <p:sldId id="272" r:id="rId17"/>
    <p:sldId id="273" r:id="rId18"/>
    <p:sldId id="275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3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0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7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0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1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6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1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0C1C-3044-4A1A-A23C-33EA657117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6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9414" y="1841679"/>
            <a:ext cx="5975797" cy="14424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55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720" y="1651283"/>
            <a:ext cx="3443813" cy="192853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490719" y="3825564"/>
            <a:ext cx="3443813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অকার্যকর আইনসভা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180" y="1651284"/>
            <a:ext cx="3443813" cy="192853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490720" y="625989"/>
            <a:ext cx="6496050" cy="773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67180" y="3746674"/>
            <a:ext cx="4448041" cy="721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 সরকার কাঠামো দুর্বলতা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720" y="1586817"/>
            <a:ext cx="2725224" cy="2000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90720" y="625989"/>
            <a:ext cx="6496050" cy="773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0720" y="3774517"/>
            <a:ext cx="2944097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আইনের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শাস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512" y="1586817"/>
            <a:ext cx="2828925" cy="20002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16512" y="3774517"/>
            <a:ext cx="384037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মানবসম্পদ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0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707" y="1576480"/>
            <a:ext cx="2828925" cy="16192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49707" y="3419474"/>
            <a:ext cx="308052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688" y="1511921"/>
            <a:ext cx="2800350" cy="1628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60840" y="3419474"/>
            <a:ext cx="320589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9707" y="726409"/>
            <a:ext cx="5273831" cy="6567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707" y="4145494"/>
            <a:ext cx="2828925" cy="16192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49707" y="6027125"/>
            <a:ext cx="308052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মানবসম্পদের উন্নয়ন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25" y="4197281"/>
            <a:ext cx="2847975" cy="1600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509325" y="6073012"/>
            <a:ext cx="3087701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বিচার বিভাগের স্বাধীনতা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8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93" y="1705327"/>
            <a:ext cx="2847975" cy="1600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26993" y="5851435"/>
            <a:ext cx="2944097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আইনের শাসন প্রতিষ্ঠা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93" y="4349334"/>
            <a:ext cx="2286000" cy="13817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58303" y="3595920"/>
            <a:ext cx="3456166" cy="6669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নিরাপত্তা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কর্মসূচী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6993" y="3595920"/>
            <a:ext cx="4132139" cy="6669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স্বাধীন ও নিরপেক্ষ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302" y="1705328"/>
            <a:ext cx="2619375" cy="1600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126993" y="848357"/>
            <a:ext cx="5273831" cy="6567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22" y="4349334"/>
            <a:ext cx="2515934" cy="138176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658302" y="5817526"/>
            <a:ext cx="4118011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গণমাধ্যম ও বাক স্বাধীনতা নিশ্চিত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8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1228" y="1365161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1228" y="2382592"/>
            <a:ext cx="6967471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5318" y="772733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মূল্যালন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5318" y="1841680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7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625" y="553793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0625" y="1545467"/>
            <a:ext cx="763717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02।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উদ্ভাবক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0625" y="2694911"/>
            <a:ext cx="135228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0624" y="3870105"/>
            <a:ext cx="2859111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0625" y="5042081"/>
            <a:ext cx="2859110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ইউনেস্কো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9897" y="3876547"/>
            <a:ext cx="2768959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এডিবি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9897" y="5042081"/>
            <a:ext cx="2768959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বিশ্বব্যাংক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-0.25351 -0.3398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2" y="-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625" y="553793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0625" y="1545467"/>
            <a:ext cx="763717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03।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0625" y="2694911"/>
            <a:ext cx="135228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0624" y="3870105"/>
            <a:ext cx="4404575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হস্তক্ষেপ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0625" y="5042081"/>
            <a:ext cx="4404574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স্বার্থ্যে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9897" y="3876547"/>
            <a:ext cx="4456091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গোপনীয়তা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9897" y="5042081"/>
            <a:ext cx="4404574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1.11111E-6 L -0.25351 -0.3398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2" y="-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5617" y="1159099"/>
            <a:ext cx="3850783" cy="6310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5617" y="2150772"/>
            <a:ext cx="10122794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0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ll\Desktop\1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3975" y="1931158"/>
            <a:ext cx="7239000" cy="296838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630304" y="736978"/>
            <a:ext cx="4326341" cy="8598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সবাইকে</a:t>
            </a:r>
            <a:r>
              <a:rPr lang="en-US" sz="5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54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ধন্যবাদ</a:t>
            </a:r>
            <a:endParaRPr lang="en-US" sz="5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1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914" y="627738"/>
            <a:ext cx="3200400" cy="1139642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7300" dirty="0" err="1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3698" y="3815418"/>
            <a:ext cx="4849119" cy="2745210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3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আলতাফ</a:t>
            </a: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35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en-US" sz="3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সহকরী</a:t>
            </a: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endParaRPr lang="en-US" sz="35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en-US" sz="3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Tx/>
              <a:buNone/>
            </a:pP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01718-963938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1647" y="3693152"/>
            <a:ext cx="4824484" cy="274521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IN" sz="32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bn-I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bn-IN" sz="32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>
              <a:buFontTx/>
              <a:buNone/>
            </a:pP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</a:t>
            </a:r>
            <a:r>
              <a:rPr lang="bn-IN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rot="21064370">
            <a:off x="1794878" y="2797216"/>
            <a:ext cx="2983363" cy="55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bn-IN" sz="3200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শিক্ষক পরিচিতি</a:t>
            </a:r>
            <a:endParaRPr lang="en-US" sz="2400" dirty="0">
              <a:ln>
                <a:solidFill>
                  <a:srgbClr val="00206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93955" y="3247031"/>
            <a:ext cx="510671" cy="4909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 rot="1553891">
            <a:off x="8008266" y="2574057"/>
            <a:ext cx="2188614" cy="803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bn-IN" sz="3200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পাঠ পরিচিতি</a:t>
            </a:r>
            <a:endParaRPr lang="en-US" sz="3200" dirty="0">
              <a:ln>
                <a:solidFill>
                  <a:srgbClr val="00206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206973" y="3003557"/>
            <a:ext cx="515084" cy="5598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1066800" y="1"/>
            <a:ext cx="3200400" cy="1767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531" y="627738"/>
            <a:ext cx="2201424" cy="199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1859" y="2471536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59" y="652261"/>
            <a:ext cx="2800350" cy="1638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939" y="680837"/>
            <a:ext cx="2800350" cy="15811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70835" y="2471536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350" y="652261"/>
            <a:ext cx="2800350" cy="16097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62531" y="2471536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37" y="3438995"/>
            <a:ext cx="3907262" cy="16287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97650" y="5281815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879" y="3435372"/>
            <a:ext cx="2857500" cy="1600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522879" y="5245994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4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741" y="1378039"/>
            <a:ext cx="7920507" cy="1635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0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5" y="1017431"/>
            <a:ext cx="2794715" cy="6954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5465" y="2125014"/>
            <a:ext cx="8693239" cy="31424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….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10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7279" y="643944"/>
            <a:ext cx="11264721" cy="3696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গতিশীল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উদ্ভাবিত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1989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সমীক্ষায়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(Good Governance)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0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816698" y="2253803"/>
            <a:ext cx="1738648" cy="16098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590041" y="629688"/>
            <a:ext cx="1738648" cy="16098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স্বচ্ছতা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9776809">
            <a:off x="6438486" y="2083250"/>
            <a:ext cx="1183293" cy="42500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82680" y="1062169"/>
            <a:ext cx="2884388" cy="8475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দায়িত্বশীলতা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3195767">
            <a:off x="3985236" y="1952969"/>
            <a:ext cx="1019840" cy="42500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1673" y="3989698"/>
            <a:ext cx="2773342" cy="16098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8908806">
            <a:off x="3538287" y="3742588"/>
            <a:ext cx="1470624" cy="42500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28268" y="3740377"/>
            <a:ext cx="2175585" cy="16098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915854">
            <a:off x="6434216" y="3665415"/>
            <a:ext cx="1334910" cy="42500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54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033" y="1592195"/>
            <a:ext cx="2847975" cy="160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51099" y="3509522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831" y="1592195"/>
            <a:ext cx="2552700" cy="160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23184" y="3512727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569" y="4206960"/>
            <a:ext cx="2628900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19569" y="6026235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দারিদ্র্য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831" y="4359360"/>
            <a:ext cx="2752725" cy="15906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819831" y="6026235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দারিদ্র্য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1099" y="625989"/>
            <a:ext cx="6496050" cy="773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7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720" y="1728251"/>
            <a:ext cx="2857500" cy="160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90720" y="3426310"/>
            <a:ext cx="380704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শান্তি ও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47" y="1728251"/>
            <a:ext cx="2857500" cy="160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85447" y="3541143"/>
            <a:ext cx="372977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শান্তি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720" y="4025178"/>
            <a:ext cx="2857500" cy="1600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90720" y="5818562"/>
            <a:ext cx="2857500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 সংকট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47" y="4174363"/>
            <a:ext cx="2857500" cy="15525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985447" y="5818562"/>
            <a:ext cx="2857500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 সংকট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0720" y="625989"/>
            <a:ext cx="6496050" cy="773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328</Words>
  <Application>Microsoft Office PowerPoint</Application>
  <PresentationFormat>Widescreen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NikoshLightBAN</vt:lpstr>
      <vt:lpstr>SutonnyMJ</vt:lpstr>
      <vt:lpstr>Office Theme</vt:lpstr>
      <vt:lpstr>PowerPoint Presentation</vt:lpstr>
      <vt:lpstr>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</cp:revision>
  <dcterms:created xsi:type="dcterms:W3CDTF">2020-05-12T21:56:38Z</dcterms:created>
  <dcterms:modified xsi:type="dcterms:W3CDTF">2020-05-13T19:08:49Z</dcterms:modified>
</cp:coreProperties>
</file>