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UF\Desktop\pic contin\jw-5d148e14869f96.741665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411455">
            <a:off x="3048000" y="1081158"/>
            <a:ext cx="4419600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" y="-1285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6660" y="457200"/>
            <a:ext cx="7282825" cy="523220"/>
          </a:xfrm>
          <a:prstGeom prst="rect">
            <a:avLst/>
          </a:prstGeom>
          <a:solidFill>
            <a:srgbClr val="FFD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পরিমাপের এককসমূহ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660" y="990600"/>
            <a:ext cx="4006225" cy="3108543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মেট্রিক পদ্ধতি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মিলিমিটার   =  ১ সেন্টিমিটার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সেন্টিমিটার   =  ১ ডেসিমিটার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ডেসিমিটার   =  ১ 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মিটার         =  ১ ডেকা 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ডেকামিটার   =  ১ হেক্টোমিটার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হেক্টোমিটার  = ১ কিলোমিটার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480" y="980420"/>
            <a:ext cx="3276600" cy="3108543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ব্রিটিশ পদ্ধতি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  ইঞ্চি    =  ১  ফুট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 ফুট      =  ১  গজ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১৭৬০ গজ   =  ১  মাইল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305" y="4114800"/>
            <a:ext cx="72828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মেট্রিক ও ব্রিটিশ পরিমাপের 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305" y="4638020"/>
            <a:ext cx="7268776" cy="181588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 ইঞ্চি    =    ২. ৫৪ সেন্টিমিটার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মাইল    =    ১.৬১ কিলোমিটার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১  মিটার    =    ৯.৩৭ ইঞ্চি ( প্রায়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১  কিঃমিঃ  =   ০,৬২ মাইল ( প্রায়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animBg="1"/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48465" cy="5943600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3" y="606423"/>
            <a:ext cx="3028950" cy="24447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" y="3886200"/>
            <a:ext cx="3053844" cy="24554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8476"/>
            <a:ext cx="3080514" cy="2433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569747" y="2965525"/>
            <a:ext cx="11653" cy="9206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11044" y="2965525"/>
            <a:ext cx="2088426" cy="6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133785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747" y="182880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896380"/>
            <a:ext cx="468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কিলোমিটারকে মিটারে প্রকাশ কর।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47914" y="2971800"/>
            <a:ext cx="2014686" cy="914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46084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বাড়ি থেকে বিদ্যালয়ের দূরত্বকে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কিলোমিটারে প্রকাশ কর।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2965525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৩৫০০মিটার২৫সেঃমিঃ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979" y="3973324"/>
            <a:ext cx="6944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9" grpId="0" build="p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10700" b="1" u="sng" dirty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b="1" u="sng" dirty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u="sng" dirty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480166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85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1484055"/>
            <a:ext cx="4114800" cy="31085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পুকুরটির দৈর্ঘ্য প্রস্থের ৩গুন।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চারদিকে একবার প্রদক্ষিণ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করলে ১ কিলোমিটার হাঁটা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চারদিকে বেড়া দিতে প্রতি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মিটারে ১২ টাকা খরচ হয়।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11004"/>
            <a:ext cx="8686800" cy="1569660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১ কিলোমিটারকে সেন্টিমিটারে প্রকাশ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পুকুরের দৈর্ঘ্য ও প্রস্থ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 পুকুরের চারদিকে বেড়া দিতে কত খরচ হবে?</a:t>
            </a:r>
          </a:p>
        </p:txBody>
      </p:sp>
      <p:pic>
        <p:nvPicPr>
          <p:cNvPr id="3074" name="Picture 2" descr="C:\Users\MARUF\Desktop\pic contin\পুকু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457200"/>
            <a:ext cx="4876800" cy="39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835" y="1752600"/>
            <a:ext cx="5362365" cy="3046988"/>
          </a:xfrm>
          <a:prstGeom prst="rect">
            <a:avLst/>
          </a:prstGeom>
          <a:solidFill>
            <a:srgbClr val="EBEB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১ কিলোমিটারে কত মিটার?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১ মিটারে কত ইঞ্চি?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কত গজে এক মেইল?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এক কিলোমিটার কত মাইলের সমান?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এক মাইল কত কিলোমিটারের সমান?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মেট্রিক পদ্ধতিতে দৈর্ঘ্যের একক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05" y="4952998"/>
            <a:ext cx="236314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১০০০ মিটার.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995607" y="4952999"/>
            <a:ext cx="307327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৩৯.৩৭ ইঞ্চি (প্রায়)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102133" y="4953000"/>
            <a:ext cx="2363147" cy="584775"/>
          </a:xfrm>
          <a:prstGeom prst="rect">
            <a:avLst/>
          </a:prstGeom>
          <a:gradFill flip="none" rotWithShape="1">
            <a:gsLst>
              <a:gs pos="0">
                <a:srgbClr val="B7FFFF">
                  <a:shade val="30000"/>
                  <a:satMod val="115000"/>
                </a:srgbClr>
              </a:gs>
              <a:gs pos="50000">
                <a:srgbClr val="B7FFFF">
                  <a:shade val="67500"/>
                  <a:satMod val="115000"/>
                </a:srgbClr>
              </a:gs>
              <a:gs pos="100000">
                <a:srgbClr val="B7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৩। ১৭৬০ গজ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987" y="5716104"/>
            <a:ext cx="288572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৪। ০.৬২ মাইল(প্রায়)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5715000"/>
            <a:ext cx="3156633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৫। ১.৬১ কিঃমিঃ(প্রায়)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05600" y="5716105"/>
            <a:ext cx="175968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৬। মিটার।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69" r="12775" b="4159"/>
          <a:stretch/>
        </p:blipFill>
        <p:spPr>
          <a:xfrm>
            <a:off x="533401" y="1752600"/>
            <a:ext cx="2539574" cy="3046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80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57905"/>
            <a:ext cx="7924800" cy="646331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91491"/>
            <a:ext cx="79248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সিড়িতে ২০টি ধাপ আছে। প্রতিটি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ধাপের উচ্চতা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১৫সেঃমিঃ এবং দৈর্ঘ্য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 সেঃমিঃ। প্রতিটি ধাপের জন্য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খরচ ২৪০ টাকা।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সিঁড়িটির মোট উচ্চতা কত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খ. ধাপগুলোর মোট দৈর্ঘ্য কত?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গ.সিড়িটি তৈরি করতে কত খরচ হবে?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RUF\Desktop\pic contin\বাড়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04237"/>
            <a:ext cx="4876800" cy="18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UF\Desktop\pic contin\50650_fullimage_istock_000020452122_x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"/>
            <a:ext cx="9130145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411455">
            <a:off x="1212425" y="670083"/>
            <a:ext cx="7006332" cy="1582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19200" y="152400"/>
            <a:ext cx="6512511" cy="11430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4114800" cy="44481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1524000"/>
            <a:ext cx="5257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</a:rPr>
              <a:t>মোঃ মারুফুল হক </a:t>
            </a: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</a:t>
            </a:r>
          </a:p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খালিশপুর , খুলনা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 ০১৯২৯৬৬৮১৪৬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 নং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ে</a:t>
            </a:r>
            <a:endParaRPr lang="en-US" dirty="0"/>
          </a:p>
        </p:txBody>
      </p:sp>
      <p:pic>
        <p:nvPicPr>
          <p:cNvPr id="5" name="Picture 4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0" y="-21605"/>
            <a:ext cx="1199785" cy="6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-317925" y="10391"/>
            <a:ext cx="9392652" cy="70104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914400" y="1103251"/>
            <a:ext cx="7650429" cy="5754749"/>
          </a:xfrm>
          <a:prstGeom prst="can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399" y="952500"/>
            <a:ext cx="7650429" cy="1533099"/>
          </a:xfrm>
          <a:prstGeom prst="ellipse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4329910" y="3200400"/>
            <a:ext cx="4121701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 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অধ্যায়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বস্তুঃ পরিমাপ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MARUF\Desktop\pic contin\লো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27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UF\Desktop\pic contin\8 ম শ্রেনি ব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2578841"/>
            <a:ext cx="3248891" cy="36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95481" cy="53473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7139"/>
            <a:ext cx="7505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2" y="685800"/>
            <a:ext cx="7477128" cy="534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/>
        </p:blipFill>
        <p:spPr bwMode="auto">
          <a:xfrm>
            <a:off x="1104899" y="685800"/>
            <a:ext cx="7505701" cy="53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8144"/>
            <a:ext cx="7820024" cy="545264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158" y="2632943"/>
            <a:ext cx="5133974" cy="154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1" y="685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জানতে কী পরিমাপ করতে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2" cy="4533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7848602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দৈর্ঘ্য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16025"/>
            <a:ext cx="7848602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তৈরির জন্য মাপা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দৈর্ঘ্য পরিমাপের একক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দৈর্ঘ্য পরিমাপের বিভিন্ন পদ্ধতি ব্যাখ্যা করতে পারবে।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দৈর্ঘ্য পরিমাপের আন্তঃসম্পর্ক বর্ণনা করতে পারবে।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দৈর্ঘ্য সংক্রান্ত সমস্যার সমাধান করতে পারবে।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3960" y="533400"/>
            <a:ext cx="7230856" cy="646331"/>
          </a:xfrm>
          <a:prstGeom prst="rect">
            <a:avLst/>
          </a:prstGeom>
          <a:solidFill>
            <a:srgbClr val="F7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 দৈর্ঘ্যের জিনিষ ফিতা বা টেপ দ্বারা মাপা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9406"/>
              </p:ext>
            </p:extLst>
          </p:nvPr>
        </p:nvGraphicFramePr>
        <p:xfrm>
          <a:off x="4362188" y="26393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188" y="26393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7117" r="3625" b="13414"/>
          <a:stretch/>
        </p:blipFill>
        <p:spPr>
          <a:xfrm>
            <a:off x="1203960" y="1310574"/>
            <a:ext cx="7230856" cy="342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4804410"/>
            <a:ext cx="7291816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25120" b="47238"/>
          <a:stretch/>
        </p:blipFill>
        <p:spPr>
          <a:xfrm rot="459826">
            <a:off x="610971" y="1361075"/>
            <a:ext cx="7915304" cy="11006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2286000" y="3505200"/>
            <a:ext cx="5105400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টেবিল ফিতা বা টেপ দ্বারা মাপা হচ্ছে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36449" r="19019" b="38448"/>
          <a:stretch/>
        </p:blipFill>
        <p:spPr>
          <a:xfrm rot="16200000">
            <a:off x="-1794879" y="2894352"/>
            <a:ext cx="5826373" cy="1069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0"/>
            <a:ext cx="6858000" cy="156966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মেট্রিক পদ্ধতিতে দৈর্ঘ্য পরিমাপের একক হল মিটার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 মিটার = উত্তর মেরু থেকে বিষুবরেখা পর্যন্ত মোট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দূরত্বের  ১ কোটি ভাগের এক ভাগ।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8985" r="8696" b="23188"/>
          <a:stretch/>
        </p:blipFill>
        <p:spPr>
          <a:xfrm>
            <a:off x="1752601" y="3938268"/>
            <a:ext cx="6858000" cy="1776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52601" y="5816025"/>
            <a:ext cx="6857999" cy="584775"/>
          </a:xfrm>
          <a:prstGeom prst="rect">
            <a:avLst/>
          </a:prstGeom>
          <a:solidFill>
            <a:srgbClr val="F4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ব্রিটিশ পদ্ধতিতে দৈর্ঘ্য পরিমাপের একক হল গজ।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8650"/>
            <a:ext cx="1581150" cy="158115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5057775" y="685800"/>
            <a:ext cx="21050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4058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মেরু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69497" y="405825"/>
            <a:ext cx="1" cy="29426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9000" y="1460256"/>
            <a:ext cx="885825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826" y="1167868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বিষুব রেখা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4191000" y="558225"/>
            <a:ext cx="1752600" cy="1651575"/>
          </a:xfrm>
          <a:prstGeom prst="arc">
            <a:avLst>
              <a:gd name="adj1" fmla="val 10669862"/>
              <a:gd name="adj2" fmla="val 16095995"/>
            </a:avLst>
          </a:prstGeom>
          <a:ln w="38100">
            <a:solidFill>
              <a:srgbClr val="99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10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933448" y="152400"/>
            <a:ext cx="7391401" cy="124999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rgbClr val="7030A0"/>
              </a:solidFill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939" y="4775115"/>
            <a:ext cx="7391401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১০ মিলিমিটার =  কত সেন্টিমিটার?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দৈর্ঘ্য পরিমাপের জন্য কী কী পদ্ধতি ব্যবহার করা হয়?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বইয়ের দৈর্ঘ্য মাপতে কী ব্যবহার করা হয়?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খেলার মাঠের দৈর্ঘ্য মাপতে কী ব্যবহার করা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MARUF\Desktop\pic contin\টেনিস মাঠ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629400" cy="24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402397"/>
            <a:ext cx="2570160" cy="370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504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31</cp:revision>
  <dcterms:created xsi:type="dcterms:W3CDTF">2006-08-16T00:00:00Z</dcterms:created>
  <dcterms:modified xsi:type="dcterms:W3CDTF">2020-05-13T19:46:24Z</dcterms:modified>
</cp:coreProperties>
</file>