
<file path=[Content_Types].xml><?xml version="1.0" encoding="utf-8"?>
<Types xmlns="http://schemas.openxmlformats.org/package/2006/content-types">
  <Default Extension="png" ContentType="image/png"/>
  <Default Extension="tmp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57" r:id="rId4"/>
    <p:sldId id="258" r:id="rId5"/>
    <p:sldId id="259" r:id="rId6"/>
    <p:sldId id="274" r:id="rId7"/>
    <p:sldId id="276" r:id="rId8"/>
    <p:sldId id="260" r:id="rId9"/>
    <p:sldId id="279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7" r:id="rId18"/>
    <p:sldId id="278" r:id="rId19"/>
    <p:sldId id="280" r:id="rId20"/>
    <p:sldId id="281" r:id="rId21"/>
    <p:sldId id="269" r:id="rId22"/>
    <p:sldId id="270" r:id="rId23"/>
    <p:sldId id="273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5"/>
            <a:ext cx="9144000" cy="67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715000"/>
            <a:ext cx="1752601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45" y="685799"/>
            <a:ext cx="6100355" cy="485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5867400"/>
            <a:ext cx="17526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175157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867400"/>
            <a:ext cx="19812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47468"/>
            <a:ext cx="7770016" cy="4691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0" y="5715000"/>
            <a:ext cx="21336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54224"/>
            <a:ext cx="7596188" cy="496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235700"/>
            <a:ext cx="1981199" cy="6223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23910"/>
            <a:ext cx="7239000" cy="527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0" y="6019800"/>
            <a:ext cx="1981200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44222"/>
            <a:ext cx="7658100" cy="527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662" y="304800"/>
            <a:ext cx="495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no-Haciendo-Tarea-734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27" y="2133600"/>
            <a:ext cx="3555670" cy="414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6" y="1524000"/>
            <a:ext cx="8172668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931" y="152400"/>
            <a:ext cx="271213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28800" y="15240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যুক্তবর্ণ ভেঙে লিখি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" y="2209800"/>
            <a:ext cx="758666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8630854" cy="2962688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1828800" y="15240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 শিখি ও বাক্য লিখি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731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76200"/>
            <a:ext cx="7391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6" y="1524000"/>
            <a:ext cx="8172668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931" y="152400"/>
            <a:ext cx="271213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0" y="173803"/>
            <a:ext cx="2057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70" y="1628041"/>
            <a:ext cx="2209800" cy="1371600"/>
          </a:xfrm>
          <a:prstGeom prst="rect">
            <a:avLst/>
          </a:prstGeom>
        </p:spPr>
      </p:pic>
      <p:pic>
        <p:nvPicPr>
          <p:cNvPr id="6" name="Picture 5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99" y="1628041"/>
            <a:ext cx="1981200" cy="1295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3821064"/>
            <a:ext cx="1066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70" y="3557220"/>
            <a:ext cx="2133600" cy="1371600"/>
          </a:xfrm>
          <a:prstGeom prst="rect">
            <a:avLst/>
          </a:prstGeom>
        </p:spPr>
      </p:pic>
      <p:pic>
        <p:nvPicPr>
          <p:cNvPr id="10" name="Picture 9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499" y="3451830"/>
            <a:ext cx="2209800" cy="1371600"/>
          </a:xfrm>
          <a:prstGeom prst="rect">
            <a:avLst/>
          </a:prstGeom>
        </p:spPr>
      </p:pic>
      <p:pic>
        <p:nvPicPr>
          <p:cNvPr id="11" name="Picture 10" descr="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69" y="5372098"/>
            <a:ext cx="2133601" cy="1143000"/>
          </a:xfrm>
          <a:prstGeom prst="rect">
            <a:avLst/>
          </a:prstGeom>
        </p:spPr>
      </p:pic>
      <p:pic>
        <p:nvPicPr>
          <p:cNvPr id="12" name="Picture 11" descr="k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649" y="5329236"/>
            <a:ext cx="2152650" cy="1228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91000" y="5681989"/>
            <a:ext cx="914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083008"/>
            <a:ext cx="1066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গ্রুপ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44" y="304800"/>
            <a:ext cx="2017712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76200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4400" b="1" dirty="0">
                <a:latin typeface="NikoshBAN" pitchFamily="2" charset="0"/>
                <a:cs typeface="NikoshBAN" pitchFamily="2" charset="0"/>
              </a:rPr>
            </a:b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4400" b="1" dirty="0">
                <a:latin typeface="NikoshBAN" pitchFamily="2" charset="0"/>
                <a:cs typeface="NikoshBAN" pitchFamily="2" charset="0"/>
              </a:rPr>
            </a:b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 কোন কোন মাস মলে গ্রীষ্মকাল হয়?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৪। গ্রীষ্মকালে কী পড়ে?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৫। গ্রীষ্মকালে কেমন ফল পাওয়া যায়? 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ই_পড়া_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124" y="4152733"/>
            <a:ext cx="3345876" cy="215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5484" y="533400"/>
            <a:ext cx="20799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733800" y="1524000"/>
            <a:ext cx="5410200" cy="3657600"/>
          </a:xfrm>
          <a:prstGeom prst="cloudCallout">
            <a:avLst>
              <a:gd name="adj1" fmla="val -73397"/>
              <a:gd name="adj2" fmla="val 262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ঋতু সম্পর্কে ৫ টি বাক্য লেখে নিয়ে আসবে?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5638800"/>
            <a:ext cx="25908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69" y="1981200"/>
            <a:ext cx="4806662" cy="377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1242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200400"/>
            <a:ext cx="73914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304800"/>
            <a:ext cx="2514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ষড়ঋতুর...............গ্রীষ্মকালের 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301" y="1107583"/>
            <a:ext cx="108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1" y="938512"/>
            <a:ext cx="5583960" cy="690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77" y="2498501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2334171"/>
            <a:ext cx="5583961" cy="560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059" y="3889419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1" y="3720347"/>
            <a:ext cx="5355360" cy="692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576" y="5427658"/>
            <a:ext cx="9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90928" y="4953507"/>
            <a:ext cx="5367273" cy="1142494"/>
            <a:chOff x="3090928" y="4953506"/>
            <a:chExt cx="7670446" cy="1589411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0" y="4953506"/>
              <a:ext cx="6970411" cy="1191307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8" y="6040148"/>
              <a:ext cx="7670446" cy="502769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>
          <a:xfrm>
            <a:off x="1300282" y="1183233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00282" y="2637760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00282" y="4052027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300282" y="5574981"/>
            <a:ext cx="1571222" cy="22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85893" y="10433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 মাসে এক বছর?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প্রথম মাসের নাম কী?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 মাসে এক ঋতু?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28800" y="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চলো- একটি ভিডিও দেখি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6" y="1295400"/>
            <a:ext cx="7713039" cy="5021799"/>
          </a:xfrm>
          <a:prstGeom prst="rect">
            <a:avLst/>
          </a:prstGeom>
        </p:spPr>
      </p:pic>
      <p:pic>
        <p:nvPicPr>
          <p:cNvPr id="4" name="20200511_23104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5315" y="1752600"/>
            <a:ext cx="63446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34914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1219200" y="38100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চলো- ছবি দেখে বলি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5"/>
            <a:ext cx="9144000" cy="67973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2971800" y="-14288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116</Words>
  <Application>Microsoft Office PowerPoint</Application>
  <PresentationFormat>On-screen Show (4:3)</PresentationFormat>
  <Paragraphs>45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শিক্ষক পরিচিতি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গ্রীষ্মকাল </vt:lpstr>
      <vt:lpstr>বর্ষাকাল </vt:lpstr>
      <vt:lpstr>শরৎকাল </vt:lpstr>
      <vt:lpstr>হেমন্তকাল</vt:lpstr>
      <vt:lpstr>শীতকাল </vt:lpstr>
      <vt:lpstr>বসন্তকাল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মামুন</cp:lastModifiedBy>
  <cp:revision>125</cp:revision>
  <dcterms:created xsi:type="dcterms:W3CDTF">2006-08-16T00:00:00Z</dcterms:created>
  <dcterms:modified xsi:type="dcterms:W3CDTF">2020-05-12T16:47:07Z</dcterms:modified>
</cp:coreProperties>
</file>