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464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71600"/>
            <a:ext cx="5776479" cy="26670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1" y="457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5943600" cy="27697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6603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95600" y="533400"/>
          <a:ext cx="2209800" cy="1600200"/>
        </p:xfrm>
        <a:graphic>
          <a:graphicData uri="http://schemas.openxmlformats.org/drawingml/2006/table">
            <a:tbl>
              <a:tblPr/>
              <a:tblGrid>
                <a:gridCol w="528005"/>
                <a:gridCol w="1681795"/>
              </a:tblGrid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eQi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cÖZ¨vwkZ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12.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cÖK‡í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jwMœ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cieZx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4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wb¤œiƒc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cÖZ¨vkv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evÆvi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10%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24200" y="4038600"/>
          <a:ext cx="2187893" cy="1463040"/>
        </p:xfrm>
        <a:graphic>
          <a:graphicData uri="http://schemas.openxmlformats.org/drawingml/2006/table">
            <a:tbl>
              <a:tblPr/>
              <a:tblGrid>
                <a:gridCol w="522771"/>
                <a:gridCol w="1665122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eQi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cÖZ¨vwkZ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28600" y="34290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13.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jwMœ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cieZx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ïiæ‡Z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wb¤œiƒc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cÖZ¨vkv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hLv‡b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evÆvi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10%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24000" y="2438400"/>
          <a:ext cx="3373438" cy="587375"/>
        </p:xfrm>
        <a:graphic>
          <a:graphicData uri="http://schemas.openxmlformats.org/presentationml/2006/ole">
            <p:oleObj spid="_x0000_s41987" name="Equation" r:id="rId3" imgW="2501900" imgH="4318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914400" y="5715000"/>
          <a:ext cx="3371850" cy="582613"/>
        </p:xfrm>
        <a:graphic>
          <a:graphicData uri="http://schemas.openxmlformats.org/presentationml/2006/ole">
            <p:oleObj spid="_x0000_s41988" name="Equation" r:id="rId4" imgW="24257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57200" y="1676400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fwel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K_v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wPšÍv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wgRvb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†bb| GB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c~evjx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wWwcGm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Lyj‡eb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12%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Pµe„w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×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wWwcGm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†bb|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e„wË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wgRvb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gqv`c~wZ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hw`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ïiæ‡Z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6.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mvbvjx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5,00,000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Kbvi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cwi‡kv‡ai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cÖ¯Íve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†`b-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(ii)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GKKvjxb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my`vm‡j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A¨vgiUvB‡Rkb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GKKvjxb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yÕwU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cÖ‡`q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838200"/>
            <a:ext cx="502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1143000"/>
            <a:ext cx="77724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0" y="3639310"/>
            <a:ext cx="55092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>
                <a:latin typeface="SutonnyMJ" pitchFamily="2" charset="0"/>
                <a:cs typeface="SutonnyMJ" pitchFamily="2" charset="0"/>
              </a:rPr>
              <a:t> 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295400"/>
            <a:ext cx="1698476" cy="19246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53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05200"/>
            <a:ext cx="3545833" cy="2667000"/>
          </a:xfrm>
          <a:prstGeom prst="rect">
            <a:avLst/>
          </a:prstGeom>
        </p:spPr>
      </p:pic>
      <p:pic>
        <p:nvPicPr>
          <p:cNvPr id="4" name="Picture 3" descr="C:\Users\Public\Pictures\Sample Pictures\taka-copy_965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1000"/>
            <a:ext cx="4310743" cy="27432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8600" y="3505200"/>
            <a:ext cx="4267200" cy="2638958"/>
          </a:xfrm>
          <a:prstGeom prst="rect">
            <a:avLst/>
          </a:prstGeom>
        </p:spPr>
      </p:pic>
      <p:pic>
        <p:nvPicPr>
          <p:cNvPr id="6" name="Picture 5" descr="143283343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04800"/>
            <a:ext cx="3352800" cy="2919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295400"/>
            <a:ext cx="65532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wdb¨vÝ,e¨vswKs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Z…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myÎvejx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Dcvq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eZ©gvbgyj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 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 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5.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6.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114800" y="1371600"/>
          <a:ext cx="1219200" cy="638629"/>
        </p:xfrm>
        <a:graphic>
          <a:graphicData uri="http://schemas.openxmlformats.org/presentationml/2006/ole">
            <p:oleObj spid="_x0000_s20486" name="Equation" r:id="rId3" imgW="800100" imgH="4191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038600" y="2362200"/>
          <a:ext cx="1860550" cy="457200"/>
        </p:xfrm>
        <a:graphic>
          <a:graphicData uri="http://schemas.openxmlformats.org/presentationml/2006/ole">
            <p:oleObj spid="_x0000_s20485" name="Equation" r:id="rId4" imgW="927100" imgH="2286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181599" y="2895600"/>
          <a:ext cx="2604015" cy="1089025"/>
        </p:xfrm>
        <a:graphic>
          <a:graphicData uri="http://schemas.openxmlformats.org/presentationml/2006/ole">
            <p:oleObj spid="_x0000_s20484" name="Equation" r:id="rId5" imgW="1384300" imgH="8636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181600" y="3962400"/>
          <a:ext cx="2514600" cy="860425"/>
        </p:xfrm>
        <a:graphic>
          <a:graphicData uri="http://schemas.openxmlformats.org/presentationml/2006/ole">
            <p:oleObj spid="_x0000_s20483" name="Equation" r:id="rId6" imgW="1828800" imgH="863600" progId="Equation.3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638799" y="4953000"/>
          <a:ext cx="3052037" cy="685800"/>
        </p:xfrm>
        <a:graphic>
          <a:graphicData uri="http://schemas.openxmlformats.org/presentationml/2006/ole">
            <p:oleObj spid="_x0000_s20482" name="Equation" r:id="rId7" imgW="1346200" imgH="482600" progId="Equation.3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562600" y="5791200"/>
          <a:ext cx="2871377" cy="762000"/>
        </p:xfrm>
        <a:graphic>
          <a:graphicData uri="http://schemas.openxmlformats.org/presentationml/2006/ole">
            <p:oleObj spid="_x0000_s20481" name="Equation" r:id="rId8" imgW="18034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wbb©q 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9.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ej‡j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10. 72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11.  69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352800" y="838200"/>
          <a:ext cx="2266765" cy="609600"/>
        </p:xfrm>
        <a:graphic>
          <a:graphicData uri="http://schemas.openxmlformats.org/presentationml/2006/ole">
            <p:oleObj spid="_x0000_s21518" name="Equation" r:id="rId3" imgW="1218960" imgH="330120" progId="Equation.3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4800600" y="1828800"/>
          <a:ext cx="3374191" cy="587375"/>
        </p:xfrm>
        <a:graphic>
          <a:graphicData uri="http://schemas.openxmlformats.org/presentationml/2006/ole">
            <p:oleObj spid="_x0000_s21517" name="Equation" r:id="rId4" imgW="2501900" imgH="43180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953000" y="3048000"/>
          <a:ext cx="3371273" cy="583235"/>
        </p:xfrm>
        <a:graphic>
          <a:graphicData uri="http://schemas.openxmlformats.org/presentationml/2006/ole">
            <p:oleObj spid="_x0000_s21516" name="Equation" r:id="rId5" imgW="2425700" imgH="41910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828800" y="3886200"/>
          <a:ext cx="724205" cy="685800"/>
        </p:xfrm>
        <a:graphic>
          <a:graphicData uri="http://schemas.openxmlformats.org/presentationml/2006/ole">
            <p:oleObj spid="_x0000_s21515" name="Equation" r:id="rId6" imgW="418918" imgH="393529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114800" y="3886200"/>
          <a:ext cx="965607" cy="838200"/>
        </p:xfrm>
        <a:graphic>
          <a:graphicData uri="http://schemas.openxmlformats.org/presentationml/2006/ole">
            <p:oleObj spid="_x0000_s21514" name="Equation" r:id="rId7" imgW="457002" imgH="393529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286000" y="4953000"/>
          <a:ext cx="914400" cy="865909"/>
        </p:xfrm>
        <a:graphic>
          <a:graphicData uri="http://schemas.openxmlformats.org/presentationml/2006/ole">
            <p:oleObj spid="_x0000_s21513" name="Equation" r:id="rId8" imgW="418918" imgH="393529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800600" y="5105400"/>
          <a:ext cx="1387475" cy="707895"/>
        </p:xfrm>
        <a:graphic>
          <a:graphicData uri="http://schemas.openxmlformats.org/presentationml/2006/ole">
            <p:oleObj spid="_x0000_s21512" name="Equation" r:id="rId9" imgW="77436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8% my‡`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Pµe„w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my‡`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3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my`vm‡j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1000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Rgv‡j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mwÂZ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K‡iv,‡hLv‡b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6%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Pµe„w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my`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Mbbv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nh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Rgv‡j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mwÂZ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wbb©q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K‡iv,‡hLv‡b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6%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Pµe„w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my`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Mbbv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nh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PVAD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657600" y="1143000"/>
          <a:ext cx="1219200" cy="638175"/>
        </p:xfrm>
        <a:graphic>
          <a:graphicData uri="http://schemas.openxmlformats.org/presentationml/2006/ole">
            <p:oleObj spid="_x0000_s23554" name="Equation" r:id="rId3" imgW="800100" imgH="4191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10000" y="2743200"/>
          <a:ext cx="1860550" cy="457200"/>
        </p:xfrm>
        <a:graphic>
          <a:graphicData uri="http://schemas.openxmlformats.org/presentationml/2006/ole">
            <p:oleObj spid="_x0000_s23555" name="Equation" r:id="rId4" imgW="927100" imgH="2286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343400" y="3942808"/>
          <a:ext cx="2286000" cy="956217"/>
        </p:xfrm>
        <a:graphic>
          <a:graphicData uri="http://schemas.openxmlformats.org/presentationml/2006/ole">
            <p:oleObj spid="_x0000_s23556" name="Equation" r:id="rId5" imgW="1384300" imgH="863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800600" y="5486400"/>
          <a:ext cx="2514600" cy="860425"/>
        </p:xfrm>
        <a:graphic>
          <a:graphicData uri="http://schemas.openxmlformats.org/presentationml/2006/ole">
            <p:oleObj spid="_x0000_s23557" name="Equation" r:id="rId6" imgW="1828800" imgH="86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839200" cy="670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vm‡j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hw` D³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my`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FVA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my`vm‡j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hw` D³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FVAD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724400" y="2438400"/>
          <a:ext cx="3052763" cy="685800"/>
        </p:xfrm>
        <a:graphic>
          <a:graphicData uri="http://schemas.openxmlformats.org/presentationml/2006/ole">
            <p:oleObj spid="_x0000_s40963" name="Equation" r:id="rId3" imgW="1346040" imgH="4824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800600" y="4953000"/>
          <a:ext cx="2871788" cy="762000"/>
        </p:xfrm>
        <a:graphic>
          <a:graphicData uri="http://schemas.openxmlformats.org/presentationml/2006/ole">
            <p:oleObj spid="_x0000_s40964" name="Equation" r:id="rId4" imgW="18034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498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Concourse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</cp:revision>
  <dcterms:created xsi:type="dcterms:W3CDTF">2006-08-16T00:00:00Z</dcterms:created>
  <dcterms:modified xsi:type="dcterms:W3CDTF">2020-05-08T15:14:49Z</dcterms:modified>
</cp:coreProperties>
</file>