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85A-1B8D-4617-BEB0-2176D395201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5C6E-92EE-4985-BAE9-5DC05EE27B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85A-1B8D-4617-BEB0-2176D395201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5C6E-92EE-4985-BAE9-5DC05EE27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85A-1B8D-4617-BEB0-2176D395201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5C6E-92EE-4985-BAE9-5DC05EE27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85A-1B8D-4617-BEB0-2176D395201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5C6E-92EE-4985-BAE9-5DC05EE27B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85A-1B8D-4617-BEB0-2176D395201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5C6E-92EE-4985-BAE9-5DC05EE27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85A-1B8D-4617-BEB0-2176D395201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5C6E-92EE-4985-BAE9-5DC05EE27B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85A-1B8D-4617-BEB0-2176D395201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5C6E-92EE-4985-BAE9-5DC05EE27B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85A-1B8D-4617-BEB0-2176D395201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5C6E-92EE-4985-BAE9-5DC05EE27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85A-1B8D-4617-BEB0-2176D395201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5C6E-92EE-4985-BAE9-5DC05EE27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85A-1B8D-4617-BEB0-2176D395201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5C6E-92EE-4985-BAE9-5DC05EE27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85A-1B8D-4617-BEB0-2176D395201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5C6E-92EE-4985-BAE9-5DC05EE27B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F9E85A-1B8D-4617-BEB0-2176D395201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965C6E-92EE-4985-BAE9-5DC05EE27B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1521" y="5538355"/>
            <a:ext cx="7848600" cy="952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 সকল কে শুভেচ্ছা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4K - Most beautiful rose flowers, flower shrubs and colorful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81" y="228600"/>
            <a:ext cx="8563519" cy="502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6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528" y="326146"/>
            <a:ext cx="4648200" cy="2950453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5029200" y="1295400"/>
            <a:ext cx="304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5181600" y="5029200"/>
            <a:ext cx="304800" cy="2440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0" y="326147"/>
            <a:ext cx="3048000" cy="295045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অংশীদারী </a:t>
            </a:r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ব্যবসায় নিবন্ধন বাধ্যতামূলক নয়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87291" y="3944905"/>
            <a:ext cx="2895600" cy="27122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নিবন্ধনকৃত </a:t>
            </a:r>
            <a:r>
              <a:rPr lang="bn-BD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অংশীদারী ব্যবসায়</a:t>
            </a:r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বেশী সুবিধা ভোগ করে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 descr="Premier Bank's 19th AGM - 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28" y="3809999"/>
            <a:ext cx="4648200" cy="2847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90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81400" y="2286000"/>
            <a:ext cx="22860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অংশীদারী ব্যবসায়ের সুবিধা 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733800" y="408709"/>
            <a:ext cx="17526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সহজ গঠন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958937" y="4890655"/>
            <a:ext cx="1769918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মুনাফা বন্টন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96000" y="1132609"/>
            <a:ext cx="16764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 মূলধন</a:t>
            </a:r>
            <a:endParaRPr 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134100" y="3567544"/>
            <a:ext cx="1638300" cy="1690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 ঝুঁকি</a:t>
            </a:r>
            <a:endParaRPr lang="en-US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447800" y="1495425"/>
            <a:ext cx="1740477" cy="1581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সিদ্ধান্ত গ্রহন</a:t>
            </a:r>
            <a:endParaRPr 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626177" y="3747655"/>
            <a:ext cx="1872096" cy="1662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সীমিত দায়</a:t>
            </a:r>
            <a:endParaRPr lang="en-US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>
            <a:stCxn id="2" idx="0"/>
          </p:cNvCxnSpPr>
          <p:nvPr/>
        </p:nvCxnSpPr>
        <p:spPr>
          <a:xfrm flipV="1">
            <a:off x="4724400" y="1932710"/>
            <a:ext cx="0" cy="353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715000" y="24384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89468" y="3726873"/>
            <a:ext cx="344632" cy="1593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724400" y="4343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333958" y="3726873"/>
            <a:ext cx="328630" cy="2434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3188277" y="2743200"/>
            <a:ext cx="393123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03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33400"/>
            <a:ext cx="88392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3352800"/>
            <a:ext cx="8839200" cy="1676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অংশীদারী ব্যবসায়ের </a:t>
            </a:r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সুবিধা ও অসুবিধা গুলো লিখ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03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8709" y="332508"/>
            <a:ext cx="8278091" cy="119149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8709" y="1676400"/>
            <a:ext cx="6210300" cy="9804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অংশীদারী ব্যবসায় কত সালের আইন দ্বারা পরিচালিত হয় 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62800" y="1676400"/>
            <a:ext cx="1524000" cy="9804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১৯৩২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2732" y="2971801"/>
            <a:ext cx="6210300" cy="104601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অংশীদারী ব্যবসায় কত </a:t>
            </a:r>
            <a:r>
              <a:rPr lang="bn-BD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 সদস্য নিয়ে গঠিত </a:t>
            </a:r>
            <a:r>
              <a:rPr lang="bn-BD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 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2018" y="2971801"/>
            <a:ext cx="1524001" cy="104601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২০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" y="4343400"/>
            <a:ext cx="6210300" cy="92421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ব্যাংকিং অংশীদারী </a:t>
            </a:r>
            <a:r>
              <a:rPr lang="bn-BD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ব্যবসায় কত জন সদস্য নিয়ে গঠিত হয় 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86600" y="4343401"/>
            <a:ext cx="1600200" cy="9242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১০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7368" y="5638800"/>
            <a:ext cx="6210300" cy="9188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অংশীদারী ব্যবসায় </a:t>
            </a:r>
            <a:r>
              <a:rPr lang="bn-BD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নিবন্ধন কি বাধ্যতামূলক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86600" y="5638800"/>
            <a:ext cx="1600200" cy="9188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বাধ্যতামূলক নয়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98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429000"/>
            <a:ext cx="83820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4419600"/>
            <a:ext cx="8382000" cy="914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অংশীদারী ব্যবসায়ের বৈশিষ্ট্য গুলো লিখ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5562600"/>
            <a:ext cx="83820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অংশীদারী ব্যবসায়ের সুবিধা ও অসুবিধা গুলো লিখ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08893" y="2019178"/>
            <a:ext cx="3147549" cy="1336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2438400" y="152400"/>
            <a:ext cx="4288536" cy="179228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56319" y="2133600"/>
            <a:ext cx="679585" cy="11405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05200" y="2411523"/>
            <a:ext cx="393444" cy="5539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93579" y="2377998"/>
            <a:ext cx="393444" cy="5539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7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562600"/>
            <a:ext cx="86868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7" descr="The meaning of the lotus flower and why I chose it as my logo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90154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39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0"/>
            <a:ext cx="68580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3581400"/>
            <a:ext cx="68580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তোফায়েল হোসেন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4495800"/>
            <a:ext cx="68580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প্রভাষক, ব্যবস্থাপনা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56405" y="5181600"/>
            <a:ext cx="6858000" cy="609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সান্তাহার টেকনিক্যাল এন্ড বিজনেস ম্যানেজমেন্ট কলেজ</a:t>
            </a:r>
            <a:endParaRPr lang="en-US" sz="2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5943600"/>
            <a:ext cx="6858000" cy="533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Email:- 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litonnenews70@gmail.com</a:t>
            </a:r>
            <a:endParaRPr lang="bn-BD" sz="4000" b="1" dirty="0">
              <a:solidFill>
                <a:srgbClr val="C00000"/>
              </a:solidFill>
              <a:latin typeface="Times New Roman" pitchFamily="18" charset="0"/>
              <a:cs typeface="NikoshBAN" pitchFamily="2" charset="0"/>
            </a:endParaRPr>
          </a:p>
        </p:txBody>
      </p:sp>
      <p:pic>
        <p:nvPicPr>
          <p:cNvPr id="7" name="Picture 2" descr="F:\Liton Sir &amp; c.v\DSC071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971797" y="838200"/>
            <a:ext cx="2514599" cy="243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201886" y="0"/>
            <a:ext cx="68580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2" descr="F:\Liton Sir &amp; c.v\DSC071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3030683" y="838200"/>
            <a:ext cx="2514599" cy="243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02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1" y="1066800"/>
            <a:ext cx="6196444" cy="1143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ঃ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ব্যবসায়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ব্যব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১</a:t>
            </a:r>
          </a:p>
        </p:txBody>
      </p:sp>
      <p:sp>
        <p:nvSpPr>
          <p:cNvPr id="3" name="Rectangle 2"/>
          <p:cNvSpPr/>
          <p:nvPr/>
        </p:nvSpPr>
        <p:spPr>
          <a:xfrm>
            <a:off x="1371601" y="2438400"/>
            <a:ext cx="6196443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শ্রেনিঃ একাদশ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1601" y="3581400"/>
            <a:ext cx="6196444" cy="990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– অংশীদারী ব্যবসায়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25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Callout 1"/>
          <p:cNvSpPr/>
          <p:nvPr/>
        </p:nvSpPr>
        <p:spPr>
          <a:xfrm>
            <a:off x="5105400" y="0"/>
            <a:ext cx="3733800" cy="3200400"/>
          </a:xfrm>
          <a:prstGeom prst="lef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১৯৩২ সালের অংশীদারি আইনে ব্যবসায়ের জন্য কয়েক জন সদস্য চুক্তিবদ্ধ হয়।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" y="3616037"/>
            <a:ext cx="4762500" cy="2819400"/>
          </a:xfrm>
          <a:prstGeom prst="rect">
            <a:avLst/>
          </a:prstGeom>
        </p:spPr>
      </p:pic>
      <p:sp>
        <p:nvSpPr>
          <p:cNvPr id="4" name="Left Arrow Callout 3"/>
          <p:cNvSpPr/>
          <p:nvPr/>
        </p:nvSpPr>
        <p:spPr>
          <a:xfrm>
            <a:off x="5105400" y="3429000"/>
            <a:ext cx="3733800" cy="3124200"/>
          </a:xfrm>
          <a:prstGeom prst="leftArrowCallout">
            <a:avLst/>
          </a:prstGeom>
          <a:solidFill>
            <a:srgbClr val="C00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সাধারন অংশীদারি ব্যবসায় ২০ জন সদস্য এবং ব্যাংকিং ব্যবসায় ১০ জন সদস্য  নিয়ে পরিচালিত হয়</a:t>
            </a:r>
            <a:r>
              <a:rPr lang="bn-BD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NikoshBAN" pitchFamily="2" charset="0"/>
              </a:rPr>
              <a:t>।  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2" descr="GP, US-Bangla Airlines launch joint partnership - Busines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45" y="0"/>
            <a:ext cx="4928482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98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620000" cy="1905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শিরোনাম 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endParaRPr lang="en-US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3276600"/>
            <a:ext cx="7772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অংশীদারী ব্যবসায়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72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1" y="290945"/>
            <a:ext cx="4114800" cy="1066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704109"/>
            <a:ext cx="81915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অংশীদারী </a:t>
            </a:r>
            <a:r>
              <a:rPr lang="bn-BD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 পারবে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971800"/>
            <a:ext cx="81915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অংশীদারী </a:t>
            </a:r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ব্যবসায়ের বৈশিষ্ট্য বলতে পারবে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4142509"/>
            <a:ext cx="8191499" cy="838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অংশীদারী ব্যবসায়ের </a:t>
            </a:r>
            <a:r>
              <a:rPr lang="bn-BD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সুবিধা </a:t>
            </a:r>
            <a:r>
              <a:rPr lang="bn-BD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 পারবে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5223164"/>
            <a:ext cx="8191499" cy="990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অংশীদারী ব্যবসায়ের </a:t>
            </a:r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অসুবিধা </a:t>
            </a:r>
            <a:r>
              <a:rPr lang="bn-BD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31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495300" y="1146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bn-BD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অংশীদারি ব্যবসায়ের বৈশিষ্ট্যঃ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25780" y="1484222"/>
            <a:ext cx="1920240" cy="1373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2628900" y="1867281"/>
            <a:ext cx="1371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76700" y="1754350"/>
            <a:ext cx="19050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গঠন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reclaim-packaged-accounts-0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4991481"/>
            <a:ext cx="2305050" cy="1751838"/>
          </a:xfrm>
          <a:prstGeom prst="rect">
            <a:avLst/>
          </a:prstGeom>
        </p:spPr>
      </p:pic>
      <p:pic>
        <p:nvPicPr>
          <p:cNvPr id="7" name="Picture 6" descr="indexsho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3086481"/>
            <a:ext cx="2162175" cy="1847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96100" y="1791081"/>
            <a:ext cx="20574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সহজ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552700" y="3696081"/>
            <a:ext cx="1371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TextBox 16"/>
          <p:cNvSpPr txBox="1"/>
          <p:nvPr/>
        </p:nvSpPr>
        <p:spPr>
          <a:xfrm>
            <a:off x="4000500" y="3583150"/>
            <a:ext cx="19812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সদস্য সংখ্যা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7"/>
          <p:cNvSpPr txBox="1"/>
          <p:nvPr/>
        </p:nvSpPr>
        <p:spPr>
          <a:xfrm>
            <a:off x="6819900" y="3583150"/>
            <a:ext cx="22098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০২ - ২০ জন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400300" y="5790212"/>
            <a:ext cx="1371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TextBox 27"/>
          <p:cNvSpPr txBox="1"/>
          <p:nvPr/>
        </p:nvSpPr>
        <p:spPr>
          <a:xfrm>
            <a:off x="3771900" y="5716750"/>
            <a:ext cx="20574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সদস্য সংখ্যা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28"/>
          <p:cNvSpPr txBox="1"/>
          <p:nvPr/>
        </p:nvSpPr>
        <p:spPr>
          <a:xfrm>
            <a:off x="6743700" y="5640550"/>
            <a:ext cx="22098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০২ - ১০ জন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152400" y="457200"/>
            <a:ext cx="2743200" cy="119448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62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3124200" y="5562600"/>
            <a:ext cx="914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5715000" y="5562600"/>
            <a:ext cx="762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TextBox 27"/>
          <p:cNvSpPr txBox="1"/>
          <p:nvPr/>
        </p:nvSpPr>
        <p:spPr>
          <a:xfrm>
            <a:off x="3810000" y="55258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নিবন্ধন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28"/>
          <p:cNvSpPr txBox="1"/>
          <p:nvPr/>
        </p:nvSpPr>
        <p:spPr>
          <a:xfrm>
            <a:off x="6477000" y="5449669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বাধ্যতামূলক নয়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Rakib Business Associates Fi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5105400"/>
            <a:ext cx="26193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/>
        </p:nvSpPr>
        <p:spPr>
          <a:xfrm>
            <a:off x="460897" y="304799"/>
            <a:ext cx="8229600" cy="1143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bn-BD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অংশীদারি ব্যবসায়ের বৈশিষ্ট্যঃ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280297" y="2114549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TextBox 9"/>
          <p:cNvSpPr txBox="1"/>
          <p:nvPr/>
        </p:nvSpPr>
        <p:spPr>
          <a:xfrm>
            <a:off x="4575697" y="2001618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মুনাফা অর্জন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7242697" y="2001618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অধিক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bdt-2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497" y="1523999"/>
            <a:ext cx="2762250" cy="1657350"/>
          </a:xfrm>
          <a:prstGeom prst="ellipse">
            <a:avLst/>
          </a:prstGeom>
          <a:solidFill>
            <a:schemeClr val="bg1"/>
          </a:solidFill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Right Arrow 11"/>
          <p:cNvSpPr/>
          <p:nvPr/>
        </p:nvSpPr>
        <p:spPr>
          <a:xfrm>
            <a:off x="3165997" y="4019574"/>
            <a:ext cx="990600" cy="4390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TextBox 16"/>
          <p:cNvSpPr txBox="1"/>
          <p:nvPr/>
        </p:nvSpPr>
        <p:spPr>
          <a:xfrm>
            <a:off x="4156597" y="3943374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পারস্পরিক আস্থা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7"/>
          <p:cNvSpPr txBox="1"/>
          <p:nvPr/>
        </p:nvSpPr>
        <p:spPr>
          <a:xfrm>
            <a:off x="7585597" y="3906643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নিবিড়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6823597" y="3943374"/>
            <a:ext cx="762000" cy="512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6" name="Picture 15" descr="friendshi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397" y="3257575"/>
            <a:ext cx="2552700" cy="17904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2700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" name="Right Arrow 16"/>
          <p:cNvSpPr/>
          <p:nvPr/>
        </p:nvSpPr>
        <p:spPr>
          <a:xfrm>
            <a:off x="6785497" y="2057399"/>
            <a:ext cx="762000" cy="512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4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d-ven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468" y="228600"/>
            <a:ext cx="4764616" cy="2744419"/>
          </a:xfrm>
          <a:prstGeom prst="rect">
            <a:avLst/>
          </a:prstGeom>
        </p:spPr>
      </p:pic>
      <p:pic>
        <p:nvPicPr>
          <p:cNvPr id="3" name="Picture 2" descr="p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468" y="3505200"/>
            <a:ext cx="4764616" cy="3048000"/>
          </a:xfrm>
          <a:prstGeom prst="rect">
            <a:avLst/>
          </a:prstGeom>
        </p:spPr>
      </p:pic>
      <p:sp>
        <p:nvSpPr>
          <p:cNvPr id="4" name="Left Arrow 3"/>
          <p:cNvSpPr/>
          <p:nvPr/>
        </p:nvSpPr>
        <p:spPr>
          <a:xfrm>
            <a:off x="5140036" y="1517073"/>
            <a:ext cx="415636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5347854" y="4800600"/>
            <a:ext cx="367146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67400" y="533400"/>
            <a:ext cx="2743200" cy="2133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চুক্তি অংশীদারী ব্যবসায়ের মুল ভিত্তি 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8182" y="3754582"/>
            <a:ext cx="2819400" cy="27986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চুক্তি লিখিত বা মৌখিক হতে পারে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87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</TotalTime>
  <Words>220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LITON</dc:creator>
  <cp:lastModifiedBy>LITON</cp:lastModifiedBy>
  <cp:revision>9</cp:revision>
  <dcterms:created xsi:type="dcterms:W3CDTF">2020-04-19T09:57:36Z</dcterms:created>
  <dcterms:modified xsi:type="dcterms:W3CDTF">2020-05-03T10:43:22Z</dcterms:modified>
</cp:coreProperties>
</file>