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0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93977-4568-4335-B110-832A5ED2F7E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5040-56BF-490E-BA8B-DB1CD314F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519853"/>
            <a:ext cx="5554980" cy="212648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672315"/>
            <a:ext cx="5554980" cy="2531533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2042158"/>
            <a:ext cx="157734" cy="30378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942801"/>
            <a:ext cx="48006" cy="9245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96701"/>
            <a:ext cx="1371600" cy="845220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96703"/>
            <a:ext cx="4171950" cy="8452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8"/>
            <a:ext cx="5143500" cy="990607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756025"/>
            <a:ext cx="4800600" cy="3302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540933"/>
            <a:ext cx="4800600" cy="2180695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90607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4065614"/>
            <a:ext cx="157734" cy="30378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966257"/>
            <a:ext cx="48006" cy="9245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96240"/>
            <a:ext cx="5623560" cy="1651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201333"/>
            <a:ext cx="2743200" cy="6736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201333"/>
            <a:ext cx="2743200" cy="6736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453819"/>
            <a:ext cx="6172200" cy="1651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4179"/>
            <a:ext cx="3017520" cy="9245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74179"/>
            <a:ext cx="3017520" cy="9245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400152"/>
            <a:ext cx="3017520" cy="59436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400152"/>
            <a:ext cx="3017520" cy="59436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96240"/>
            <a:ext cx="5623560" cy="1651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90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8"/>
            <a:ext cx="54864" cy="990607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3124"/>
            <a:ext cx="2857500" cy="1678517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282"/>
            <a:ext cx="2857500" cy="1008944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3081868"/>
            <a:ext cx="6115050" cy="57670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540934"/>
            <a:ext cx="2057400" cy="2861733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540933"/>
            <a:ext cx="3429000" cy="6604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651005"/>
            <a:ext cx="3314700" cy="507654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378493"/>
            <a:ext cx="514350" cy="2951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353136"/>
            <a:ext cx="486918" cy="2951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934200"/>
            <a:ext cx="3314700" cy="1100667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178553"/>
            <a:ext cx="1229165" cy="236728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30482"/>
            <a:ext cx="1276643" cy="245872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524000"/>
            <a:ext cx="844288" cy="159267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8"/>
            <a:ext cx="6098345" cy="990607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96699"/>
            <a:ext cx="5623560" cy="1651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2091267"/>
            <a:ext cx="5623560" cy="69342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9108017"/>
            <a:ext cx="1600200" cy="687917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9108017"/>
            <a:ext cx="2171700" cy="687917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9108017"/>
            <a:ext cx="342900" cy="687917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8"/>
            <a:ext cx="54864" cy="990607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57200"/>
            <a:ext cx="4800600" cy="85513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রাহিম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81200" y="1219200"/>
            <a:ext cx="3581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images (3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19400"/>
            <a:ext cx="4370666" cy="31242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539173" y="4491335"/>
            <a:ext cx="1779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39173" y="4491335"/>
            <a:ext cx="1779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62200" y="63246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50553626_1168325089997204_3595069256623980544_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7543800"/>
            <a:ext cx="2591136" cy="19812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0"/>
            <a:ext cx="281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মো: হারুনুর রশীদ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মোবা: ০১৭১১৩৭৮৫২৭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harun4921@gmail.com</a:t>
            </a:r>
            <a:endParaRPr lang="as-IN" dirty="0">
              <a:solidFill>
                <a:srgbClr val="C00000"/>
              </a:solidFill>
              <a:latin typeface="Times New Roman" panose="02020603050405020304" pitchFamily="18" charset="0"/>
              <a:cs typeface="SutonnyOMJ" panose="010106000101010101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9144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১ম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৩য়</a:t>
            </a:r>
            <a:endParaRPr lang="as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as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Same Side Corner Rectangle 10"/>
          <p:cNvSpPr/>
          <p:nvPr/>
        </p:nvSpPr>
        <p:spPr>
          <a:xfrm>
            <a:off x="1752600" y="2895600"/>
            <a:ext cx="3352800" cy="1295400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228600" y="4572000"/>
            <a:ext cx="6400800" cy="2438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-----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সংশোধনী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স্বচ্ছতা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467600"/>
            <a:ext cx="2819400" cy="2143125"/>
          </a:xfrm>
          <a:prstGeom prst="rect">
            <a:avLst/>
          </a:prstGeom>
        </p:spPr>
      </p:pic>
      <p:pic>
        <p:nvPicPr>
          <p:cNvPr id="15" name="Picture 14" descr="download (3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7467600"/>
            <a:ext cx="2619375" cy="21336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533400"/>
            <a:ext cx="624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ছক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828800"/>
          <a:ext cx="6248400" cy="765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143000"/>
                <a:gridCol w="990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endParaRPr lang="en-US" sz="240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মোতাবেক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----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sng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যোগ</a:t>
                      </a:r>
                      <a:r>
                        <a:rPr lang="en-US" sz="3600" b="1" u="sng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কারণে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নগাদান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পেয়েছে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অথবা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বিবরণী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জমাতিরিক্ত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পেয়েছে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ঐ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কারণ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উদ্বৃত্তের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সাথে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endParaRPr lang="en-US" dirty="0" smtClean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en-US" sz="3200" b="1" u="sng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r>
                        <a:rPr lang="en-US" sz="3200" b="1" u="sng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কারণে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নগাদান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পেয়েছে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অথবা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বিবরণী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জমাতিরিক্ত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পেয়েছে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হয়েছে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ঐ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কারণ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উদ্বৃত্তের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সাথে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বিযোগ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endParaRPr lang="en-US" sz="2000" dirty="0" smtClean="0">
                        <a:solidFill>
                          <a:schemeClr val="accent6">
                            <a:lumMod val="1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990600"/>
            <a:ext cx="3082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09600" y="2209800"/>
            <a:ext cx="5638800" cy="11430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4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86200"/>
            <a:ext cx="2466975" cy="2286000"/>
          </a:xfrm>
          <a:prstGeom prst="rect">
            <a:avLst/>
          </a:prstGeom>
        </p:spPr>
      </p:pic>
      <p:pic>
        <p:nvPicPr>
          <p:cNvPr id="6" name="Picture 5" descr="download (4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886200"/>
            <a:ext cx="2752725" cy="2286000"/>
          </a:xfrm>
          <a:prstGeom prst="rect">
            <a:avLst/>
          </a:prstGeom>
        </p:spPr>
      </p:pic>
      <p:pic>
        <p:nvPicPr>
          <p:cNvPr id="7" name="Picture 6" descr="download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705600"/>
            <a:ext cx="2619375" cy="2352675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6781800"/>
            <a:ext cx="2847975" cy="22098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Bracket 4"/>
          <p:cNvSpPr/>
          <p:nvPr/>
        </p:nvSpPr>
        <p:spPr>
          <a:xfrm>
            <a:off x="1981200" y="5029200"/>
            <a:ext cx="26670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953000"/>
            <a:ext cx="266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Flowchart: Delay 6"/>
          <p:cNvSpPr/>
          <p:nvPr/>
        </p:nvSpPr>
        <p:spPr>
          <a:xfrm>
            <a:off x="685800" y="6400800"/>
            <a:ext cx="5638800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914400"/>
            <a:ext cx="21336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</a:rPr>
              <a:t>একক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কাজ</a:t>
            </a:r>
            <a:r>
              <a:rPr lang="en-US" sz="4000" dirty="0" smtClean="0">
                <a:solidFill>
                  <a:srgbClr val="7030A0"/>
                </a:solidFill>
              </a:rPr>
              <a:t>: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533400" y="2819400"/>
            <a:ext cx="5791200" cy="61264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57400" y="3733800"/>
            <a:ext cx="26670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79248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7467600"/>
            <a:ext cx="2971800" cy="1651000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838200"/>
            <a:ext cx="548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উদ্দেশ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মিলের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2514601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6E7042AE-F655-4772-9FCE-00349F60892E}"/>
              </a:ext>
            </a:extLst>
          </p:cNvPr>
          <p:cNvSpPr/>
          <p:nvPr/>
        </p:nvSpPr>
        <p:spPr>
          <a:xfrm>
            <a:off x="1828800" y="3505200"/>
            <a:ext cx="3276600" cy="3657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3995737"/>
            <a:ext cx="2381250" cy="2786063"/>
          </a:xfrm>
          <a:prstGeom prst="rect">
            <a:avLst/>
          </a:prstGeo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62400" y="5029200"/>
            <a:ext cx="2466975" cy="1847850"/>
          </a:xfrm>
        </p:spPr>
      </p:pic>
      <p:sp>
        <p:nvSpPr>
          <p:cNvPr id="7" name="Rectangle 6"/>
          <p:cNvSpPr/>
          <p:nvPr/>
        </p:nvSpPr>
        <p:spPr>
          <a:xfrm>
            <a:off x="304800" y="304800"/>
            <a:ext cx="6324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আমানতকারির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গড়মিলের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8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3124200"/>
            <a:ext cx="2876550" cy="1590675"/>
          </a:xfrm>
          <a:prstGeom prst="rect">
            <a:avLst/>
          </a:prstGeom>
        </p:spPr>
      </p:pic>
      <p:pic>
        <p:nvPicPr>
          <p:cNvPr id="10" name="Picture 9" descr="download (2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124201"/>
            <a:ext cx="3067050" cy="1600200"/>
          </a:xfrm>
          <a:prstGeom prst="rect">
            <a:avLst/>
          </a:prstGeom>
        </p:spPr>
      </p:pic>
      <p:pic>
        <p:nvPicPr>
          <p:cNvPr id="11" name="Picture 10" descr="download (4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105400"/>
            <a:ext cx="3048000" cy="1743075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381000" y="7315200"/>
            <a:ext cx="2971800" cy="1981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আমানতকারি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810000" y="7315200"/>
            <a:ext cx="2590800" cy="1981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কর্তৃপক্ষ</a:t>
            </a:r>
            <a:endParaRPr lang="en-US" sz="44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253</Words>
  <Application>Microsoft Office PowerPoint</Application>
  <PresentationFormat>A4 Paper (210x297 mm)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বিসমিল্লাহির রাহমানির রাহিম</vt:lpstr>
      <vt:lpstr>Slide 2</vt:lpstr>
      <vt:lpstr>Slide 3</vt:lpstr>
      <vt:lpstr>Slide 4</vt:lpstr>
      <vt:lpstr>Slide 5</vt:lpstr>
      <vt:lpstr>Slide 6</vt:lpstr>
      <vt:lpstr>Slide 7</vt:lpstr>
      <vt:lpstr>ধন্যবাদ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57</cp:revision>
  <dcterms:created xsi:type="dcterms:W3CDTF">2006-08-16T00:00:00Z</dcterms:created>
  <dcterms:modified xsi:type="dcterms:W3CDTF">2020-05-13T19:57:03Z</dcterms:modified>
</cp:coreProperties>
</file>