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142999" y="234627"/>
            <a:ext cx="7772400" cy="815653"/>
          </a:xfrm>
        </p:spPr>
        <p:txBody>
          <a:bodyPr>
            <a:noAutofit/>
          </a:bodyPr>
          <a:p>
            <a:r>
              <a:rPr altLang="zh-CN" b="1" sz="7200" i="1" lang="en-GB"/>
              <a:t>সবাইকে</a:t>
            </a:r>
            <a:r>
              <a:rPr altLang="en-GB" b="1" sz="7200" i="1" lang="en-US"/>
              <a:t> </a:t>
            </a:r>
            <a:r>
              <a:rPr altLang="en-GB" b="1" sz="7200" i="1" lang="en-GB"/>
              <a:t>স</a:t>
            </a:r>
            <a:r>
              <a:rPr altLang="en-GB" b="1" sz="7200" i="1" lang="en-GB"/>
              <a:t>্</a:t>
            </a:r>
            <a:r>
              <a:rPr altLang="en-GB" b="1" sz="7200" i="1" lang="en-GB"/>
              <a:t>ব</a:t>
            </a:r>
            <a:r>
              <a:rPr altLang="en-GB" b="1" sz="7200" i="1" lang="en-GB"/>
              <a:t>াগতম</a:t>
            </a:r>
            <a:r>
              <a:rPr altLang="en-GB" b="1" sz="7200" i="1" lang="en-US"/>
              <a:t> </a:t>
            </a:r>
            <a:endParaRPr altLang="zh-CN" b="1" sz="7200" i="1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ctrTitle"/>
          </p:nvPr>
        </p:nvSpPr>
        <p:spPr>
          <a:xfrm>
            <a:off x="888923" y="239854"/>
            <a:ext cx="7492564" cy="763699"/>
          </a:xfrm>
          <a:solidFill>
            <a:srgbClr val="D04617"/>
          </a:solidFill>
          <a:ln w="63500">
            <a:solidFill>
              <a:srgbClr val="000000"/>
            </a:solidFill>
            <a:prstDash val="solid"/>
          </a:ln>
        </p:spPr>
        <p:txBody>
          <a:bodyPr>
            <a:normAutofit fontScale="90000"/>
          </a:bodyPr>
          <a:p>
            <a:r>
              <a:rPr b="1" i="1" lang="en-GB" u="sng">
                <a:solidFill>
                  <a:srgbClr val="92D04F"/>
                </a:solidFill>
              </a:rPr>
              <a:t>আ</a:t>
            </a:r>
            <a:r>
              <a:rPr b="1" i="1" lang="en-GB" u="sng">
                <a:solidFill>
                  <a:srgbClr val="92D04F"/>
                </a:solidFill>
              </a:rPr>
              <a:t>য়</a:t>
            </a:r>
            <a:r>
              <a:rPr b="1" i="1" lang="en-GB" u="sng">
                <a:solidFill>
                  <a:srgbClr val="92D04F"/>
                </a:solidFill>
              </a:rPr>
              <a:t>া</a:t>
            </a:r>
            <a:r>
              <a:rPr b="1" i="1" lang="en-GB" u="sng">
                <a:solidFill>
                  <a:srgbClr val="92D04F"/>
                </a:solidFill>
              </a:rPr>
              <a:t>ত</a:t>
            </a:r>
            <a:r>
              <a:rPr altLang="en-GB" b="1" i="1" lang="en-US" u="sng">
                <a:solidFill>
                  <a:srgbClr val="92D04F"/>
                </a:solidFill>
              </a:rPr>
              <a:t> </a:t>
            </a:r>
            <a:r>
              <a:rPr altLang="en-GB" b="1" i="1" lang="en-GB" u="sng">
                <a:solidFill>
                  <a:srgbClr val="92D04F"/>
                </a:solidFill>
              </a:rPr>
              <a:t>ন</a:t>
            </a:r>
            <a:r>
              <a:rPr altLang="en-GB" b="1" i="1" lang="en-GB" u="sng">
                <a:solidFill>
                  <a:srgbClr val="92D04F"/>
                </a:solidFill>
              </a:rPr>
              <a:t>ং</a:t>
            </a:r>
            <a:r>
              <a:rPr altLang="en-GB" b="1" i="1" lang="en-US" u="sng">
                <a:solidFill>
                  <a:srgbClr val="92D04F"/>
                </a:solidFill>
              </a:rPr>
              <a:t> </a:t>
            </a:r>
            <a:r>
              <a:rPr altLang="en-US" b="1" i="1" lang="en-GB" u="sng">
                <a:solidFill>
                  <a:srgbClr val="92D04F"/>
                </a:solidFill>
              </a:rPr>
              <a:t>১</a:t>
            </a:r>
            <a:r>
              <a:rPr altLang="en-US" b="1" i="1" lang="en-GB" u="sng">
                <a:solidFill>
                  <a:srgbClr val="92D04F"/>
                </a:solidFill>
              </a:rPr>
              <a:t>৮</a:t>
            </a:r>
            <a:r>
              <a:rPr altLang="en-US" b="1" i="1" lang="en-GB" u="sng">
                <a:solidFill>
                  <a:srgbClr val="92D04F"/>
                </a:solidFill>
              </a:rPr>
              <a:t>৭</a:t>
            </a:r>
            <a:endParaRPr b="1" i="1" lang="en-GB" u="sng">
              <a:solidFill>
                <a:srgbClr val="92D04F"/>
              </a:solidFill>
            </a:endParaRPr>
          </a:p>
        </p:txBody>
      </p:sp>
      <p:sp>
        <p:nvSpPr>
          <p:cNvPr id="1048611" name=""/>
          <p:cNvSpPr>
            <a:spLocks noGrp="1"/>
          </p:cNvSpPr>
          <p:nvPr>
            <p:ph type="subTitle" idx="1"/>
          </p:nvPr>
        </p:nvSpPr>
        <p:spPr>
          <a:xfrm>
            <a:off x="47040" y="1281798"/>
            <a:ext cx="9008676" cy="5487447"/>
          </a:xfrm>
          <a:solidFill>
            <a:srgbClr val="65FF65"/>
          </a:solidFill>
          <a:ln w="63500">
            <a:solidFill>
              <a:srgbClr val="000000"/>
            </a:solidFill>
            <a:prstDash val="sysDash"/>
          </a:ln>
        </p:spPr>
        <p:txBody>
          <a:bodyPr>
            <a:noAutofit/>
          </a:bodyPr>
          <a:p>
            <a:pPr algn="r"/>
            <a:r>
              <a:rPr b="1" sz="2500" i="1" lang="en-GB"/>
              <a:t>ا</a:t>
            </a:r>
            <a:r>
              <a:rPr b="1" sz="2500" i="1" lang="en-GB"/>
              <a:t>ح</a:t>
            </a:r>
            <a:r>
              <a:rPr b="1" sz="2500" i="1" lang="en-GB"/>
              <a:t>ل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ي</a:t>
            </a:r>
            <a:r>
              <a:rPr altLang="en-GB" b="1" sz="2500" i="1" lang="en-GB"/>
              <a:t>ل</a:t>
            </a:r>
            <a:r>
              <a:rPr altLang="en-GB" b="1" sz="2500" i="1" lang="en-GB"/>
              <a:t>ة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ص</a:t>
            </a:r>
            <a:r>
              <a:rPr altLang="en-GB" b="1" sz="2500" i="1" lang="en-GB"/>
              <a:t>ي</a:t>
            </a:r>
            <a:r>
              <a:rPr altLang="en-GB" b="1" sz="2500" i="1" lang="en-GB"/>
              <a:t>ا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ر</a:t>
            </a:r>
            <a:r>
              <a:rPr altLang="en-GB" b="1" sz="2500" i="1" lang="en-GB"/>
              <a:t>ف</a:t>
            </a:r>
            <a:r>
              <a:rPr altLang="en-GB" b="1" sz="2500" i="1" lang="en-GB"/>
              <a:t>ث</a:t>
            </a:r>
            <a:r>
              <a:rPr altLang="en-GB" b="1" sz="2500" i="1" lang="en-US"/>
              <a:t> </a:t>
            </a:r>
            <a:r>
              <a:rPr altLang="en-GB" b="1" sz="2500" i="1" lang="en-GB"/>
              <a:t>إلى</a:t>
            </a:r>
            <a:r>
              <a:rPr altLang="en-GB" b="1" sz="2500" i="1" lang="en-US"/>
              <a:t> </a:t>
            </a:r>
            <a:r>
              <a:rPr altLang="en-GB" b="1" sz="2500" i="1" lang="en-GB"/>
              <a:t>ن</a:t>
            </a:r>
            <a:r>
              <a:rPr altLang="en-GB" b="1" sz="2500" i="1" lang="en-GB"/>
              <a:t>س</a:t>
            </a:r>
            <a:r>
              <a:rPr altLang="en-GB" b="1" sz="2500" i="1" lang="en-GB"/>
              <a:t>ا</a:t>
            </a:r>
            <a:r>
              <a:rPr altLang="en-GB" b="1" sz="2500" i="1" lang="en-GB"/>
              <a:t>ئ</a:t>
            </a:r>
            <a:r>
              <a:rPr altLang="en-GB" b="1" sz="2500" i="1" lang="en-GB"/>
              <a:t>كم</a:t>
            </a:r>
            <a:r>
              <a:rPr altLang="en-GB" b="1" sz="2500" i="1" lang="en-US"/>
              <a:t> </a:t>
            </a:r>
            <a:r>
              <a:rPr altLang="en-GB" b="1" sz="2500" i="1" lang="en-GB"/>
              <a:t>ه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ب</a:t>
            </a:r>
            <a:r>
              <a:rPr altLang="en-GB" b="1" sz="2500" i="1" lang="en-GB"/>
              <a:t>ا</a:t>
            </a:r>
            <a:r>
              <a:rPr altLang="en-GB" b="1" sz="2500" i="1" lang="en-GB"/>
              <a:t>س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GB"/>
              <a:t>ن</a:t>
            </a:r>
            <a:r>
              <a:rPr altLang="en-GB" b="1" sz="2500" i="1" lang="en-GB"/>
              <a:t>ت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ب</a:t>
            </a:r>
            <a:r>
              <a:rPr altLang="en-GB" b="1" sz="2500" i="1" lang="en-GB"/>
              <a:t>ا</a:t>
            </a:r>
            <a:r>
              <a:rPr altLang="en-GB" b="1" sz="2500" i="1" lang="en-GB"/>
              <a:t>س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ه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ع</a:t>
            </a:r>
            <a:r>
              <a:rPr altLang="en-GB" b="1" sz="2500" i="1" lang="en-GB"/>
              <a:t>ل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ل</a:t>
            </a:r>
            <a:r>
              <a:rPr altLang="en-GB" b="1" sz="2500" i="1" lang="en-GB"/>
              <a:t>ه</a:t>
            </a:r>
            <a:r>
              <a:rPr altLang="en-GB" b="1" sz="2500" i="1" lang="en-US"/>
              <a:t> </a:t>
            </a:r>
            <a:r>
              <a:rPr altLang="en-GB" b="1" sz="2500" i="1" lang="en-GB"/>
              <a:t>أنكم</a:t>
            </a:r>
            <a:r>
              <a:rPr altLang="en-GB" b="1" sz="2500" i="1" lang="en-US"/>
              <a:t> </a:t>
            </a:r>
            <a:r>
              <a:rPr altLang="en-GB" b="1" sz="2500" i="1" lang="en-GB"/>
              <a:t>ك</a:t>
            </a:r>
            <a:r>
              <a:rPr altLang="en-GB" b="1" sz="2500" i="1" lang="en-GB"/>
              <a:t>ن</a:t>
            </a:r>
            <a:r>
              <a:rPr altLang="en-GB" b="1" sz="2500" i="1" lang="en-GB"/>
              <a:t>ت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ت</a:t>
            </a:r>
            <a:r>
              <a:rPr altLang="en-GB" b="1" sz="2500" i="1" lang="en-GB"/>
              <a:t>خ</a:t>
            </a:r>
            <a:r>
              <a:rPr altLang="en-GB" b="1" sz="2500" i="1" lang="en-GB"/>
              <a:t>ت</a:t>
            </a:r>
            <a:r>
              <a:rPr altLang="en-GB" b="1" sz="2500" i="1" lang="en-GB"/>
              <a:t>ا</a:t>
            </a:r>
            <a:r>
              <a:rPr altLang="en-GB" b="1" sz="2500" i="1" lang="en-GB"/>
              <a:t>ن</a:t>
            </a:r>
            <a:r>
              <a:rPr altLang="en-GB" b="1" sz="2500" i="1" lang="en-GB"/>
              <a:t>و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أنفسكم</a:t>
            </a:r>
            <a:r>
              <a:rPr altLang="en-GB" b="1" sz="2500" i="1" lang="en-US"/>
              <a:t> </a:t>
            </a:r>
            <a:r>
              <a:rPr altLang="en-GB" b="1" sz="2500" i="1" lang="en-GB"/>
              <a:t>ف</a:t>
            </a:r>
            <a:r>
              <a:rPr altLang="en-GB" b="1" sz="2500" i="1" lang="en-GB"/>
              <a:t>ت</a:t>
            </a:r>
            <a:r>
              <a:rPr altLang="en-GB" b="1" sz="2500" i="1" lang="en-GB"/>
              <a:t>ا</a:t>
            </a:r>
            <a:r>
              <a:rPr altLang="en-GB" b="1" sz="2500" i="1" lang="en-GB"/>
              <a:t>ب</a:t>
            </a:r>
            <a:r>
              <a:rPr altLang="en-GB" b="1" sz="2500" i="1" lang="en-US"/>
              <a:t> </a:t>
            </a:r>
            <a:r>
              <a:rPr altLang="en-GB" b="1" sz="2500" i="1" lang="en-GB"/>
              <a:t>ع</a:t>
            </a:r>
            <a:r>
              <a:rPr altLang="en-GB" b="1" sz="2500" i="1" lang="en-GB"/>
              <a:t>ل</a:t>
            </a:r>
            <a:r>
              <a:rPr altLang="en-GB" b="1" sz="2500" i="1" lang="en-GB"/>
              <a:t>ي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ع</a:t>
            </a:r>
            <a:r>
              <a:rPr altLang="en-GB" b="1" sz="2500" i="1" lang="en-GB"/>
              <a:t>ف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ع</a:t>
            </a:r>
            <a:r>
              <a:rPr altLang="en-GB" b="1" sz="2500" i="1" lang="en-GB"/>
              <a:t>ن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ف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ئ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ب</a:t>
            </a:r>
            <a:r>
              <a:rPr altLang="en-GB" b="1" sz="2500" i="1" lang="en-GB"/>
              <a:t>ا</a:t>
            </a:r>
            <a:r>
              <a:rPr altLang="en-GB" b="1" sz="2500" i="1" lang="en-GB"/>
              <a:t>ش</a:t>
            </a:r>
            <a:r>
              <a:rPr altLang="en-GB" b="1" sz="2500" i="1" lang="en-GB"/>
              <a:t>ر</a:t>
            </a:r>
            <a:r>
              <a:rPr altLang="en-GB" b="1" sz="2500" i="1" lang="en-GB"/>
              <a:t>و</a:t>
            </a:r>
            <a:r>
              <a:rPr altLang="en-GB" b="1" sz="2500" i="1" lang="en-GB"/>
              <a:t>ه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GB"/>
              <a:t>ب</a:t>
            </a:r>
            <a:r>
              <a:rPr altLang="en-GB" b="1" sz="2500" i="1" lang="en-GB"/>
              <a:t>ت</a:t>
            </a:r>
            <a:r>
              <a:rPr altLang="en-GB" b="1" sz="2500" i="1" lang="en-GB"/>
              <a:t>غ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م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ك</a:t>
            </a:r>
            <a:r>
              <a:rPr altLang="en-GB" b="1" sz="2500" i="1" lang="en-GB"/>
              <a:t>ت</a:t>
            </a:r>
            <a:r>
              <a:rPr altLang="en-GB" b="1" sz="2500" i="1" lang="en-GB"/>
              <a:t>ب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ل</a:t>
            </a:r>
            <a:r>
              <a:rPr altLang="en-GB" b="1" sz="2500" i="1" lang="en-GB"/>
              <a:t>ه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ك</a:t>
            </a:r>
            <a:r>
              <a:rPr altLang="en-GB" b="1" sz="2500" i="1" lang="en-GB"/>
              <a:t>ل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GB"/>
              <a:t>ش</a:t>
            </a:r>
            <a:r>
              <a:rPr altLang="en-GB" b="1" sz="2500" i="1" lang="en-GB"/>
              <a:t>ر</a:t>
            </a:r>
            <a:r>
              <a:rPr altLang="en-GB" b="1" sz="2500" i="1" lang="en-GB"/>
              <a:t>ب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ح</a:t>
            </a:r>
            <a:r>
              <a:rPr altLang="en-GB" b="1" sz="2500" i="1" lang="en-GB"/>
              <a:t>ت</a:t>
            </a:r>
            <a:r>
              <a:rPr altLang="en-GB" b="1" sz="2500" i="1" lang="en-GB"/>
              <a:t>ى</a:t>
            </a:r>
            <a:r>
              <a:rPr altLang="en-GB" b="1" sz="2500" i="1" lang="en-US"/>
              <a:t> </a:t>
            </a:r>
            <a:r>
              <a:rPr altLang="en-GB" b="1" sz="2500" i="1" lang="en-GB"/>
              <a:t>ي</a:t>
            </a:r>
            <a:r>
              <a:rPr altLang="en-GB" b="1" sz="2500" i="1" lang="en-GB"/>
              <a:t>ت</a:t>
            </a:r>
            <a:r>
              <a:rPr altLang="en-GB" b="1" sz="2500" i="1" lang="en-GB"/>
              <a:t>ب</a:t>
            </a:r>
            <a:r>
              <a:rPr altLang="en-GB" b="1" sz="2500" i="1" lang="en-GB"/>
              <a:t>ي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خ</a:t>
            </a:r>
            <a:r>
              <a:rPr altLang="en-GB" b="1" sz="2500" i="1" lang="en-GB"/>
              <a:t>ي</a:t>
            </a:r>
            <a:r>
              <a:rPr altLang="en-GB" b="1" sz="2500" i="1" lang="en-GB"/>
              <a:t>ط</a:t>
            </a:r>
            <a:r>
              <a:rPr altLang="en-GB" b="1" sz="2500" i="1" lang="en-US"/>
              <a:t> </a:t>
            </a:r>
            <a:r>
              <a:rPr altLang="en-GB" b="1" sz="2500" i="1" lang="en-GB"/>
              <a:t>الأبيض</a:t>
            </a:r>
            <a:r>
              <a:rPr altLang="en-GB" b="1" sz="2500" i="1" lang="en-US"/>
              <a:t> </a:t>
            </a:r>
            <a:r>
              <a:rPr altLang="en-GB" b="1" sz="2500" i="1" lang="en-GB"/>
              <a:t>من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خ</a:t>
            </a:r>
            <a:r>
              <a:rPr altLang="en-GB" b="1" sz="2500" i="1" lang="en-GB"/>
              <a:t>ي</a:t>
            </a:r>
            <a:r>
              <a:rPr altLang="en-GB" b="1" sz="2500" i="1" lang="en-GB"/>
              <a:t>ط</a:t>
            </a:r>
            <a:r>
              <a:rPr altLang="en-GB" b="1" sz="2500" i="1" lang="en-US"/>
              <a:t> </a:t>
            </a:r>
            <a:r>
              <a:rPr altLang="en-GB" b="1" sz="2500" i="1" lang="en-GB"/>
              <a:t>الأسود</a:t>
            </a:r>
            <a:r>
              <a:rPr altLang="en-GB" b="1" sz="2500" i="1" lang="en-US"/>
              <a:t> </a:t>
            </a:r>
            <a:r>
              <a:rPr altLang="en-GB" b="1" sz="2500" i="1" lang="en-GB"/>
              <a:t>م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ف</a:t>
            </a:r>
            <a:r>
              <a:rPr altLang="en-GB" b="1" sz="2500" i="1" lang="en-GB"/>
              <a:t>ج</a:t>
            </a:r>
            <a:r>
              <a:rPr altLang="en-GB" b="1" sz="2500" i="1" lang="en-GB"/>
              <a:t>ر</a:t>
            </a:r>
            <a:r>
              <a:rPr altLang="en-GB" b="1" sz="2500" i="1" lang="en-US"/>
              <a:t> </a:t>
            </a:r>
            <a:r>
              <a:rPr altLang="en-GB" b="1" sz="2500" i="1" lang="en-GB"/>
              <a:t>ث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ت</a:t>
            </a:r>
            <a:r>
              <a:rPr altLang="en-GB" b="1" sz="2500" i="1" lang="en-GB"/>
              <a:t>م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ص</a:t>
            </a:r>
            <a:r>
              <a:rPr altLang="en-GB" b="1" sz="2500" i="1" lang="en-GB"/>
              <a:t>ي</a:t>
            </a:r>
            <a:r>
              <a:rPr altLang="en-GB" b="1" sz="2500" i="1" lang="en-GB"/>
              <a:t>ا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إلى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ي</a:t>
            </a:r>
            <a:r>
              <a:rPr altLang="en-GB" b="1" sz="2500" i="1" lang="en-GB"/>
              <a:t>ل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ل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ت</a:t>
            </a:r>
            <a:r>
              <a:rPr altLang="en-GB" b="1" sz="2500" i="1" lang="en-GB"/>
              <a:t>ب</a:t>
            </a:r>
            <a:r>
              <a:rPr altLang="en-GB" b="1" sz="2500" i="1" lang="en-GB"/>
              <a:t>ا</a:t>
            </a:r>
            <a:r>
              <a:rPr altLang="en-GB" b="1" sz="2500" i="1" lang="en-GB"/>
              <a:t>ش</a:t>
            </a:r>
            <a:r>
              <a:rPr altLang="en-GB" b="1" sz="2500" i="1" lang="en-GB"/>
              <a:t>ر</a:t>
            </a:r>
            <a:r>
              <a:rPr altLang="en-GB" b="1" sz="2500" i="1" lang="en-GB"/>
              <a:t>و</a:t>
            </a:r>
            <a:r>
              <a:rPr altLang="en-GB" b="1" sz="2500" i="1" lang="en-GB"/>
              <a:t>ه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و</a:t>
            </a:r>
            <a:r>
              <a:rPr altLang="en-GB" b="1" sz="2500" i="1" lang="en-GB"/>
              <a:t>ا</a:t>
            </a:r>
            <a:r>
              <a:rPr altLang="en-GB" b="1" sz="2500" i="1" lang="en-GB"/>
              <a:t>ن</a:t>
            </a:r>
            <a:r>
              <a:rPr altLang="en-GB" b="1" sz="2500" i="1" lang="en-GB"/>
              <a:t>ت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ع</a:t>
            </a:r>
            <a:r>
              <a:rPr altLang="en-GB" b="1" sz="2500" i="1" lang="en-GB"/>
              <a:t>ك</a:t>
            </a:r>
            <a:r>
              <a:rPr altLang="en-GB" b="1" sz="2500" i="1" lang="en-GB"/>
              <a:t>ف</a:t>
            </a:r>
            <a:r>
              <a:rPr altLang="en-GB" b="1" sz="2500" i="1" lang="en-GB"/>
              <a:t>و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ف</a:t>
            </a:r>
            <a:r>
              <a:rPr altLang="en-GB" b="1" sz="2500" i="1" lang="en-GB"/>
              <a:t>ى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ل</a:t>
            </a:r>
            <a:r>
              <a:rPr altLang="en-GB" b="1" sz="2500" i="1" lang="en-GB"/>
              <a:t>م</a:t>
            </a:r>
            <a:r>
              <a:rPr altLang="en-GB" b="1" sz="2500" i="1" lang="en-GB"/>
              <a:t>س</a:t>
            </a:r>
            <a:r>
              <a:rPr altLang="en-GB" b="1" sz="2500" i="1" lang="en-GB"/>
              <a:t>ا</a:t>
            </a:r>
            <a:r>
              <a:rPr altLang="en-GB" b="1" sz="2500" i="1" lang="en-GB"/>
              <a:t>ج</a:t>
            </a:r>
            <a:r>
              <a:rPr altLang="en-GB" b="1" sz="2500" i="1" lang="en-GB"/>
              <a:t>د</a:t>
            </a:r>
            <a:r>
              <a:rPr altLang="en-GB" b="1" sz="2500" i="1" lang="en-US"/>
              <a:t> </a:t>
            </a:r>
            <a:r>
              <a:rPr altLang="en-GB" b="1" sz="2500" i="1" lang="en-GB"/>
              <a:t>ت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US"/>
              <a:t> </a:t>
            </a:r>
            <a:r>
              <a:rPr altLang="en-GB" b="1" sz="2500" i="1" lang="en-GB"/>
              <a:t>ح</a:t>
            </a:r>
            <a:r>
              <a:rPr altLang="en-GB" b="1" sz="2500" i="1" lang="en-GB"/>
              <a:t>د</a:t>
            </a:r>
            <a:r>
              <a:rPr altLang="en-GB" b="1" sz="2500" i="1" lang="en-GB"/>
              <a:t>و</a:t>
            </a:r>
            <a:r>
              <a:rPr altLang="en-GB" b="1" sz="2500" i="1" lang="en-GB"/>
              <a:t>د</a:t>
            </a:r>
            <a:r>
              <a:rPr altLang="en-GB" b="1" sz="2500" i="1" lang="en-US"/>
              <a:t> </a:t>
            </a:r>
            <a:r>
              <a:rPr altLang="en-GB" b="1" sz="2500" i="1" lang="en-GB"/>
              <a:t>الله</a:t>
            </a:r>
            <a:r>
              <a:rPr altLang="en-GB" b="1" sz="2500" i="1" lang="en-US"/>
              <a:t> </a:t>
            </a:r>
            <a:r>
              <a:rPr altLang="en-GB" b="1" sz="2500" i="1" lang="en-GB"/>
              <a:t>ف</a:t>
            </a:r>
            <a:r>
              <a:rPr altLang="en-GB" b="1" sz="2500" i="1" lang="en-GB"/>
              <a:t>ل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ت</a:t>
            </a:r>
            <a:r>
              <a:rPr altLang="en-GB" b="1" sz="2500" i="1" lang="en-GB"/>
              <a:t>ق</a:t>
            </a:r>
            <a:r>
              <a:rPr altLang="en-GB" b="1" sz="2500" i="1" lang="en-GB"/>
              <a:t>ر</a:t>
            </a:r>
            <a:r>
              <a:rPr altLang="en-GB" b="1" sz="2500" i="1" lang="en-GB"/>
              <a:t>ب</a:t>
            </a:r>
            <a:r>
              <a:rPr altLang="en-GB" b="1" sz="2500" i="1" lang="en-GB"/>
              <a:t>و</a:t>
            </a:r>
            <a:r>
              <a:rPr altLang="en-GB" b="1" sz="2500" i="1" lang="en-GB"/>
              <a:t>ه</a:t>
            </a:r>
            <a:r>
              <a:rPr altLang="en-GB" b="1" sz="2500" i="1" lang="en-GB"/>
              <a:t>ا</a:t>
            </a:r>
            <a:r>
              <a:rPr altLang="en-GB" b="1" sz="2500" i="1" lang="en-US"/>
              <a:t> </a:t>
            </a:r>
            <a:r>
              <a:rPr altLang="en-GB" b="1" sz="2500" i="1" lang="en-GB"/>
              <a:t>ك</a:t>
            </a:r>
            <a:r>
              <a:rPr altLang="en-GB" b="1" sz="2500" i="1" lang="en-GB"/>
              <a:t>ذ</a:t>
            </a:r>
            <a:r>
              <a:rPr altLang="en-GB" b="1" sz="2500" i="1" lang="en-GB"/>
              <a:t>ل</a:t>
            </a:r>
            <a:r>
              <a:rPr altLang="en-GB" b="1" sz="2500" i="1" lang="en-GB"/>
              <a:t>ك</a:t>
            </a:r>
            <a:r>
              <a:rPr altLang="en-GB" b="1" sz="2500" i="1" lang="en-US"/>
              <a:t> </a:t>
            </a:r>
            <a:r>
              <a:rPr altLang="en-GB" b="1" sz="2500" i="1" lang="en-GB"/>
              <a:t>ي</a:t>
            </a:r>
            <a:r>
              <a:rPr altLang="en-GB" b="1" sz="2500" i="1" lang="en-GB"/>
              <a:t>ب</a:t>
            </a:r>
            <a:r>
              <a:rPr altLang="en-GB" b="1" sz="2500" i="1" lang="en-GB"/>
              <a:t>ي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r>
              <a:rPr altLang="en-GB" b="1" sz="2500" i="1" lang="en-GB"/>
              <a:t>الله</a:t>
            </a:r>
            <a:r>
              <a:rPr altLang="en-GB" b="1" sz="2500" i="1" lang="en-US"/>
              <a:t> </a:t>
            </a:r>
            <a:r>
              <a:rPr altLang="en-GB" b="1" sz="2500" i="1" lang="en-GB"/>
              <a:t>ا</a:t>
            </a:r>
            <a:r>
              <a:rPr altLang="en-GB" b="1" sz="2500" i="1" lang="en-GB"/>
              <a:t>ي</a:t>
            </a:r>
            <a:r>
              <a:rPr altLang="en-GB" b="1" sz="2500" i="1" lang="en-GB"/>
              <a:t>ت</a:t>
            </a:r>
            <a:r>
              <a:rPr altLang="en-GB" b="1" sz="2500" i="1" lang="en-GB"/>
              <a:t>ه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ل</a:t>
            </a:r>
            <a:r>
              <a:rPr altLang="en-GB" b="1" sz="2500" i="1" lang="en-GB"/>
              <a:t>ن</a:t>
            </a:r>
            <a:r>
              <a:rPr altLang="en-GB" b="1" sz="2500" i="1" lang="en-GB"/>
              <a:t>ا</a:t>
            </a:r>
            <a:r>
              <a:rPr altLang="en-GB" b="1" sz="2500" i="1" lang="en-GB"/>
              <a:t>س</a:t>
            </a:r>
            <a:r>
              <a:rPr altLang="en-GB" b="1" sz="2500" i="1" lang="en-US"/>
              <a:t> </a:t>
            </a:r>
            <a:r>
              <a:rPr altLang="en-GB" b="1" sz="2500" i="1" lang="en-GB"/>
              <a:t>ل</a:t>
            </a:r>
            <a:r>
              <a:rPr altLang="en-GB" b="1" sz="2500" i="1" lang="en-GB"/>
              <a:t>ع</a:t>
            </a:r>
            <a:r>
              <a:rPr altLang="en-GB" b="1" sz="2500" i="1" lang="en-GB"/>
              <a:t>ل</a:t>
            </a:r>
            <a:r>
              <a:rPr altLang="en-GB" b="1" sz="2500" i="1" lang="en-GB"/>
              <a:t>ه</a:t>
            </a:r>
            <a:r>
              <a:rPr altLang="en-GB" b="1" sz="2500" i="1" lang="en-GB"/>
              <a:t>م</a:t>
            </a:r>
            <a:r>
              <a:rPr altLang="en-GB" b="1" sz="2500" i="1" lang="en-US"/>
              <a:t> </a:t>
            </a:r>
            <a:r>
              <a:rPr altLang="en-GB" b="1" sz="2500" i="1" lang="en-GB"/>
              <a:t>ي</a:t>
            </a:r>
            <a:r>
              <a:rPr altLang="en-GB" b="1" sz="2500" i="1" lang="en-GB"/>
              <a:t>ت</a:t>
            </a:r>
            <a:r>
              <a:rPr altLang="en-GB" b="1" sz="2500" i="1" lang="en-GB"/>
              <a:t>ق</a:t>
            </a:r>
            <a:r>
              <a:rPr altLang="en-GB" b="1" sz="2500" i="1" lang="en-GB"/>
              <a:t>و</a:t>
            </a:r>
            <a:r>
              <a:rPr altLang="en-GB" b="1" sz="2500" i="1" lang="en-GB"/>
              <a:t>ن</a:t>
            </a:r>
            <a:r>
              <a:rPr altLang="en-GB" b="1" sz="2500" i="1" lang="en-US"/>
              <a:t> </a:t>
            </a:r>
            <a:endParaRPr b="1" sz="2500" i="1" lang="en-GB"/>
          </a:p>
          <a:p>
            <a:pPr algn="l"/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ি</a:t>
            </a:r>
            <a:r>
              <a:rPr altLang="en-GB" b="1" sz="2500" i="1" lang="en-GB"/>
              <a:t>য়</a:t>
            </a:r>
            <a:r>
              <a:rPr altLang="en-GB" b="1" sz="2500" i="1" lang="en-GB"/>
              <a:t>া</a:t>
            </a:r>
            <a:r>
              <a:rPr altLang="en-GB" b="1" sz="2500" i="1" lang="en-GB"/>
              <a:t>ম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GB"/>
              <a:t>ত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GB"/>
              <a:t>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জন্য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্</a:t>
            </a:r>
            <a:r>
              <a:rPr altLang="en-GB" b="1" sz="2500" i="1" lang="en-GB"/>
              <a:t>ত</a:t>
            </a:r>
            <a:r>
              <a:rPr altLang="en-GB" b="1" sz="2500" i="1" lang="en-GB"/>
              <a:t>্</a:t>
            </a:r>
            <a:r>
              <a:rPr altLang="en-GB" b="1" sz="2500" i="1" lang="en-GB"/>
              <a:t>র</a:t>
            </a:r>
            <a:r>
              <a:rPr altLang="en-GB" b="1" sz="2500" i="1" lang="en-GB"/>
              <a:t>ী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হ</a:t>
            </a:r>
            <a:r>
              <a:rPr altLang="en-GB" b="1" sz="2500" i="1" lang="en-GB"/>
              <a:t>ব</a:t>
            </a:r>
            <a:r>
              <a:rPr altLang="en-GB" b="1" sz="2500" i="1" lang="en-GB"/>
              <a:t>া</a:t>
            </a:r>
            <a:r>
              <a:rPr altLang="en-GB" b="1" sz="2500" i="1" lang="en-GB"/>
              <a:t>স</a:t>
            </a:r>
            <a:r>
              <a:rPr altLang="en-GB" b="1" sz="2500" i="1" lang="en-US"/>
              <a:t> </a:t>
            </a:r>
            <a:r>
              <a:rPr altLang="en-GB" b="1" sz="2500" i="1" lang="en-GB"/>
              <a:t>ব</a:t>
            </a:r>
            <a:r>
              <a:rPr altLang="en-GB" b="1" sz="2500" i="1" lang="en-GB"/>
              <a:t>ৈ</a:t>
            </a:r>
            <a:r>
              <a:rPr altLang="en-GB" b="1" sz="2500" i="1" lang="en-GB"/>
              <a:t>ধ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হ</a:t>
            </a:r>
            <a:r>
              <a:rPr altLang="en-GB" b="1" sz="2500" i="1" lang="en-GB"/>
              <a:t>য়</a:t>
            </a:r>
            <a:r>
              <a:rPr altLang="en-GB" b="1" sz="2500" i="1" lang="en-GB"/>
              <a:t>ে</a:t>
            </a:r>
            <a:r>
              <a:rPr altLang="en-GB" b="1" sz="2500" i="1" lang="en-GB"/>
              <a:t>ছ</a:t>
            </a:r>
            <a:r>
              <a:rPr altLang="en-GB" b="1" sz="2500" i="1" lang="en-GB"/>
              <a:t>ে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মাদের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ো</a:t>
            </a:r>
            <a:r>
              <a:rPr altLang="en-GB" b="1" sz="2500" i="1" lang="en-GB"/>
              <a:t>শ</a:t>
            </a:r>
            <a:r>
              <a:rPr altLang="en-GB" b="1" sz="2500" i="1" lang="en-GB"/>
              <a:t>া</a:t>
            </a:r>
            <a:r>
              <a:rPr altLang="en-GB" b="1" sz="2500" i="1" lang="en-GB"/>
              <a:t>ক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GB"/>
              <a:t>দ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ো</a:t>
            </a:r>
            <a:r>
              <a:rPr altLang="en-GB" b="1" sz="2500" i="1" lang="en-GB"/>
              <a:t>শ</a:t>
            </a:r>
            <a:r>
              <a:rPr altLang="en-GB" b="1" sz="2500" i="1" lang="en-GB"/>
              <a:t>া</a:t>
            </a:r>
            <a:r>
              <a:rPr altLang="en-GB" b="1" sz="2500" i="1" lang="en-GB"/>
              <a:t>ক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ল</a:t>
            </a:r>
            <a:r>
              <a:rPr altLang="en-GB" b="1" sz="2500" i="1" lang="en-GB"/>
              <a:t>্</a:t>
            </a:r>
            <a:r>
              <a:rPr altLang="en-GB" b="1" sz="2500" i="1" lang="en-GB"/>
              <a:t>ল</a:t>
            </a:r>
            <a:r>
              <a:rPr altLang="en-GB" b="1" sz="2500" i="1" lang="en-GB"/>
              <a:t>া</a:t>
            </a:r>
            <a:r>
              <a:rPr altLang="en-GB" b="1" sz="2500" i="1" lang="en-GB"/>
              <a:t>হ</a:t>
            </a:r>
            <a:r>
              <a:rPr altLang="en-GB" b="1" sz="2500" i="1" lang="en-US"/>
              <a:t> </a:t>
            </a:r>
            <a:r>
              <a:rPr altLang="en-GB" b="1" sz="2500" i="1" lang="en-GB"/>
              <a:t>জ</a:t>
            </a:r>
            <a:r>
              <a:rPr altLang="en-GB" b="1" sz="2500" i="1" lang="en-GB"/>
              <a:t>া</a:t>
            </a:r>
            <a:r>
              <a:rPr altLang="en-GB" b="1" sz="2500" i="1" lang="en-GB"/>
              <a:t>ন</a:t>
            </a:r>
            <a:r>
              <a:rPr altLang="en-GB" b="1" sz="2500" i="1" lang="en-GB"/>
              <a:t>ে</a:t>
            </a:r>
            <a:r>
              <a:rPr altLang="en-GB" b="1" sz="2500" i="1" lang="en-GB"/>
              <a:t>ন</a:t>
            </a:r>
            <a:r>
              <a:rPr altLang="en-GB" b="1" sz="2500" i="1" lang="en-US"/>
              <a:t> </a:t>
            </a:r>
            <a:r>
              <a:rPr altLang="en-GB" b="1" sz="2500" i="1" lang="en-GB"/>
              <a:t>য</a:t>
            </a:r>
            <a:r>
              <a:rPr altLang="en-GB" b="1" sz="2500" i="1" lang="en-GB"/>
              <a:t>ে</a:t>
            </a:r>
            <a:r>
              <a:rPr altLang="en-GB" b="1" sz="2500" i="1" lang="en-US"/>
              <a:t>,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ন</a:t>
            </a:r>
            <a:r>
              <a:rPr altLang="en-GB" b="1" sz="2500" i="1" lang="en-GB"/>
              <a:t>ি</a:t>
            </a:r>
            <a:r>
              <a:rPr altLang="en-GB" b="1" sz="2500" i="1" lang="en-GB"/>
              <a:t>জ</a:t>
            </a:r>
            <a:r>
              <a:rPr altLang="en-GB" b="1" sz="2500" i="1" lang="en-GB"/>
              <a:t>ে</a:t>
            </a:r>
            <a:r>
              <a:rPr altLang="en-GB" b="1" sz="2500" i="1" lang="en-GB"/>
              <a:t>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্</a:t>
            </a:r>
            <a:r>
              <a:rPr altLang="en-GB" b="1" sz="2500" i="1" lang="en-GB"/>
              <a:t>র</a:t>
            </a:r>
            <a:r>
              <a:rPr altLang="en-GB" b="1" sz="2500" i="1" lang="en-GB"/>
              <a:t>ত</a:t>
            </a:r>
            <a:r>
              <a:rPr altLang="en-GB" b="1" sz="2500" i="1" lang="en-GB"/>
              <a:t>ি</a:t>
            </a:r>
            <a:r>
              <a:rPr altLang="en-GB" b="1" sz="2500" i="1" lang="en-US"/>
              <a:t> </a:t>
            </a:r>
            <a:r>
              <a:rPr altLang="en-GB" b="1" sz="2500" i="1" lang="en-GB"/>
              <a:t>খ</a:t>
            </a:r>
            <a:r>
              <a:rPr altLang="en-GB" b="1" sz="2500" i="1" lang="en-GB"/>
              <a:t>ি</a:t>
            </a:r>
            <a:r>
              <a:rPr altLang="en-GB" b="1" sz="2500" i="1" lang="en-GB"/>
              <a:t>য়</a:t>
            </a:r>
            <a:r>
              <a:rPr altLang="en-GB" b="1" sz="2500" i="1" lang="en-GB"/>
              <a:t>া</a:t>
            </a:r>
            <a:r>
              <a:rPr altLang="en-GB" b="1" sz="2500" i="1" lang="en-GB"/>
              <a:t>ন</a:t>
            </a:r>
            <a:r>
              <a:rPr altLang="en-GB" b="1" sz="2500" i="1" lang="en-GB"/>
              <a:t>ত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ছ</a:t>
            </a:r>
            <a:r>
              <a:rPr altLang="en-GB" b="1" sz="2500" i="1" lang="en-GB"/>
              <a:t>ি</a:t>
            </a:r>
            <a:r>
              <a:rPr altLang="en-GB" b="1" sz="2500" i="1" lang="en-GB"/>
              <a:t>ল</a:t>
            </a:r>
            <a:r>
              <a:rPr altLang="en-GB" b="1" sz="2500" i="1" lang="en-GB"/>
              <a:t>ে</a:t>
            </a:r>
            <a:r>
              <a:rPr altLang="en-GB" b="1" sz="2500" i="1" lang="en-US"/>
              <a:t>,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র</a:t>
            </a:r>
            <a:r>
              <a:rPr altLang="en-GB" b="1" sz="2500" i="1" lang="en-GB"/>
              <a:t>প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তিনি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্</a:t>
            </a:r>
            <a:r>
              <a:rPr altLang="en-GB" b="1" sz="2500" i="1" lang="en-GB"/>
              <a:t>র</a:t>
            </a:r>
            <a:r>
              <a:rPr altLang="en-GB" b="1" sz="2500" i="1" lang="en-GB"/>
              <a:t>ত</a:t>
            </a:r>
            <a:r>
              <a:rPr altLang="en-GB" b="1" sz="2500" i="1" lang="en-GB"/>
              <a:t>ি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্</a:t>
            </a:r>
            <a:r>
              <a:rPr altLang="en-GB" b="1" sz="2500" i="1" lang="en-GB"/>
              <a:t>ষ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GB"/>
              <a:t>শ</a:t>
            </a:r>
            <a:r>
              <a:rPr altLang="en-GB" b="1" sz="2500" i="1" lang="en-GB"/>
              <a:t>ীল</a:t>
            </a:r>
            <a:r>
              <a:rPr altLang="en-GB" b="1" sz="2500" i="1" lang="en-US"/>
              <a:t> </a:t>
            </a:r>
            <a:r>
              <a:rPr altLang="en-GB" b="1" sz="2500" i="1" lang="en-GB"/>
              <a:t>হ</a:t>
            </a:r>
            <a:r>
              <a:rPr altLang="en-GB" b="1" sz="2500" i="1" lang="en-GB"/>
              <a:t>য়</a:t>
            </a:r>
            <a:r>
              <a:rPr altLang="en-GB" b="1" sz="2500" i="1" lang="en-GB"/>
              <a:t>ে</a:t>
            </a:r>
            <a:r>
              <a:rPr altLang="en-GB" b="1" sz="2500" i="1" lang="en-GB"/>
              <a:t>ছেন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ব</a:t>
            </a:r>
            <a:r>
              <a:rPr altLang="en-GB" b="1" sz="2500" i="1" lang="en-GB"/>
              <a:t>ং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মাদের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অ</a:t>
            </a:r>
            <a:r>
              <a:rPr altLang="en-GB" b="1" sz="2500" i="1" lang="en-GB"/>
              <a:t>প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GB"/>
              <a:t>ধ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্</a:t>
            </a:r>
            <a:r>
              <a:rPr altLang="en-GB" b="1" sz="2500" i="1" lang="en-GB"/>
              <a:t>ষ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ছ</a:t>
            </a:r>
            <a:r>
              <a:rPr altLang="en-GB" b="1" sz="2500" i="1" lang="en-GB"/>
              <a:t>ে</a:t>
            </a:r>
            <a:r>
              <a:rPr altLang="en-GB" b="1" sz="2500" i="1" lang="en-GB"/>
              <a:t>ন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সুতরাং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খ</a:t>
            </a:r>
            <a:r>
              <a:rPr altLang="en-GB" b="1" sz="2500" i="1" lang="en-GB"/>
              <a:t>ন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মরা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তাদের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া</a:t>
            </a:r>
            <a:r>
              <a:rPr altLang="en-GB" b="1" sz="2500" i="1" lang="en-GB"/>
              <a:t>থ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হ</a:t>
            </a:r>
            <a:r>
              <a:rPr altLang="en-GB" b="1" sz="2500" i="1" lang="en-GB"/>
              <a:t>ব</a:t>
            </a:r>
            <a:r>
              <a:rPr altLang="en-GB" b="1" sz="2500" i="1" lang="en-GB"/>
              <a:t>া</a:t>
            </a:r>
            <a:r>
              <a:rPr altLang="en-GB" b="1" sz="2500" i="1" lang="en-GB"/>
              <a:t>স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ব</a:t>
            </a:r>
            <a:r>
              <a:rPr altLang="en-GB" b="1" sz="2500" i="1" lang="en-GB"/>
              <a:t>ং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ল</a:t>
            </a:r>
            <a:r>
              <a:rPr altLang="en-GB" b="1" sz="2500" i="1" lang="en-GB"/>
              <a:t>্</a:t>
            </a:r>
            <a:r>
              <a:rPr altLang="en-GB" b="1" sz="2500" i="1" lang="en-GB"/>
              <a:t>ল</a:t>
            </a:r>
            <a:r>
              <a:rPr altLang="en-GB" b="1" sz="2500" i="1" lang="en-GB"/>
              <a:t>া</a:t>
            </a:r>
            <a:r>
              <a:rPr altLang="en-GB" b="1" sz="2500" i="1" lang="en-GB"/>
              <a:t>হ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GB"/>
              <a:t>দ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জ</a:t>
            </a:r>
            <a:r>
              <a:rPr altLang="en-GB" b="1" sz="2500" i="1" lang="en-GB"/>
              <a:t>ন্য</a:t>
            </a:r>
            <a:r>
              <a:rPr altLang="en-GB" b="1" sz="2500" i="1" lang="en-US"/>
              <a:t> </a:t>
            </a:r>
            <a:r>
              <a:rPr altLang="en-GB" b="1" sz="2500" i="1" lang="en-GB"/>
              <a:t>য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ল</a:t>
            </a:r>
            <a:r>
              <a:rPr altLang="en-GB" b="1" sz="2500" i="1" lang="en-GB"/>
              <a:t>ি</a:t>
            </a:r>
            <a:r>
              <a:rPr altLang="en-GB" b="1" sz="2500" i="1" lang="en-GB"/>
              <a:t>খ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রেখেছেন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া</a:t>
            </a:r>
            <a:r>
              <a:rPr altLang="en-GB" b="1" sz="2500" i="1" lang="en-GB"/>
              <a:t>ম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খ</a:t>
            </a:r>
            <a:r>
              <a:rPr altLang="en-GB" b="1" sz="2500" i="1" lang="en-GB"/>
              <a:t>া</a:t>
            </a:r>
            <a:r>
              <a:rPr altLang="en-GB" b="1" sz="2500" i="1" lang="en-GB"/>
              <a:t>ও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ব</a:t>
            </a:r>
            <a:r>
              <a:rPr altLang="en-GB" b="1" sz="2500" i="1" lang="en-GB"/>
              <a:t>ং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া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GB"/>
              <a:t>হ</a:t>
            </a:r>
            <a:r>
              <a:rPr altLang="en-GB" b="1" sz="2500" i="1" lang="en-GB"/>
              <a:t>া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য</a:t>
            </a:r>
            <a:r>
              <a:rPr altLang="en-GB" b="1" sz="2500" i="1" lang="en-GB"/>
              <a:t>খ</a:t>
            </a:r>
            <a:r>
              <a:rPr altLang="en-GB" b="1" sz="2500" i="1" lang="en-GB"/>
              <a:t>ন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র</a:t>
            </a:r>
            <a:r>
              <a:rPr altLang="en-GB" b="1" sz="2500" i="1" lang="en-GB"/>
              <a:t>্</a:t>
            </a:r>
            <a:r>
              <a:rPr altLang="en-GB" b="1" sz="2500" i="1" lang="en-GB"/>
              <a:t>য</a:t>
            </a:r>
            <a:r>
              <a:rPr altLang="en-GB" b="1" sz="2500" i="1" lang="en-GB"/>
              <a:t>ন</a:t>
            </a:r>
            <a:r>
              <a:rPr altLang="en-GB" b="1" sz="2500" i="1" lang="en-GB"/>
              <a:t>্</a:t>
            </a:r>
            <a:r>
              <a:rPr altLang="en-GB" b="1" sz="2500" i="1" lang="en-GB"/>
              <a:t>ত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GB"/>
              <a:t>ত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া</a:t>
            </a:r>
            <a:r>
              <a:rPr altLang="en-GB" b="1" sz="2500" i="1" lang="en-GB"/>
              <a:t>ল</a:t>
            </a:r>
            <a:r>
              <a:rPr altLang="en-GB" b="1" sz="2500" i="1" lang="en-GB"/>
              <a:t>ো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খ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থ</a:t>
            </a:r>
            <a:r>
              <a:rPr altLang="en-GB" b="1" sz="2500" i="1" lang="en-GB"/>
              <a:t>ে</a:t>
            </a:r>
            <a:r>
              <a:rPr altLang="en-GB" b="1" sz="2500" i="1" lang="en-GB"/>
              <a:t>ক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ফ</a:t>
            </a:r>
            <a:r>
              <a:rPr altLang="en-GB" b="1" sz="2500" i="1" lang="en-GB"/>
              <a:t>জ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া</a:t>
            </a:r>
            <a:r>
              <a:rPr altLang="en-GB" b="1" sz="2500" i="1" lang="en-GB"/>
              <a:t>দ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খ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্</a:t>
            </a:r>
            <a:r>
              <a:rPr altLang="en-GB" b="1" sz="2500" i="1" lang="en-GB"/>
              <a:t>র</a:t>
            </a:r>
            <a:r>
              <a:rPr altLang="en-GB" b="1" sz="2500" i="1" lang="en-GB"/>
              <a:t>ক</a:t>
            </a:r>
            <a:r>
              <a:rPr altLang="en-GB" b="1" sz="2500" i="1" lang="en-GB"/>
              <a:t>া</a:t>
            </a:r>
            <a:r>
              <a:rPr altLang="en-GB" b="1" sz="2500" i="1" lang="en-GB"/>
              <a:t>শ</a:t>
            </a:r>
            <a:r>
              <a:rPr altLang="en-GB" b="1" sz="2500" i="1" lang="en-US"/>
              <a:t> 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া</a:t>
            </a:r>
            <a:r>
              <a:rPr altLang="en-GB" b="1" sz="2500" i="1" lang="en-GB"/>
              <a:t>য়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অ</a:t>
            </a:r>
            <a:r>
              <a:rPr altLang="en-GB" b="1" sz="2500" i="1" lang="en-GB"/>
              <a:t>ত</a:t>
            </a:r>
            <a:r>
              <a:rPr altLang="en-GB" b="1" sz="2500" i="1" lang="en-GB"/>
              <a:t>ঃ</a:t>
            </a:r>
            <a:r>
              <a:rPr altLang="en-GB" b="1" sz="2500" i="1" lang="en-GB"/>
              <a:t>প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GB"/>
              <a:t>ত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র</a:t>
            </a:r>
            <a:r>
              <a:rPr altLang="en-GB" b="1" sz="2500" i="1" lang="en-GB"/>
              <a:t>্</a:t>
            </a:r>
            <a:r>
              <a:rPr altLang="en-GB" b="1" sz="2500" i="1" lang="en-GB"/>
              <a:t>য</a:t>
            </a:r>
            <a:r>
              <a:rPr altLang="en-GB" b="1" sz="2500" i="1" lang="en-GB"/>
              <a:t>ন</a:t>
            </a:r>
            <a:r>
              <a:rPr altLang="en-GB" b="1" sz="2500" i="1" lang="en-GB"/>
              <a:t>্</a:t>
            </a:r>
            <a:r>
              <a:rPr altLang="en-GB" b="1" sz="2500" i="1" lang="en-GB"/>
              <a:t>ত</a:t>
            </a:r>
            <a:r>
              <a:rPr altLang="en-GB" b="1" sz="2500" i="1" lang="en-US"/>
              <a:t> </a:t>
            </a:r>
            <a:r>
              <a:rPr altLang="en-GB" b="1" sz="2500" i="1" lang="en-GB"/>
              <a:t>র</a:t>
            </a:r>
            <a:r>
              <a:rPr altLang="en-GB" b="1" sz="2500" i="1" lang="en-GB"/>
              <a:t>ো</a:t>
            </a:r>
            <a:r>
              <a:rPr altLang="en-GB" b="1" sz="2500" i="1" lang="en-GB"/>
              <a:t>জ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ূ</a:t>
            </a:r>
            <a:r>
              <a:rPr altLang="en-GB" b="1" sz="2500" i="1" lang="en-GB"/>
              <a:t>র</a:t>
            </a:r>
            <a:r>
              <a:rPr altLang="en-GB" b="1" sz="2500" i="1" lang="en-GB"/>
              <a:t>্</a:t>
            </a:r>
            <a:r>
              <a:rPr altLang="en-GB" b="1" sz="2500" i="1" lang="en-GB"/>
              <a:t>ণ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ো</a:t>
            </a:r>
            <a:r>
              <a:rPr altLang="en-GB" b="1" sz="2500" i="1" lang="en-GB"/>
              <a:t>ম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ম</a:t>
            </a:r>
            <a:r>
              <a:rPr altLang="en-GB" b="1" sz="2500" i="1" lang="en-GB"/>
              <a:t>স</a:t>
            </a:r>
            <a:r>
              <a:rPr altLang="en-GB" b="1" sz="2500" i="1" lang="en-GB"/>
              <a:t>জ</a:t>
            </a:r>
            <a:r>
              <a:rPr altLang="en-GB" b="1" sz="2500" i="1" lang="en-GB"/>
              <a:t>ি</a:t>
            </a:r>
            <a:r>
              <a:rPr altLang="en-GB" b="1" sz="2500" i="1" lang="en-GB"/>
              <a:t>দ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ই</a:t>
            </a:r>
            <a:r>
              <a:rPr altLang="en-GB" b="1" sz="2500" i="1" lang="en-GB"/>
              <a:t>ত</a:t>
            </a:r>
            <a:r>
              <a:rPr altLang="en-GB" b="1" sz="2500" i="1" lang="en-GB"/>
              <a:t>ি</a:t>
            </a:r>
            <a:r>
              <a:rPr altLang="en-GB" b="1" sz="2500" i="1" lang="en-GB"/>
              <a:t>ক</a:t>
            </a:r>
            <a:r>
              <a:rPr altLang="en-GB" b="1" sz="2500" i="1" lang="en-GB"/>
              <a:t>া</a:t>
            </a:r>
            <a:r>
              <a:rPr altLang="en-GB" b="1" sz="2500" i="1" lang="en-GB"/>
              <a:t>ফ</a:t>
            </a:r>
            <a:r>
              <a:rPr altLang="en-GB" b="1" sz="2500" i="1" lang="en-GB"/>
              <a:t>র</a:t>
            </a:r>
            <a:r>
              <a:rPr altLang="en-GB" b="1" sz="2500" i="1" lang="en-GB"/>
              <a:t>ত</a:t>
            </a:r>
            <a:r>
              <a:rPr altLang="en-GB" b="1" sz="2500" i="1" lang="en-US"/>
              <a:t> </a:t>
            </a:r>
            <a:r>
              <a:rPr altLang="en-GB" b="1" sz="2500" i="1" lang="en-GB"/>
              <a:t>অ</a:t>
            </a:r>
            <a:r>
              <a:rPr altLang="en-GB" b="1" sz="2500" i="1" lang="en-GB"/>
              <a:t>ব</a:t>
            </a:r>
            <a:r>
              <a:rPr altLang="en-GB" b="1" sz="2500" i="1" lang="en-GB"/>
              <a:t>স</a:t>
            </a:r>
            <a:r>
              <a:rPr altLang="en-GB" b="1" sz="2500" i="1" lang="en-GB"/>
              <a:t>্</a:t>
            </a:r>
            <a:r>
              <a:rPr altLang="en-GB" b="1" sz="2500" i="1" lang="en-GB"/>
              <a:t>হ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GB"/>
              <a:t>দ</a:t>
            </a:r>
            <a:r>
              <a:rPr altLang="en-GB" b="1" sz="2500" i="1" lang="en-GB"/>
              <a:t>ে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া</a:t>
            </a:r>
            <a:r>
              <a:rPr altLang="en-GB" b="1" sz="2500" i="1" lang="en-GB"/>
              <a:t>থ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হ</a:t>
            </a:r>
            <a:r>
              <a:rPr altLang="en-GB" b="1" sz="2500" i="1" lang="en-GB"/>
              <a:t>ব</a:t>
            </a:r>
            <a:r>
              <a:rPr altLang="en-GB" b="1" sz="2500" i="1" lang="en-GB"/>
              <a:t>া</a:t>
            </a:r>
            <a:r>
              <a:rPr altLang="en-GB" b="1" sz="2500" i="1" lang="en-GB"/>
              <a:t>স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GB"/>
              <a:t>।</a:t>
            </a:r>
            <a:r>
              <a:rPr altLang="en-GB" b="1" sz="2500" i="1" lang="en-GB"/>
              <a:t>এ</a:t>
            </a:r>
            <a:r>
              <a:rPr altLang="en-GB" b="1" sz="2500" i="1" lang="en-GB"/>
              <a:t>গ</a:t>
            </a:r>
            <a:r>
              <a:rPr altLang="en-GB" b="1" sz="2500" i="1" lang="en-GB"/>
              <a:t>ু</a:t>
            </a:r>
            <a:r>
              <a:rPr altLang="en-GB" b="1" sz="2500" i="1" lang="en-GB"/>
              <a:t>ল</a:t>
            </a:r>
            <a:r>
              <a:rPr altLang="en-GB" b="1" sz="2500" i="1" lang="en-GB"/>
              <a:t>ো</a:t>
            </a:r>
            <a:r>
              <a:rPr altLang="en-GB" b="1" sz="2500" i="1" lang="en-US"/>
              <a:t> </a:t>
            </a:r>
            <a:r>
              <a:rPr altLang="en-GB" b="1" sz="2500" i="1" lang="en-GB"/>
              <a:t>আ</a:t>
            </a:r>
            <a:r>
              <a:rPr altLang="en-GB" b="1" sz="2500" i="1" lang="en-GB"/>
              <a:t>ল</a:t>
            </a:r>
            <a:r>
              <a:rPr altLang="en-GB" b="1" sz="2500" i="1" lang="en-GB"/>
              <a:t>্</a:t>
            </a:r>
            <a:r>
              <a:rPr altLang="en-GB" b="1" sz="2500" i="1" lang="en-GB"/>
              <a:t>ল</a:t>
            </a:r>
            <a:r>
              <a:rPr altLang="en-GB" b="1" sz="2500" i="1" lang="en-GB"/>
              <a:t>া</a:t>
            </a:r>
            <a:r>
              <a:rPr altLang="en-GB" b="1" sz="2500" i="1" lang="en-GB"/>
              <a:t>হ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ী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স</a:t>
            </a:r>
            <a:r>
              <a:rPr altLang="en-GB" b="1" sz="2500" i="1" lang="en-GB"/>
              <a:t>ু</a:t>
            </a:r>
            <a:r>
              <a:rPr altLang="en-GB" b="1" sz="2500" i="1" lang="en-GB"/>
              <a:t>ত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GB"/>
              <a:t>ং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নিকটবর্তী</a:t>
            </a:r>
            <a:r>
              <a:rPr altLang="en-GB" b="1" sz="2500" i="1" lang="en-US"/>
              <a:t> </a:t>
            </a:r>
            <a:r>
              <a:rPr altLang="en-GB" b="1" sz="2500" i="1" lang="en-GB"/>
              <a:t>হ</a:t>
            </a:r>
            <a:r>
              <a:rPr altLang="en-GB" b="1" sz="2500" i="1" lang="en-GB"/>
              <a:t>য়</a:t>
            </a:r>
            <a:r>
              <a:rPr altLang="en-GB" b="1" sz="2500" i="1" lang="en-GB"/>
              <a:t>ো</a:t>
            </a:r>
            <a:r>
              <a:rPr altLang="en-GB" b="1" sz="2500" i="1" lang="en-US"/>
              <a:t> 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r>
              <a:rPr altLang="en-GB" b="1" sz="2500" i="1" lang="en-GB"/>
              <a:t>এ</a:t>
            </a:r>
            <a:r>
              <a:rPr altLang="en-GB" b="1" sz="2500" i="1" lang="en-GB"/>
              <a:t>ভ</a:t>
            </a:r>
            <a:r>
              <a:rPr altLang="en-GB" b="1" sz="2500" i="1" lang="en-GB"/>
              <a:t>া</a:t>
            </a:r>
            <a:r>
              <a:rPr altLang="en-GB" b="1" sz="2500" i="1" lang="en-GB"/>
              <a:t>ব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আল্লাহ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GB"/>
              <a:t>ঁ</a:t>
            </a:r>
            <a:r>
              <a:rPr altLang="en-GB" b="1" sz="2500" i="1" lang="en-GB"/>
              <a:t>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ন</a:t>
            </a:r>
            <a:r>
              <a:rPr altLang="en-GB" b="1" sz="2500" i="1" lang="en-GB"/>
              <a:t>ি</a:t>
            </a:r>
            <a:r>
              <a:rPr altLang="en-GB" b="1" sz="2500" i="1" lang="en-GB"/>
              <a:t>দ</a:t>
            </a:r>
            <a:r>
              <a:rPr altLang="en-GB" b="1" sz="2500" i="1" lang="en-GB"/>
              <a:t>র</a:t>
            </a:r>
            <a:r>
              <a:rPr altLang="en-GB" b="1" sz="2500" i="1" lang="en-GB"/>
              <a:t>্</a:t>
            </a:r>
            <a:r>
              <a:rPr altLang="en-GB" b="1" sz="2500" i="1" lang="en-GB"/>
              <a:t>শ</a:t>
            </a:r>
            <a:r>
              <a:rPr altLang="en-GB" b="1" sz="2500" i="1" lang="en-GB"/>
              <a:t>ন</a:t>
            </a:r>
            <a:r>
              <a:rPr altLang="en-GB" b="1" sz="2500" i="1" lang="en-GB"/>
              <a:t>স</a:t>
            </a:r>
            <a:r>
              <a:rPr altLang="en-GB" b="1" sz="2500" i="1" lang="en-GB"/>
              <a:t>ম</a:t>
            </a:r>
            <a:r>
              <a:rPr altLang="en-GB" b="1" sz="2500" i="1" lang="en-GB"/>
              <a:t>ূ</a:t>
            </a:r>
            <a:r>
              <a:rPr altLang="en-GB" b="1" sz="2500" i="1" lang="en-GB"/>
              <a:t>হ</a:t>
            </a:r>
            <a:r>
              <a:rPr altLang="en-GB" b="1" sz="2500" i="1" lang="en-US"/>
              <a:t> </a:t>
            </a:r>
            <a:r>
              <a:rPr altLang="en-GB" b="1" sz="2500" i="1" lang="en-GB"/>
              <a:t>ম</a:t>
            </a:r>
            <a:r>
              <a:rPr altLang="en-GB" b="1" sz="2500" i="1" lang="en-GB"/>
              <a:t>া</a:t>
            </a:r>
            <a:r>
              <a:rPr altLang="en-GB" b="1" sz="2500" i="1" lang="en-GB"/>
              <a:t>ন</a:t>
            </a:r>
            <a:r>
              <a:rPr altLang="en-GB" b="1" sz="2500" i="1" lang="en-GB"/>
              <a:t>ুষের</a:t>
            </a:r>
            <a:r>
              <a:rPr altLang="en-GB" b="1" sz="2500" i="1" lang="en-US"/>
              <a:t> </a:t>
            </a:r>
            <a:r>
              <a:rPr altLang="en-GB" b="1" sz="2500" i="1" lang="en-GB"/>
              <a:t>জন্য</a:t>
            </a:r>
            <a:r>
              <a:rPr altLang="en-GB" b="1" sz="2500" i="1" lang="en-US"/>
              <a:t> </a:t>
            </a:r>
            <a:r>
              <a:rPr altLang="en-GB" b="1" sz="2500" i="1" lang="en-GB"/>
              <a:t>ব</a:t>
            </a:r>
            <a:r>
              <a:rPr altLang="en-GB" b="1" sz="2500" i="1" lang="en-GB"/>
              <a:t>র</a:t>
            </a:r>
            <a:r>
              <a:rPr altLang="en-GB" b="1" sz="2500" i="1" lang="en-GB"/>
              <a:t>্</a:t>
            </a:r>
            <a:r>
              <a:rPr altLang="en-GB" b="1" sz="2500" i="1" lang="en-GB"/>
              <a:t>ণ</a:t>
            </a:r>
            <a:r>
              <a:rPr altLang="en-GB" b="1" sz="2500" i="1" lang="en-GB"/>
              <a:t>ন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ক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ন</a:t>
            </a:r>
            <a:r>
              <a:rPr altLang="en-GB" b="1" sz="2500" i="1" lang="en-US"/>
              <a:t>,</a:t>
            </a:r>
            <a:r>
              <a:rPr altLang="en-GB" b="1" sz="2500" i="1" lang="en-US"/>
              <a:t> </a:t>
            </a:r>
            <a:r>
              <a:rPr altLang="en-GB" b="1" sz="2500" i="1" lang="en-GB"/>
              <a:t>য</a:t>
            </a:r>
            <a:r>
              <a:rPr altLang="en-GB" b="1" sz="2500" i="1" lang="en-GB"/>
              <a:t>া</a:t>
            </a:r>
            <a:r>
              <a:rPr altLang="en-GB" b="1" sz="2500" i="1" lang="en-GB"/>
              <a:t>ত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ত</a:t>
            </a:r>
            <a:r>
              <a:rPr altLang="en-GB" b="1" sz="2500" i="1" lang="en-GB"/>
              <a:t>া</a:t>
            </a:r>
            <a:r>
              <a:rPr altLang="en-GB" b="1" sz="2500" i="1" lang="en-GB"/>
              <a:t>র</a:t>
            </a:r>
            <a:r>
              <a:rPr altLang="en-GB" b="1" sz="2500" i="1" lang="en-GB"/>
              <a:t>া</a:t>
            </a:r>
            <a:r>
              <a:rPr altLang="en-GB" b="1" sz="2500" i="1" lang="en-US"/>
              <a:t> </a:t>
            </a:r>
            <a:r>
              <a:rPr altLang="en-GB" b="1" sz="2500" i="1" lang="en-GB"/>
              <a:t>আল্লাহভীরু</a:t>
            </a:r>
            <a:r>
              <a:rPr altLang="en-GB" b="1" sz="2500" i="1" lang="en-US"/>
              <a:t> </a:t>
            </a:r>
            <a:r>
              <a:rPr altLang="en-GB" b="1" sz="2500" i="1" lang="en-GB"/>
              <a:t>হ</a:t>
            </a:r>
            <a:r>
              <a:rPr altLang="en-GB" b="1" sz="2500" i="1" lang="en-GB"/>
              <a:t>ত</a:t>
            </a:r>
            <a:r>
              <a:rPr altLang="en-GB" b="1" sz="2500" i="1" lang="en-GB"/>
              <a:t>ে</a:t>
            </a:r>
            <a:r>
              <a:rPr altLang="en-GB" b="1" sz="2500" i="1" lang="en-US"/>
              <a:t> </a:t>
            </a:r>
            <a:r>
              <a:rPr altLang="en-GB" b="1" sz="2500" i="1" lang="en-GB"/>
              <a:t>প</a:t>
            </a:r>
            <a:r>
              <a:rPr altLang="en-GB" b="1" sz="2500" i="1" lang="en-GB"/>
              <a:t>া</a:t>
            </a:r>
            <a:r>
              <a:rPr altLang="en-GB" b="1" sz="2500" i="1" lang="en-GB"/>
              <a:t>র</a:t>
            </a:r>
            <a:r>
              <a:rPr altLang="en-GB" b="1" sz="2500" i="1" lang="en-GB"/>
              <a:t>ে</a:t>
            </a:r>
            <a:r>
              <a:rPr altLang="en-GB" b="1" sz="2500" i="1" lang="en-GB"/>
              <a:t>।</a:t>
            </a:r>
            <a:r>
              <a:rPr altLang="en-GB" b="1" sz="2500" i="1" lang="en-US"/>
              <a:t> </a:t>
            </a:r>
            <a:endParaRPr b="1" sz="2500" i="1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ctrTitle"/>
          </p:nvPr>
        </p:nvSpPr>
        <p:spPr>
          <a:xfrm>
            <a:off x="629448" y="298306"/>
            <a:ext cx="7772400" cy="811831"/>
          </a:xfrm>
          <a:solidFill>
            <a:srgbClr val="92D04F"/>
          </a:solidFill>
          <a:ln w="63500">
            <a:solidFill>
              <a:srgbClr val="FFE100"/>
            </a:solidFill>
            <a:prstDash val="solid"/>
          </a:ln>
        </p:spPr>
        <p:txBody>
          <a:bodyPr>
            <a:normAutofit fontScale="90000"/>
          </a:bodyPr>
          <a:p>
            <a:r>
              <a:rPr b="1" sz="6600" i="1" lang="en-GB" u="sng">
                <a:solidFill>
                  <a:srgbClr val="BF0000"/>
                </a:solidFill>
              </a:rPr>
              <a:t>আ</a:t>
            </a:r>
            <a:r>
              <a:rPr b="1" sz="6600" i="1" lang="en-GB" u="sng">
                <a:solidFill>
                  <a:srgbClr val="BF0000"/>
                </a:solidFill>
              </a:rPr>
              <a:t>য়</a:t>
            </a:r>
            <a:r>
              <a:rPr b="1" sz="6600" i="1" lang="en-GB" u="sng">
                <a:solidFill>
                  <a:srgbClr val="BF0000"/>
                </a:solidFill>
              </a:rPr>
              <a:t>া</a:t>
            </a:r>
            <a:r>
              <a:rPr b="1" sz="6600" i="1" lang="en-GB" u="sng">
                <a:solidFill>
                  <a:srgbClr val="BF0000"/>
                </a:solidFill>
              </a:rPr>
              <a:t>ত</a:t>
            </a:r>
            <a:r>
              <a:rPr altLang="en-GB" b="1" sz="6600" i="1" lang="en-US" u="sng">
                <a:solidFill>
                  <a:srgbClr val="BF0000"/>
                </a:solidFill>
              </a:rPr>
              <a:t> </a:t>
            </a:r>
            <a:r>
              <a:rPr altLang="en-GB" b="1" sz="6600" i="1" lang="en-GB" u="sng">
                <a:solidFill>
                  <a:srgbClr val="BF0000"/>
                </a:solidFill>
              </a:rPr>
              <a:t>ন</a:t>
            </a:r>
            <a:r>
              <a:rPr altLang="en-GB" b="1" sz="6600" i="1" lang="en-GB" u="sng">
                <a:solidFill>
                  <a:srgbClr val="BF0000"/>
                </a:solidFill>
              </a:rPr>
              <a:t>ং</a:t>
            </a:r>
            <a:r>
              <a:rPr altLang="en-GB" b="1" sz="6600" i="1" lang="en-US" u="sng">
                <a:solidFill>
                  <a:srgbClr val="BF0000"/>
                </a:solidFill>
              </a:rPr>
              <a:t> </a:t>
            </a:r>
            <a:r>
              <a:rPr altLang="en-GB" b="1" sz="6600" i="1" lang="en-US" u="sng">
                <a:solidFill>
                  <a:srgbClr val="BF0000"/>
                </a:solidFill>
              </a:rPr>
              <a:t> </a:t>
            </a:r>
            <a:r>
              <a:rPr altLang="en-US" b="1" sz="6600" i="1" lang="en-GB" u="sng">
                <a:solidFill>
                  <a:srgbClr val="BF0000"/>
                </a:solidFill>
              </a:rPr>
              <a:t>১</a:t>
            </a:r>
            <a:r>
              <a:rPr altLang="en-US" b="1" sz="6600" i="1" lang="en-GB" u="sng">
                <a:solidFill>
                  <a:srgbClr val="BF0000"/>
                </a:solidFill>
              </a:rPr>
              <a:t>৮</a:t>
            </a:r>
            <a:r>
              <a:rPr altLang="en-US" b="1" sz="6600" i="1" lang="en-GB" u="sng">
                <a:solidFill>
                  <a:srgbClr val="BF0000"/>
                </a:solidFill>
              </a:rPr>
              <a:t>৮</a:t>
            </a:r>
            <a:endParaRPr b="1" sz="6600" i="1" lang="en-GB" u="sng">
              <a:solidFill>
                <a:srgbClr val="BF0000"/>
              </a:solidFill>
            </a:endParaRPr>
          </a:p>
        </p:txBody>
      </p:sp>
      <p:sp>
        <p:nvSpPr>
          <p:cNvPr id="1048613" name=""/>
          <p:cNvSpPr>
            <a:spLocks noGrp="1"/>
          </p:cNvSpPr>
          <p:nvPr>
            <p:ph type="subTitle" idx="1"/>
          </p:nvPr>
        </p:nvSpPr>
        <p:spPr>
          <a:xfrm>
            <a:off x="0" y="1400763"/>
            <a:ext cx="9031296" cy="5102422"/>
          </a:xfrm>
          <a:solidFill>
            <a:srgbClr val="92D04F"/>
          </a:solidFill>
          <a:ln w="63500">
            <a:solidFill>
              <a:srgbClr val="02A5E3"/>
            </a:solidFill>
            <a:prstDash val="sysDash"/>
          </a:ln>
        </p:spPr>
        <p:txBody>
          <a:bodyPr>
            <a:noAutofit/>
          </a:bodyPr>
          <a:p>
            <a:pPr algn="r"/>
            <a:r>
              <a:rPr b="1" sz="4000" i="1" lang="en-GB">
                <a:solidFill>
                  <a:srgbClr val="BF0000"/>
                </a:solidFill>
              </a:rPr>
              <a:t>و</a:t>
            </a:r>
            <a:r>
              <a:rPr b="1" sz="4000" i="1" lang="en-GB">
                <a:solidFill>
                  <a:srgbClr val="BF0000"/>
                </a:solidFill>
              </a:rPr>
              <a:t>ل</a:t>
            </a:r>
            <a:r>
              <a:rPr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تأكل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ك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ب</a:t>
            </a:r>
            <a:r>
              <a:rPr altLang="en-GB" b="1" sz="4000" i="1" lang="en-GB">
                <a:solidFill>
                  <a:srgbClr val="BF0000"/>
                </a:solidFill>
              </a:rPr>
              <a:t>ي</a:t>
            </a:r>
            <a:r>
              <a:rPr altLang="en-GB" b="1" sz="4000" i="1" lang="en-GB">
                <a:solidFill>
                  <a:srgbClr val="BF0000"/>
                </a:solidFill>
              </a:rPr>
              <a:t>ن</a:t>
            </a:r>
            <a:r>
              <a:rPr altLang="en-GB" b="1" sz="4000" i="1" lang="en-GB">
                <a:solidFill>
                  <a:srgbClr val="BF0000"/>
                </a:solidFill>
              </a:rPr>
              <a:t>ك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ب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ب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ط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ت</a:t>
            </a:r>
            <a:r>
              <a:rPr altLang="en-GB" b="1" sz="4000" i="1" lang="en-GB">
                <a:solidFill>
                  <a:srgbClr val="BF0000"/>
                </a:solidFill>
              </a:rPr>
              <a:t>د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ب</a:t>
            </a:r>
            <a:r>
              <a:rPr altLang="en-GB" b="1" sz="4000" i="1" lang="en-GB">
                <a:solidFill>
                  <a:srgbClr val="BF0000"/>
                </a:solidFill>
              </a:rPr>
              <a:t>ه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إلى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ح</a:t>
            </a:r>
            <a:r>
              <a:rPr altLang="en-GB" b="1" sz="4000" i="1" lang="en-GB">
                <a:solidFill>
                  <a:srgbClr val="BF0000"/>
                </a:solidFill>
              </a:rPr>
              <a:t>ك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ت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ك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ف</a:t>
            </a:r>
            <a:r>
              <a:rPr altLang="en-GB" b="1" sz="4000" i="1" lang="en-GB">
                <a:solidFill>
                  <a:srgbClr val="BF0000"/>
                </a:solidFill>
              </a:rPr>
              <a:t>ر</a:t>
            </a:r>
            <a:r>
              <a:rPr altLang="en-GB" b="1" sz="4000" i="1" lang="en-GB">
                <a:solidFill>
                  <a:srgbClr val="BF0000"/>
                </a:solidFill>
              </a:rPr>
              <a:t>ي</a:t>
            </a:r>
            <a:r>
              <a:rPr altLang="en-GB" b="1" sz="4000" i="1" lang="en-GB">
                <a:solidFill>
                  <a:srgbClr val="BF0000"/>
                </a:solidFill>
              </a:rPr>
              <a:t>ق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GB">
                <a:solidFill>
                  <a:srgbClr val="BF0000"/>
                </a:solidFill>
              </a:rPr>
              <a:t>ن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أموال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ن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س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ب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ث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ا</a:t>
            </a:r>
            <a:r>
              <a:rPr altLang="en-GB" b="1" sz="4000" i="1" lang="en-GB">
                <a:solidFill>
                  <a:srgbClr val="BF0000"/>
                </a:solidFill>
              </a:rPr>
              <a:t>ن</a:t>
            </a:r>
            <a:r>
              <a:rPr altLang="en-GB" b="1" sz="4000" i="1" lang="en-GB">
                <a:solidFill>
                  <a:srgbClr val="BF0000"/>
                </a:solidFill>
              </a:rPr>
              <a:t>ت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ت</a:t>
            </a:r>
            <a:r>
              <a:rPr altLang="en-GB" b="1" sz="4000" i="1" lang="en-GB">
                <a:solidFill>
                  <a:srgbClr val="BF0000"/>
                </a:solidFill>
              </a:rPr>
              <a:t>ع</a:t>
            </a:r>
            <a:r>
              <a:rPr altLang="en-GB" b="1" sz="4000" i="1" lang="en-GB">
                <a:solidFill>
                  <a:srgbClr val="BF0000"/>
                </a:solidFill>
              </a:rPr>
              <a:t>ل</a:t>
            </a:r>
            <a:r>
              <a:rPr altLang="en-GB" b="1" sz="4000" i="1" lang="en-GB">
                <a:solidFill>
                  <a:srgbClr val="BF0000"/>
                </a:solidFill>
              </a:rPr>
              <a:t>م</a:t>
            </a:r>
            <a:r>
              <a:rPr altLang="en-GB" b="1" sz="4000" i="1" lang="en-GB">
                <a:solidFill>
                  <a:srgbClr val="BF0000"/>
                </a:solidFill>
              </a:rPr>
              <a:t>و</a:t>
            </a:r>
            <a:r>
              <a:rPr altLang="en-GB" b="1" sz="4000" i="1" lang="en-GB">
                <a:solidFill>
                  <a:srgbClr val="BF0000"/>
                </a:solidFill>
              </a:rPr>
              <a:t>ن</a:t>
            </a:r>
            <a:endParaRPr b="1" sz="4000" i="1" lang="en-GB">
              <a:solidFill>
                <a:srgbClr val="BF0000"/>
              </a:solidFill>
            </a:endParaRPr>
          </a:p>
          <a:p>
            <a:pPr algn="r"/>
            <a:endParaRPr b="1" sz="4000" i="1" lang="en-GB">
              <a:solidFill>
                <a:srgbClr val="BF0000"/>
              </a:solidFill>
            </a:endParaRPr>
          </a:p>
          <a:p>
            <a:pPr algn="l"/>
            <a:r>
              <a:rPr altLang="en-GB" b="1" sz="4000" i="1" lang="en-GB">
                <a:solidFill>
                  <a:srgbClr val="BF0000"/>
                </a:solidFill>
              </a:rPr>
              <a:t>ত</a:t>
            </a:r>
            <a:r>
              <a:rPr altLang="en-GB" b="1" sz="4000" i="1" lang="en-GB">
                <a:solidFill>
                  <a:srgbClr val="BF0000"/>
                </a:solidFill>
              </a:rPr>
              <a:t>ো</a:t>
            </a:r>
            <a:r>
              <a:rPr altLang="en-GB" b="1" sz="4000" i="1" lang="en-GB">
                <a:solidFill>
                  <a:srgbClr val="BF0000"/>
                </a:solidFill>
              </a:rPr>
              <a:t>ম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ি</a:t>
            </a:r>
            <a:r>
              <a:rPr altLang="en-GB" b="1" sz="4000" i="1" lang="en-GB">
                <a:solidFill>
                  <a:srgbClr val="BF0000"/>
                </a:solidFill>
              </a:rPr>
              <a:t>জ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দ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মধ্যে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এ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জ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অপরের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ধনসম্পত্তি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অ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্</a:t>
            </a:r>
            <a:r>
              <a:rPr altLang="en-GB" b="1" sz="4000" i="1" lang="en-GB">
                <a:solidFill>
                  <a:srgbClr val="BF0000"/>
                </a:solidFill>
              </a:rPr>
              <a:t>য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য়</a:t>
            </a:r>
            <a:r>
              <a:rPr altLang="en-GB" b="1" sz="4000" i="1" lang="en-GB">
                <a:solidFill>
                  <a:srgbClr val="BF0000"/>
                </a:solidFill>
              </a:rPr>
              <a:t>ভ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ব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গ</a:t>
            </a:r>
            <a:r>
              <a:rPr altLang="en-GB" b="1" sz="4000" i="1" lang="en-GB">
                <a:solidFill>
                  <a:srgbClr val="BF0000"/>
                </a:solidFill>
              </a:rPr>
              <a:t>্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স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।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ম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ু</a:t>
            </a:r>
            <a:r>
              <a:rPr altLang="en-GB" b="1" sz="4000" i="1" lang="en-GB">
                <a:solidFill>
                  <a:srgbClr val="BF0000"/>
                </a:solidFill>
              </a:rPr>
              <a:t>ষ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ধ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স</a:t>
            </a:r>
            <a:r>
              <a:rPr altLang="en-GB" b="1" sz="4000" i="1" lang="en-GB">
                <a:solidFill>
                  <a:srgbClr val="BF0000"/>
                </a:solidFill>
              </a:rPr>
              <a:t>ম</a:t>
            </a:r>
            <a:r>
              <a:rPr altLang="en-GB" b="1" sz="4000" i="1" lang="en-GB">
                <a:solidFill>
                  <a:srgbClr val="BF0000"/>
                </a:solidFill>
              </a:rPr>
              <a:t>্</a:t>
            </a:r>
            <a:r>
              <a:rPr altLang="en-GB" b="1" sz="4000" i="1" lang="en-GB">
                <a:solidFill>
                  <a:srgbClr val="BF0000"/>
                </a:solidFill>
              </a:rPr>
              <a:t>প</a:t>
            </a:r>
            <a:r>
              <a:rPr altLang="en-GB" b="1" sz="4000" i="1" lang="en-GB">
                <a:solidFill>
                  <a:srgbClr val="BF0000"/>
                </a:solidFill>
              </a:rPr>
              <a:t>দ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ি</a:t>
            </a:r>
            <a:r>
              <a:rPr altLang="en-GB" b="1" sz="4000" i="1" lang="en-GB">
                <a:solidFill>
                  <a:srgbClr val="BF0000"/>
                </a:solidFill>
              </a:rPr>
              <a:t>ছ</a:t>
            </a:r>
            <a:r>
              <a:rPr altLang="en-GB" b="1" sz="4000" i="1" lang="en-GB">
                <a:solidFill>
                  <a:srgbClr val="BF0000"/>
                </a:solidFill>
              </a:rPr>
              <a:t>ু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অ</a:t>
            </a:r>
            <a:r>
              <a:rPr altLang="en-GB" b="1" sz="4000" i="1" lang="en-GB">
                <a:solidFill>
                  <a:srgbClr val="BF0000"/>
                </a:solidFill>
              </a:rPr>
              <a:t>ং</a:t>
            </a:r>
            <a:r>
              <a:rPr altLang="en-GB" b="1" sz="4000" i="1" lang="en-GB">
                <a:solidFill>
                  <a:srgbClr val="BF0000"/>
                </a:solidFill>
              </a:rPr>
              <a:t>শ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জ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শ</a:t>
            </a:r>
            <a:r>
              <a:rPr altLang="en-GB" b="1" sz="4000" i="1" lang="en-GB">
                <a:solidFill>
                  <a:srgbClr val="BF0000"/>
                </a:solidFill>
              </a:rPr>
              <a:t>ু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অ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্</a:t>
            </a:r>
            <a:r>
              <a:rPr altLang="en-GB" b="1" sz="4000" i="1" lang="en-GB">
                <a:solidFill>
                  <a:srgbClr val="BF0000"/>
                </a:solidFill>
              </a:rPr>
              <a:t>য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য়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ভ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ব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গ</a:t>
            </a:r>
            <a:r>
              <a:rPr altLang="en-GB" b="1" sz="4000" i="1" lang="en-GB">
                <a:solidFill>
                  <a:srgbClr val="BF0000"/>
                </a:solidFill>
              </a:rPr>
              <a:t>্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স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উদ্দেশ্যে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ত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ব</a:t>
            </a:r>
            <a:r>
              <a:rPr altLang="en-GB" b="1" sz="4000" i="1" lang="en-GB">
                <a:solidFill>
                  <a:srgbClr val="BF0000"/>
                </a:solidFill>
              </a:rPr>
              <a:t>ি</a:t>
            </a:r>
            <a:r>
              <a:rPr altLang="en-GB" b="1" sz="4000" i="1" lang="en-GB">
                <a:solidFill>
                  <a:srgbClr val="BF0000"/>
                </a:solidFill>
              </a:rPr>
              <a:t>চ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গ</a:t>
            </a:r>
            <a:r>
              <a:rPr altLang="en-GB" b="1" sz="4000" i="1" lang="en-GB">
                <a:solidFill>
                  <a:srgbClr val="BF0000"/>
                </a:solidFill>
              </a:rPr>
              <a:t>ণ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ি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ট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প</a:t>
            </a:r>
            <a:r>
              <a:rPr altLang="en-GB" b="1" sz="4000" i="1" lang="en-GB">
                <a:solidFill>
                  <a:srgbClr val="BF0000"/>
                </a:solidFill>
              </a:rPr>
              <a:t>ে</a:t>
            </a:r>
            <a:r>
              <a:rPr altLang="en-GB" b="1" sz="4000" i="1" lang="en-GB">
                <a:solidFill>
                  <a:srgbClr val="BF0000"/>
                </a:solidFill>
              </a:rPr>
              <a:t>শ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ক</a:t>
            </a:r>
            <a:r>
              <a:rPr altLang="en-GB" b="1" sz="4000" i="1" lang="en-GB">
                <a:solidFill>
                  <a:srgbClr val="BF0000"/>
                </a:solidFill>
              </a:rPr>
              <a:t>র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US">
                <a:solidFill>
                  <a:srgbClr val="BF0000"/>
                </a:solidFill>
              </a:rPr>
              <a:t> </a:t>
            </a:r>
            <a:r>
              <a:rPr altLang="en-GB" b="1" sz="4000" i="1" lang="en-GB">
                <a:solidFill>
                  <a:srgbClr val="BF0000"/>
                </a:solidFill>
              </a:rPr>
              <a:t>ন</a:t>
            </a:r>
            <a:r>
              <a:rPr altLang="en-GB" b="1" sz="4000" i="1" lang="en-GB">
                <a:solidFill>
                  <a:srgbClr val="BF0000"/>
                </a:solidFill>
              </a:rPr>
              <a:t>া</a:t>
            </a:r>
            <a:r>
              <a:rPr altLang="en-GB" b="1" sz="4000" i="1" lang="en-GB">
                <a:solidFill>
                  <a:srgbClr val="BF0000"/>
                </a:solidFill>
              </a:rPr>
              <a:t>।</a:t>
            </a:r>
            <a:endParaRPr b="1" sz="4000" i="1" lang="en-GB">
              <a:solidFill>
                <a:srgbClr val="B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ctrTitle"/>
          </p:nvPr>
        </p:nvSpPr>
        <p:spPr>
          <a:xfrm>
            <a:off x="836157" y="259065"/>
            <a:ext cx="7772400" cy="970569"/>
          </a:xfrm>
          <a:ln w="63500">
            <a:solidFill>
              <a:srgbClr val="92D04F"/>
            </a:solidFill>
            <a:prstDash val="solid"/>
          </a:ln>
        </p:spPr>
        <p:txBody>
          <a:bodyPr/>
          <a:p>
            <a:r>
              <a:rPr b="1" i="1" lang="en-GB" u="sng"/>
              <a:t>ا</a:t>
            </a:r>
            <a:r>
              <a:rPr b="1" i="1" lang="en-GB" u="sng"/>
              <a:t>ل</a:t>
            </a:r>
            <a:r>
              <a:rPr b="1" i="1" lang="en-GB" u="sng"/>
              <a:t>ص</a:t>
            </a:r>
            <a:r>
              <a:rPr b="1" i="1" lang="en-GB" u="sng"/>
              <a:t>ي</a:t>
            </a:r>
            <a:r>
              <a:rPr b="1" i="1" lang="en-GB" u="sng"/>
              <a:t>ا</a:t>
            </a:r>
            <a:r>
              <a:rPr b="1" i="1" lang="en-GB" u="sng"/>
              <a:t>م</a:t>
            </a:r>
            <a:endParaRPr b="1" i="1" lang="en-GB" u="sng"/>
          </a:p>
        </p:txBody>
      </p:sp>
      <p:sp>
        <p:nvSpPr>
          <p:cNvPr id="1048615" name=""/>
          <p:cNvSpPr>
            <a:spLocks noGrp="1"/>
          </p:cNvSpPr>
          <p:nvPr>
            <p:ph type="subTitle" idx="1"/>
          </p:nvPr>
        </p:nvSpPr>
        <p:spPr>
          <a:xfrm>
            <a:off x="112568" y="1810039"/>
            <a:ext cx="8826797" cy="4708174"/>
          </a:xfrm>
          <a:solidFill>
            <a:srgbClr val="65FF65"/>
          </a:solidFill>
          <a:ln w="63500">
            <a:solidFill>
              <a:srgbClr val="02A5E3"/>
            </a:solidFill>
            <a:prstDash val="sysDash"/>
          </a:ln>
        </p:spPr>
        <p:txBody>
          <a:bodyPr/>
          <a:p>
            <a:pPr algn="l"/>
            <a:r>
              <a:rPr b="1" sz="3600" i="1" lang="en-GB"/>
              <a:t>স</a:t>
            </a:r>
            <a:r>
              <a:rPr b="1" sz="3600" i="1" lang="en-GB"/>
              <a:t>ি</a:t>
            </a:r>
            <a:r>
              <a:rPr b="1" sz="3600" i="1" lang="en-GB"/>
              <a:t>য়</a:t>
            </a:r>
            <a:r>
              <a:rPr b="1" sz="3600" i="1" lang="en-GB"/>
              <a:t>া</a:t>
            </a:r>
            <a:r>
              <a:rPr b="1" sz="3600" i="1" lang="en-GB"/>
              <a:t>ম</a:t>
            </a:r>
            <a:r>
              <a:rPr altLang="en-GB" b="1" sz="3600" i="1" lang="en-US"/>
              <a:t> </a:t>
            </a:r>
            <a:r>
              <a:rPr altLang="en-GB" b="1" sz="3600" i="1" lang="en-GB"/>
              <a:t>শ</a:t>
            </a:r>
            <a:r>
              <a:rPr altLang="en-GB" b="1" sz="3600" i="1" lang="en-GB"/>
              <a:t>ব</a:t>
            </a:r>
            <a:r>
              <a:rPr altLang="en-GB" b="1" sz="3600" i="1" lang="en-GB"/>
              <a:t>্</a:t>
            </a:r>
            <a:r>
              <a:rPr altLang="en-GB" b="1" sz="3600" i="1" lang="en-GB"/>
              <a:t>দ</a:t>
            </a:r>
            <a:r>
              <a:rPr altLang="en-GB" b="1" sz="3600" i="1" lang="en-GB"/>
              <a:t>ে</a:t>
            </a:r>
            <a:r>
              <a:rPr altLang="en-GB" b="1" sz="3600" i="1" lang="en-GB"/>
              <a:t>র</a:t>
            </a:r>
            <a:r>
              <a:rPr altLang="en-GB" b="1" sz="3600" i="1" lang="en-US"/>
              <a:t> </a:t>
            </a:r>
            <a:r>
              <a:rPr altLang="en-GB" b="1" sz="3600" i="1" lang="en-GB"/>
              <a:t>অ</a:t>
            </a:r>
            <a:r>
              <a:rPr altLang="en-GB" b="1" sz="3600" i="1" lang="en-GB"/>
              <a:t>র</a:t>
            </a:r>
            <a:r>
              <a:rPr altLang="en-GB" b="1" sz="3600" i="1" lang="en-GB"/>
              <a:t>্</a:t>
            </a:r>
            <a:r>
              <a:rPr altLang="en-GB" b="1" sz="3600" i="1" lang="en-GB"/>
              <a:t>থ</a:t>
            </a:r>
            <a:r>
              <a:rPr altLang="en-GB" b="1" sz="3600" i="1" lang="en-US"/>
              <a:t> </a:t>
            </a:r>
            <a:r>
              <a:rPr altLang="en-GB" b="1" sz="3600" i="1" lang="en-GB"/>
              <a:t>ব</a:t>
            </a:r>
            <a:r>
              <a:rPr altLang="en-GB" b="1" sz="3600" i="1" lang="en-GB"/>
              <a:t>ি</a:t>
            </a:r>
            <a:r>
              <a:rPr altLang="en-GB" b="1" sz="3600" i="1" lang="en-GB"/>
              <a:t>র</a:t>
            </a:r>
            <a:r>
              <a:rPr altLang="en-GB" b="1" sz="3600" i="1" lang="en-GB"/>
              <a:t>ত</a:t>
            </a:r>
            <a:r>
              <a:rPr altLang="en-GB" b="1" sz="3600" i="1" lang="en-US"/>
              <a:t> </a:t>
            </a:r>
            <a:r>
              <a:rPr altLang="en-GB" b="1" sz="3600" i="1" lang="en-GB"/>
              <a:t>থ</a:t>
            </a:r>
            <a:r>
              <a:rPr altLang="en-GB" b="1" sz="3600" i="1" lang="en-GB"/>
              <a:t>া</a:t>
            </a:r>
            <a:r>
              <a:rPr altLang="en-GB" b="1" sz="3600" i="1" lang="en-GB"/>
              <a:t>ক</a:t>
            </a:r>
            <a:r>
              <a:rPr altLang="en-GB" b="1" sz="3600" i="1" lang="en-GB"/>
              <a:t>া</a:t>
            </a:r>
            <a:r>
              <a:rPr altLang="en-GB" b="1" sz="3600" i="1" lang="en-GB"/>
              <a:t>।</a:t>
            </a:r>
            <a:endParaRPr b="1" sz="3600" i="1" lang="en-GB"/>
          </a:p>
          <a:p>
            <a:pPr algn="l"/>
            <a:endParaRPr b="1" sz="3600" i="1" lang="en-GB"/>
          </a:p>
          <a:p>
            <a:pPr algn="l"/>
            <a:r>
              <a:rPr altLang="en-GB" b="1" sz="3600" i="1" lang="en-GB"/>
              <a:t>শ</a:t>
            </a:r>
            <a:r>
              <a:rPr altLang="en-GB" b="1" sz="3600" i="1" lang="en-GB"/>
              <a:t>র</a:t>
            </a:r>
            <a:r>
              <a:rPr altLang="en-GB" b="1" sz="3600" i="1" lang="en-GB"/>
              <a:t>ি</a:t>
            </a:r>
            <a:r>
              <a:rPr altLang="en-GB" b="1" sz="3600" i="1" lang="en-GB"/>
              <a:t>য়</a:t>
            </a:r>
            <a:r>
              <a:rPr altLang="en-GB" b="1" sz="3600" i="1" lang="en-GB"/>
              <a:t>ত</a:t>
            </a:r>
            <a:r>
              <a:rPr altLang="en-GB" b="1" sz="3600" i="1" lang="en-GB"/>
              <a:t>ে</a:t>
            </a:r>
            <a:r>
              <a:rPr altLang="en-GB" b="1" sz="3600" i="1" lang="en-GB"/>
              <a:t>র</a:t>
            </a:r>
            <a:r>
              <a:rPr altLang="en-GB" b="1" sz="3600" i="1" lang="en-US"/>
              <a:t> </a:t>
            </a:r>
            <a:r>
              <a:rPr altLang="en-GB" b="1" sz="3600" i="1" lang="en-GB"/>
              <a:t>পরিভাষায়</a:t>
            </a:r>
            <a:r>
              <a:rPr altLang="en-GB" b="1" sz="3600" i="1" lang="en-US"/>
              <a:t>,</a:t>
            </a:r>
            <a:r>
              <a:rPr altLang="en-GB" b="1" sz="3600" i="1" lang="en-US"/>
              <a:t> </a:t>
            </a:r>
            <a:r>
              <a:rPr altLang="en-GB" b="1" sz="3600" i="1" lang="en-GB"/>
              <a:t>সুবে</a:t>
            </a:r>
            <a:r>
              <a:rPr altLang="en-GB" b="1" sz="3600" i="1" lang="en-US"/>
              <a:t> </a:t>
            </a:r>
            <a:r>
              <a:rPr altLang="en-GB" b="1" sz="3600" i="1" lang="en-GB"/>
              <a:t>স</a:t>
            </a:r>
            <a:r>
              <a:rPr altLang="en-GB" b="1" sz="3600" i="1" lang="en-GB"/>
              <a:t>া</a:t>
            </a:r>
            <a:r>
              <a:rPr altLang="en-GB" b="1" sz="3600" i="1" lang="en-GB"/>
              <a:t>দ</a:t>
            </a:r>
            <a:r>
              <a:rPr altLang="en-GB" b="1" sz="3600" i="1" lang="en-GB"/>
              <a:t>ি</a:t>
            </a:r>
            <a:r>
              <a:rPr altLang="en-GB" b="1" sz="3600" i="1" lang="en-GB"/>
              <a:t>ক</a:t>
            </a:r>
            <a:r>
              <a:rPr altLang="en-GB" b="1" sz="3600" i="1" lang="en-US"/>
              <a:t> </a:t>
            </a:r>
            <a:r>
              <a:rPr altLang="en-GB" b="1" sz="3600" i="1" lang="en-GB"/>
              <a:t>থ</a:t>
            </a:r>
            <a:r>
              <a:rPr altLang="en-GB" b="1" sz="3600" i="1" lang="en-GB"/>
              <a:t>ে</a:t>
            </a:r>
            <a:r>
              <a:rPr altLang="en-GB" b="1" sz="3600" i="1" lang="en-GB"/>
              <a:t>ক</a:t>
            </a:r>
            <a:r>
              <a:rPr altLang="en-GB" b="1" sz="3600" i="1" lang="en-GB"/>
              <a:t>ে</a:t>
            </a:r>
            <a:r>
              <a:rPr altLang="en-GB" b="1" sz="3600" i="1" lang="en-US"/>
              <a:t> </a:t>
            </a:r>
            <a:r>
              <a:rPr altLang="en-GB" b="1" sz="3600" i="1" lang="en-GB"/>
              <a:t>স</a:t>
            </a:r>
            <a:r>
              <a:rPr altLang="en-GB" b="1" sz="3600" i="1" lang="en-GB"/>
              <a:t>ূ</a:t>
            </a:r>
            <a:r>
              <a:rPr altLang="en-GB" b="1" sz="3600" i="1" lang="en-GB"/>
              <a:t>র্যাস্ত</a:t>
            </a:r>
            <a:r>
              <a:rPr altLang="en-GB" b="1" sz="3600" i="1" lang="en-US"/>
              <a:t> </a:t>
            </a:r>
            <a:r>
              <a:rPr altLang="en-GB" b="1" sz="3600" i="1" lang="en-GB"/>
              <a:t>পর্যন্ত</a:t>
            </a:r>
            <a:r>
              <a:rPr altLang="en-GB" b="1" sz="3600" i="1" lang="en-US"/>
              <a:t> </a:t>
            </a:r>
            <a:r>
              <a:rPr altLang="en-GB" b="1" sz="3600" i="1" lang="en-GB"/>
              <a:t>স</a:t>
            </a:r>
            <a:r>
              <a:rPr altLang="en-GB" b="1" sz="3600" i="1" lang="en-GB"/>
              <a:t>র</a:t>
            </a:r>
            <a:r>
              <a:rPr altLang="en-GB" b="1" sz="3600" i="1" lang="en-GB"/>
              <a:t>্</a:t>
            </a:r>
            <a:r>
              <a:rPr altLang="en-GB" b="1" sz="3600" i="1" lang="en-GB"/>
              <a:t>ব</a:t>
            </a:r>
            <a:r>
              <a:rPr altLang="en-GB" b="1" sz="3600" i="1" lang="en-US"/>
              <a:t> </a:t>
            </a:r>
            <a:r>
              <a:rPr altLang="en-GB" b="1" sz="3600" i="1" lang="en-GB"/>
              <a:t>প</a:t>
            </a:r>
            <a:r>
              <a:rPr altLang="en-GB" b="1" sz="3600" i="1" lang="en-GB"/>
              <a:t>্</a:t>
            </a:r>
            <a:r>
              <a:rPr altLang="en-GB" b="1" sz="3600" i="1" lang="en-GB"/>
              <a:t>র</a:t>
            </a:r>
            <a:r>
              <a:rPr altLang="en-GB" b="1" sz="3600" i="1" lang="en-GB"/>
              <a:t>ক</a:t>
            </a:r>
            <a:r>
              <a:rPr altLang="en-GB" b="1" sz="3600" i="1" lang="en-GB"/>
              <a:t>া</a:t>
            </a:r>
            <a:r>
              <a:rPr altLang="en-GB" b="1" sz="3600" i="1" lang="en-GB"/>
              <a:t>র</a:t>
            </a:r>
            <a:r>
              <a:rPr altLang="en-GB" b="1" sz="3600" i="1" lang="en-US"/>
              <a:t> </a:t>
            </a:r>
            <a:r>
              <a:rPr altLang="en-GB" b="1" sz="3600" i="1" lang="en-GB"/>
              <a:t>প</a:t>
            </a:r>
            <a:r>
              <a:rPr altLang="en-GB" b="1" sz="3600" i="1" lang="en-GB"/>
              <a:t>া</a:t>
            </a:r>
            <a:r>
              <a:rPr altLang="en-GB" b="1" sz="3600" i="1" lang="en-GB"/>
              <a:t>ন</a:t>
            </a:r>
            <a:r>
              <a:rPr altLang="en-GB" b="1" sz="3600" i="1" lang="en-GB"/>
              <a:t>া</a:t>
            </a:r>
            <a:r>
              <a:rPr altLang="en-GB" b="1" sz="3600" i="1" lang="en-GB"/>
              <a:t>হ</a:t>
            </a:r>
            <a:r>
              <a:rPr altLang="en-GB" b="1" sz="3600" i="1" lang="en-GB"/>
              <a:t>া</a:t>
            </a:r>
            <a:r>
              <a:rPr altLang="en-GB" b="1" sz="3600" i="1" lang="en-GB"/>
              <a:t>র</a:t>
            </a:r>
            <a:r>
              <a:rPr altLang="en-GB" b="1" sz="3600" i="1" lang="en-US"/>
              <a:t> </a:t>
            </a:r>
            <a:r>
              <a:rPr altLang="en-GB" b="1" sz="3600" i="1" lang="en-GB"/>
              <a:t>ও</a:t>
            </a:r>
            <a:r>
              <a:rPr altLang="en-GB" b="1" sz="3600" i="1" lang="en-US"/>
              <a:t> </a:t>
            </a:r>
            <a:r>
              <a:rPr altLang="en-GB" b="1" sz="3600" i="1" lang="en-GB"/>
              <a:t>ক</a:t>
            </a:r>
            <a:r>
              <a:rPr altLang="en-GB" b="1" sz="3600" i="1" lang="en-GB"/>
              <a:t>া</a:t>
            </a:r>
            <a:r>
              <a:rPr altLang="en-GB" b="1" sz="3600" i="1" lang="en-GB"/>
              <a:t>ম</a:t>
            </a:r>
            <a:r>
              <a:rPr altLang="en-GB" b="1" sz="3600" i="1" lang="en-GB"/>
              <a:t>া</a:t>
            </a:r>
            <a:r>
              <a:rPr altLang="en-GB" b="1" sz="3600" i="1" lang="en-GB"/>
              <a:t>চ</a:t>
            </a:r>
            <a:r>
              <a:rPr altLang="en-GB" b="1" sz="3600" i="1" lang="en-GB"/>
              <a:t>া</a:t>
            </a:r>
            <a:r>
              <a:rPr altLang="en-GB" b="1" sz="3600" i="1" lang="en-GB"/>
              <a:t>র</a:t>
            </a:r>
            <a:r>
              <a:rPr altLang="en-GB" b="1" sz="3600" i="1" lang="en-US"/>
              <a:t> </a:t>
            </a:r>
            <a:r>
              <a:rPr altLang="en-GB" b="1" sz="3600" i="1" lang="en-GB"/>
              <a:t>থ</a:t>
            </a:r>
            <a:r>
              <a:rPr altLang="en-GB" b="1" sz="3600" i="1" lang="en-GB"/>
              <a:t>ে</a:t>
            </a:r>
            <a:r>
              <a:rPr altLang="en-GB" b="1" sz="3600" i="1" lang="en-GB"/>
              <a:t>ক</a:t>
            </a:r>
            <a:r>
              <a:rPr altLang="en-GB" b="1" sz="3600" i="1" lang="en-GB"/>
              <a:t>ে</a:t>
            </a:r>
            <a:r>
              <a:rPr altLang="en-GB" b="1" sz="3600" i="1" lang="en-US"/>
              <a:t> </a:t>
            </a:r>
            <a:r>
              <a:rPr altLang="en-GB" b="1" sz="3600" i="1" lang="en-GB"/>
              <a:t>ব</a:t>
            </a:r>
            <a:r>
              <a:rPr altLang="en-GB" b="1" sz="3600" i="1" lang="en-GB"/>
              <a:t>ি</a:t>
            </a:r>
            <a:r>
              <a:rPr altLang="en-GB" b="1" sz="3600" i="1" lang="en-GB"/>
              <a:t>র</a:t>
            </a:r>
            <a:r>
              <a:rPr altLang="en-GB" b="1" sz="3600" i="1" lang="en-GB"/>
              <a:t>ত</a:t>
            </a:r>
            <a:r>
              <a:rPr altLang="en-GB" b="1" sz="3600" i="1" lang="en-US"/>
              <a:t> </a:t>
            </a:r>
            <a:r>
              <a:rPr altLang="en-GB" b="1" sz="3600" i="1" lang="en-GB"/>
              <a:t>থ</a:t>
            </a:r>
            <a:r>
              <a:rPr altLang="en-GB" b="1" sz="3600" i="1" lang="en-GB"/>
              <a:t>া</a:t>
            </a:r>
            <a:r>
              <a:rPr altLang="en-GB" b="1" sz="3600" i="1" lang="en-GB"/>
              <a:t>ক</a:t>
            </a:r>
            <a:r>
              <a:rPr altLang="en-GB" b="1" sz="3600" i="1" lang="en-GB"/>
              <a:t>া</a:t>
            </a:r>
            <a:r>
              <a:rPr altLang="en-GB" b="1" sz="3600" i="1" lang="en-GB"/>
              <a:t>ক</a:t>
            </a:r>
            <a:r>
              <a:rPr altLang="en-GB" b="1" sz="3600" i="1" lang="en-GB"/>
              <a:t>ে</a:t>
            </a:r>
            <a:r>
              <a:rPr altLang="en-GB" b="1" sz="3600" i="1" lang="en-US"/>
              <a:t> </a:t>
            </a:r>
            <a:r>
              <a:rPr altLang="en-GB" b="1" sz="3600" i="1" lang="en-GB"/>
              <a:t>ا</a:t>
            </a:r>
            <a:r>
              <a:rPr altLang="en-GB" b="1" sz="3600" i="1" lang="en-GB"/>
              <a:t>ل</a:t>
            </a:r>
            <a:r>
              <a:rPr altLang="en-GB" b="1" sz="3600" i="1" lang="en-GB"/>
              <a:t>ص</a:t>
            </a:r>
            <a:r>
              <a:rPr altLang="en-GB" b="1" sz="3600" i="1" lang="en-GB"/>
              <a:t>ي</a:t>
            </a:r>
            <a:r>
              <a:rPr altLang="en-GB" b="1" sz="3600" i="1" lang="en-GB"/>
              <a:t>ا</a:t>
            </a:r>
            <a:r>
              <a:rPr altLang="en-GB" b="1" sz="3600" i="1" lang="en-GB"/>
              <a:t>م</a:t>
            </a:r>
            <a:r>
              <a:rPr altLang="en-GB" b="1" sz="3600" i="1" lang="en-US"/>
              <a:t> </a:t>
            </a:r>
            <a:r>
              <a:rPr altLang="en-GB" b="1" sz="3600" i="1" lang="en-GB"/>
              <a:t>ব</a:t>
            </a:r>
            <a:r>
              <a:rPr altLang="en-GB" b="1" sz="3600" i="1" lang="en-GB"/>
              <a:t>ল</a:t>
            </a:r>
            <a:r>
              <a:rPr altLang="en-GB" b="1" sz="3600" i="1" lang="en-GB"/>
              <a:t>ে</a:t>
            </a:r>
            <a:r>
              <a:rPr altLang="en-GB" b="1" sz="3600" i="1" lang="en-GB"/>
              <a:t>।</a:t>
            </a:r>
            <a:endParaRPr b="1" sz="3600" i="1" lang="en-GB"/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ctrTitle"/>
          </p:nvPr>
        </p:nvSpPr>
        <p:spPr>
          <a:xfrm>
            <a:off x="211415" y="379151"/>
            <a:ext cx="8721171" cy="1454883"/>
          </a:xfrm>
          <a:solidFill>
            <a:srgbClr val="92D04F"/>
          </a:solidFill>
          <a:ln w="63500">
            <a:solidFill>
              <a:srgbClr val="D04617"/>
            </a:solidFill>
            <a:prstDash val="solid"/>
          </a:ln>
        </p:spPr>
        <p:txBody>
          <a:bodyPr anchor="ctr"/>
          <a:p>
            <a:r>
              <a:rPr lang="en-GB"/>
              <a:t>অ</a:t>
            </a:r>
            <a:r>
              <a:rPr lang="en-GB"/>
              <a:t>স</a:t>
            </a:r>
            <a:r>
              <a:rPr lang="en-GB"/>
              <a:t>ু</a:t>
            </a:r>
            <a:r>
              <a:rPr lang="en-GB"/>
              <a:t>স</a:t>
            </a:r>
            <a:r>
              <a:rPr lang="en-GB"/>
              <a:t>্থ</a:t>
            </a:r>
            <a:r>
              <a:rPr altLang="en-GB" lang="en-US"/>
              <a:t> </a:t>
            </a:r>
            <a:r>
              <a:rPr altLang="en-GB" lang="en-GB"/>
              <a:t>ও</a:t>
            </a:r>
            <a:r>
              <a:rPr altLang="en-GB" lang="en-US"/>
              <a:t> </a:t>
            </a:r>
            <a:r>
              <a:rPr altLang="en-GB" lang="en-GB"/>
              <a:t>ম</a:t>
            </a:r>
            <a:r>
              <a:rPr altLang="en-GB" lang="en-GB"/>
              <a:t>ু</a:t>
            </a:r>
            <a:r>
              <a:rPr altLang="en-GB" lang="en-GB"/>
              <a:t>স</a:t>
            </a:r>
            <a:r>
              <a:rPr altLang="en-GB" lang="en-GB"/>
              <a:t>া</a:t>
            </a:r>
            <a:r>
              <a:rPr altLang="en-GB" lang="en-GB"/>
              <a:t>ফ</a:t>
            </a:r>
            <a:r>
              <a:rPr altLang="en-GB" lang="en-GB"/>
              <a:t>ি</a:t>
            </a:r>
            <a:r>
              <a:rPr altLang="en-GB" lang="en-GB"/>
              <a:t>র</a:t>
            </a:r>
            <a:r>
              <a:rPr altLang="en-GB" lang="en-GB"/>
              <a:t>ে</a:t>
            </a:r>
            <a:r>
              <a:rPr altLang="en-GB" lang="en-GB"/>
              <a:t>র</a:t>
            </a:r>
            <a:r>
              <a:rPr altLang="en-GB" lang="en-US"/>
              <a:t> </a:t>
            </a:r>
            <a:r>
              <a:rPr altLang="en-GB" lang="en-GB"/>
              <a:t>র</a:t>
            </a:r>
            <a:r>
              <a:rPr altLang="en-GB" lang="en-GB"/>
              <a:t>ো</a:t>
            </a:r>
            <a:r>
              <a:rPr altLang="en-GB" lang="en-GB"/>
              <a:t>জ</a:t>
            </a:r>
            <a:r>
              <a:rPr altLang="en-GB" lang="en-GB"/>
              <a:t>া</a:t>
            </a:r>
            <a:endParaRPr lang="en-GB"/>
          </a:p>
        </p:txBody>
      </p:sp>
      <p:sp>
        <p:nvSpPr>
          <p:cNvPr id="1048617" name=""/>
          <p:cNvSpPr>
            <a:spLocks noGrp="1"/>
          </p:cNvSpPr>
          <p:nvPr>
            <p:ph type="subTitle" idx="1"/>
          </p:nvPr>
        </p:nvSpPr>
        <p:spPr>
          <a:xfrm>
            <a:off x="164523" y="2215526"/>
            <a:ext cx="8964210" cy="4513605"/>
          </a:xfrm>
          <a:solidFill>
            <a:srgbClr val="92D04F"/>
          </a:solidFill>
          <a:ln w="63500">
            <a:solidFill>
              <a:srgbClr val="FFC000"/>
            </a:solidFill>
            <a:prstDash val="sysDash"/>
          </a:ln>
        </p:spPr>
        <p:txBody>
          <a:bodyPr/>
          <a:p>
            <a:pPr algn="l"/>
            <a:r>
              <a:rPr b="1" sz="3200" i="1" lang="en-GB">
                <a:solidFill>
                  <a:srgbClr val="000080"/>
                </a:solidFill>
              </a:rPr>
              <a:t>ক</a:t>
            </a:r>
            <a:r>
              <a:rPr b="1" sz="3200" i="1" lang="en-GB">
                <a:solidFill>
                  <a:srgbClr val="000080"/>
                </a:solidFill>
              </a:rPr>
              <a:t>ো</a:t>
            </a:r>
            <a:r>
              <a:rPr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ম</a:t>
            </a:r>
            <a:r>
              <a:rPr altLang="en-GB" b="1" sz="3200" i="1" lang="en-GB">
                <a:solidFill>
                  <a:srgbClr val="000080"/>
                </a:solidFill>
              </a:rPr>
              <a:t>জ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মাসে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এ</a:t>
            </a:r>
            <a:r>
              <a:rPr altLang="en-GB" b="1" sz="3200" i="1" lang="en-GB">
                <a:solidFill>
                  <a:srgbClr val="000080"/>
                </a:solidFill>
              </a:rPr>
              <a:t>ম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অসুস্থ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প</a:t>
            </a:r>
            <a:r>
              <a:rPr altLang="en-GB" b="1" sz="3200" i="1" lang="en-GB">
                <a:solidFill>
                  <a:srgbClr val="000080"/>
                </a:solidFill>
              </a:rPr>
              <a:t>ড়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প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ষ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রোজা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খ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ম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ভ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GB">
                <a:solidFill>
                  <a:srgbClr val="000080"/>
                </a:solidFill>
              </a:rPr>
              <a:t>ল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প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ী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ম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ঐ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ো</a:t>
            </a:r>
            <a:r>
              <a:rPr altLang="en-GB" b="1" sz="3200" i="1" lang="en-GB">
                <a:solidFill>
                  <a:srgbClr val="000080"/>
                </a:solidFill>
              </a:rPr>
              <a:t>জ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গ</a:t>
            </a:r>
            <a:r>
              <a:rPr altLang="en-GB" b="1" sz="3200" i="1" lang="en-GB">
                <a:solidFill>
                  <a:srgbClr val="000080"/>
                </a:solidFill>
              </a:rPr>
              <a:t>ু</a:t>
            </a:r>
            <a:r>
              <a:rPr altLang="en-GB" b="1" sz="3200" i="1" lang="en-GB">
                <a:solidFill>
                  <a:srgbClr val="000080"/>
                </a:solidFill>
              </a:rPr>
              <a:t>ল</a:t>
            </a:r>
            <a:r>
              <a:rPr altLang="en-GB" b="1" sz="3200" i="1" lang="en-GB">
                <a:solidFill>
                  <a:srgbClr val="000080"/>
                </a:solidFill>
              </a:rPr>
              <a:t>ো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কা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GB">
                <a:solidFill>
                  <a:srgbClr val="000080"/>
                </a:solidFill>
              </a:rPr>
              <a:t>।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্তু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ো</a:t>
            </a:r>
            <a:r>
              <a:rPr altLang="en-GB" b="1" sz="3200" i="1" lang="en-GB">
                <a:solidFill>
                  <a:srgbClr val="000080"/>
                </a:solidFill>
              </a:rPr>
              <a:t>গ</a:t>
            </a:r>
            <a:r>
              <a:rPr altLang="en-GB" b="1" sz="3200" i="1" lang="en-GB">
                <a:solidFill>
                  <a:srgbClr val="000080"/>
                </a:solidFill>
              </a:rPr>
              <a:t>ী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দ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এ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অ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ম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US">
                <a:solidFill>
                  <a:srgbClr val="000080"/>
                </a:solidFill>
              </a:rPr>
              <a:t>,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GB">
                <a:solidFill>
                  <a:srgbClr val="000080"/>
                </a:solidFill>
              </a:rPr>
              <a:t>ল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উ</a:t>
            </a:r>
            <a:r>
              <a:rPr altLang="en-GB" b="1" sz="3200" i="1" lang="en-GB">
                <a:solidFill>
                  <a:srgbClr val="000080"/>
                </a:solidFill>
              </a:rPr>
              <a:t>প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ো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ো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ফ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দ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ও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জ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ে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।</a:t>
            </a:r>
            <a:endParaRPr b="1" sz="3200" i="1" lang="en-GB">
              <a:solidFill>
                <a:srgbClr val="000080"/>
              </a:solidFill>
            </a:endParaRPr>
          </a:p>
          <a:p>
            <a:pPr algn="l"/>
            <a:endParaRPr b="1" sz="3200" i="1" lang="en-GB">
              <a:solidFill>
                <a:srgbClr val="000080"/>
              </a:solidFill>
            </a:endParaRPr>
          </a:p>
          <a:p>
            <a:pPr algn="l"/>
            <a:r>
              <a:rPr b="1" sz="3200" i="1" lang="en-GB">
                <a:solidFill>
                  <a:srgbClr val="000080"/>
                </a:solidFill>
              </a:rPr>
              <a:t>ম</a:t>
            </a:r>
            <a:r>
              <a:rPr b="1" sz="3200" i="1" lang="en-GB">
                <a:solidFill>
                  <a:srgbClr val="000080"/>
                </a:solidFill>
              </a:rPr>
              <a:t>ু</a:t>
            </a:r>
            <a:r>
              <a:rPr b="1" sz="3200" i="1" lang="en-GB">
                <a:solidFill>
                  <a:srgbClr val="000080"/>
                </a:solidFill>
              </a:rPr>
              <a:t>স</a:t>
            </a:r>
            <a:r>
              <a:rPr b="1" sz="3200" i="1" lang="en-GB">
                <a:solidFill>
                  <a:srgbClr val="000080"/>
                </a:solidFill>
              </a:rPr>
              <a:t>া</a:t>
            </a:r>
            <a:r>
              <a:rPr b="1" sz="3200" i="1" lang="en-GB">
                <a:solidFill>
                  <a:srgbClr val="000080"/>
                </a:solidFill>
              </a:rPr>
              <a:t>ফ</a:t>
            </a:r>
            <a:r>
              <a:rPr b="1" sz="3200" i="1" lang="en-GB">
                <a:solidFill>
                  <a:srgbClr val="000080"/>
                </a:solidFill>
              </a:rPr>
              <a:t>ি</a:t>
            </a:r>
            <a:r>
              <a:rPr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ধ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ও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অ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ু</a:t>
            </a:r>
            <a:r>
              <a:rPr altLang="en-GB" b="1" sz="3200" i="1" lang="en-GB">
                <a:solidFill>
                  <a:srgbClr val="000080"/>
                </a:solidFill>
              </a:rPr>
              <a:t>স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হ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ব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ক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ত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র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ন</a:t>
            </a:r>
            <a:r>
              <a:rPr altLang="en-GB" b="1" sz="3200" i="1" lang="en-GB">
                <a:solidFill>
                  <a:srgbClr val="000080"/>
                </a:solidFill>
              </a:rPr>
              <a:t>্</a:t>
            </a:r>
            <a:r>
              <a:rPr altLang="en-GB" b="1" sz="3200" i="1" lang="en-GB">
                <a:solidFill>
                  <a:srgbClr val="000080"/>
                </a:solidFill>
              </a:rPr>
              <a:t>য</a:t>
            </a:r>
            <a:r>
              <a:rPr altLang="en-GB" b="1" sz="3200" i="1" lang="en-GB">
                <a:solidFill>
                  <a:srgbClr val="000080"/>
                </a:solidFill>
              </a:rPr>
              <a:t>া</a:t>
            </a:r>
            <a:r>
              <a:rPr altLang="en-GB" b="1" sz="3200" i="1" lang="en-GB">
                <a:solidFill>
                  <a:srgbClr val="000080"/>
                </a:solidFill>
              </a:rPr>
              <a:t>য়</a:t>
            </a:r>
            <a:r>
              <a:rPr altLang="en-GB" b="1" sz="3200" i="1" lang="en-GB">
                <a:solidFill>
                  <a:srgbClr val="000080"/>
                </a:solidFill>
              </a:rPr>
              <a:t>।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endParaRPr b="1" sz="3200" i="1" lang="en-GB">
              <a:solidFill>
                <a:srgbClr val="000080"/>
              </a:solidFill>
            </a:endParaRPr>
          </a:p>
          <a:p>
            <a:pPr algn="l"/>
            <a:endParaRPr b="1" sz="3200" i="1" lang="en-GB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slow">
    <p:split dir="out"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ctrTitle"/>
          </p:nvPr>
        </p:nvSpPr>
        <p:spPr>
          <a:xfrm>
            <a:off x="685800" y="205979"/>
            <a:ext cx="7772400" cy="1376742"/>
          </a:xfrm>
          <a:solidFill>
            <a:srgbClr val="330066"/>
          </a:solidFill>
          <a:ln w="63500">
            <a:solidFill>
              <a:srgbClr val="000000"/>
            </a:solidFill>
            <a:prstDash val="solid"/>
          </a:ln>
        </p:spPr>
        <p:txBody>
          <a:bodyPr/>
          <a:p>
            <a:r>
              <a:rPr b="1" i="1" lang="en-GB" u="sng">
                <a:solidFill>
                  <a:srgbClr val="92D04F"/>
                </a:solidFill>
              </a:rPr>
              <a:t>ا</a:t>
            </a:r>
            <a:r>
              <a:rPr b="1" i="1" lang="en-GB" u="sng">
                <a:solidFill>
                  <a:srgbClr val="92D04F"/>
                </a:solidFill>
              </a:rPr>
              <a:t>ع</a:t>
            </a:r>
            <a:r>
              <a:rPr b="1" i="1" lang="en-GB" u="sng">
                <a:solidFill>
                  <a:srgbClr val="92D04F"/>
                </a:solidFill>
              </a:rPr>
              <a:t>ت</a:t>
            </a:r>
            <a:r>
              <a:rPr b="1" i="1" lang="en-GB" u="sng">
                <a:solidFill>
                  <a:srgbClr val="92D04F"/>
                </a:solidFill>
              </a:rPr>
              <a:t>ك</a:t>
            </a:r>
            <a:r>
              <a:rPr b="1" i="1" lang="en-GB" u="sng">
                <a:solidFill>
                  <a:srgbClr val="92D04F"/>
                </a:solidFill>
              </a:rPr>
              <a:t>ا</a:t>
            </a:r>
            <a:r>
              <a:rPr b="1" i="1" lang="en-GB" u="sng">
                <a:solidFill>
                  <a:srgbClr val="92D04F"/>
                </a:solidFill>
              </a:rPr>
              <a:t>ف</a:t>
            </a:r>
            <a:r>
              <a:rPr altLang="en-GB" b="1" i="1" lang="en-US" u="sng">
                <a:solidFill>
                  <a:srgbClr val="92D04F"/>
                </a:solidFill>
              </a:rPr>
              <a:t> </a:t>
            </a:r>
            <a:r>
              <a:rPr altLang="en-GB" b="1" i="1" lang="en-GB" u="sng">
                <a:solidFill>
                  <a:srgbClr val="92D04F"/>
                </a:solidFill>
              </a:rPr>
              <a:t>ই</a:t>
            </a:r>
            <a:r>
              <a:rPr altLang="en-GB" b="1" i="1" lang="en-GB" u="sng">
                <a:solidFill>
                  <a:srgbClr val="92D04F"/>
                </a:solidFill>
              </a:rPr>
              <a:t>ত</a:t>
            </a:r>
            <a:r>
              <a:rPr altLang="en-GB" b="1" i="1" lang="en-GB" u="sng">
                <a:solidFill>
                  <a:srgbClr val="92D04F"/>
                </a:solidFill>
              </a:rPr>
              <a:t>ি</a:t>
            </a:r>
            <a:r>
              <a:rPr altLang="en-GB" b="1" i="1" lang="en-GB" u="sng">
                <a:solidFill>
                  <a:srgbClr val="92D04F"/>
                </a:solidFill>
              </a:rPr>
              <a:t>ক</a:t>
            </a:r>
            <a:r>
              <a:rPr altLang="en-GB" b="1" i="1" lang="en-GB" u="sng">
                <a:solidFill>
                  <a:srgbClr val="92D04F"/>
                </a:solidFill>
              </a:rPr>
              <a:t>া</a:t>
            </a:r>
            <a:r>
              <a:rPr altLang="en-GB" b="1" i="1" lang="en-GB" u="sng">
                <a:solidFill>
                  <a:srgbClr val="92D04F"/>
                </a:solidFill>
              </a:rPr>
              <a:t>ফ</a:t>
            </a:r>
            <a:r>
              <a:rPr altLang="en-GB" b="1" i="1" lang="en-US" u="sng">
                <a:solidFill>
                  <a:srgbClr val="92D04F"/>
                </a:solidFill>
              </a:rPr>
              <a:t> </a:t>
            </a:r>
            <a:endParaRPr b="1" i="1" lang="en-GB" u="sng">
              <a:solidFill>
                <a:srgbClr val="92D04F"/>
              </a:solidFill>
            </a:endParaRPr>
          </a:p>
        </p:txBody>
      </p:sp>
      <p:sp>
        <p:nvSpPr>
          <p:cNvPr id="1048672" name=""/>
          <p:cNvSpPr>
            <a:spLocks noGrp="1"/>
          </p:cNvSpPr>
          <p:nvPr>
            <p:ph type="subTitle" idx="1"/>
          </p:nvPr>
        </p:nvSpPr>
        <p:spPr>
          <a:xfrm>
            <a:off x="256487" y="1852356"/>
            <a:ext cx="8612075" cy="4732784"/>
          </a:xfrm>
          <a:solidFill>
            <a:srgbClr val="02A5E3"/>
          </a:solidFill>
          <a:ln w="63500">
            <a:solidFill>
              <a:srgbClr val="FFE100"/>
            </a:solidFill>
            <a:prstDash val="sysDash"/>
          </a:ln>
        </p:spPr>
        <p:txBody>
          <a:bodyPr>
            <a:noAutofit/>
          </a:bodyPr>
          <a:p>
            <a:pPr algn="l"/>
            <a:r>
              <a:rPr b="1" sz="2600" i="1" lang="en-GB">
                <a:solidFill>
                  <a:srgbClr val="330066"/>
                </a:solidFill>
              </a:rPr>
              <a:t>ই</a:t>
            </a:r>
            <a:r>
              <a:rPr b="1" sz="2600" i="1" lang="en-GB">
                <a:solidFill>
                  <a:srgbClr val="330066"/>
                </a:solidFill>
              </a:rPr>
              <a:t>ত</a:t>
            </a:r>
            <a:r>
              <a:rPr b="1" sz="2600" i="1" lang="en-GB">
                <a:solidFill>
                  <a:srgbClr val="330066"/>
                </a:solidFill>
              </a:rPr>
              <a:t>ি</a:t>
            </a:r>
            <a:r>
              <a:rPr b="1" sz="2600" i="1" lang="en-GB">
                <a:solidFill>
                  <a:srgbClr val="330066"/>
                </a:solidFill>
              </a:rPr>
              <a:t>ক</a:t>
            </a:r>
            <a:r>
              <a:rPr b="1" sz="2600" i="1" lang="en-GB">
                <a:solidFill>
                  <a:srgbClr val="330066"/>
                </a:solidFill>
              </a:rPr>
              <a:t>া</a:t>
            </a:r>
            <a:r>
              <a:rPr b="1" sz="2600" i="1" lang="en-GB">
                <a:solidFill>
                  <a:srgbClr val="330066"/>
                </a:solidFill>
              </a:rPr>
              <a:t>ফ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এ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দ</a:t>
            </a:r>
            <a:r>
              <a:rPr altLang="en-GB" b="1" sz="2600" i="1" lang="en-GB">
                <a:solidFill>
                  <a:srgbClr val="330066"/>
                </a:solidFill>
              </a:rPr>
              <a:t>িক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অ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থ</a:t>
            </a:r>
            <a:r>
              <a:rPr altLang="en-GB" b="1" sz="2600" i="1" lang="en-US">
                <a:solidFill>
                  <a:srgbClr val="330066"/>
                </a:solidFill>
              </a:rPr>
              <a:t>-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ো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এ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হ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অ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হ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endParaRPr b="1" sz="2600" i="1" lang="en-GB">
              <a:solidFill>
                <a:srgbClr val="330066"/>
              </a:solidFill>
            </a:endParaRPr>
          </a:p>
          <a:p>
            <a:pPr algn="l"/>
            <a:endParaRPr b="1" sz="2600" i="1" lang="en-GB">
              <a:solidFill>
                <a:srgbClr val="330066"/>
              </a:solidFill>
            </a:endParaRPr>
          </a:p>
          <a:p>
            <a:pPr algn="l"/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য়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পরিভাষায়</a:t>
            </a:r>
            <a:r>
              <a:rPr altLang="en-GB" b="1" sz="2600" i="1" lang="en-US">
                <a:solidFill>
                  <a:srgbClr val="330066"/>
                </a:solidFill>
              </a:rPr>
              <a:t>,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গ</a:t>
            </a:r>
            <a:r>
              <a:rPr altLang="en-GB" b="1" sz="2600" i="1" lang="en-GB">
                <a:solidFill>
                  <a:srgbClr val="330066"/>
                </a:solidFill>
              </a:rPr>
              <a:t>ু</a:t>
            </a:r>
            <a:r>
              <a:rPr altLang="en-GB" b="1" sz="2600" i="1" lang="en-GB">
                <a:solidFill>
                  <a:srgbClr val="330066"/>
                </a:solidFill>
              </a:rPr>
              <a:t>লো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ষ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প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্ষে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এ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ট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্দিষ্ট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য়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ী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ধ</a:t>
            </a:r>
            <a:r>
              <a:rPr altLang="en-GB" b="1" sz="2600" i="1" lang="en-GB">
                <a:solidFill>
                  <a:srgbClr val="330066"/>
                </a:solidFill>
              </a:rPr>
              <a:t>্যে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জ</a:t>
            </a:r>
            <a:r>
              <a:rPr altLang="en-GB" b="1" sz="2600" i="1" lang="en-GB">
                <a:solidFill>
                  <a:srgbClr val="330066"/>
                </a:solidFill>
              </a:rPr>
              <a:t>িদে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অ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থান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ا</a:t>
            </a:r>
            <a:r>
              <a:rPr altLang="en-GB" b="1" sz="2600" i="1" lang="en-GB">
                <a:solidFill>
                  <a:srgbClr val="330066"/>
                </a:solidFill>
              </a:rPr>
              <a:t>ع</a:t>
            </a:r>
            <a:r>
              <a:rPr altLang="en-GB" b="1" sz="2600" i="1" lang="en-GB">
                <a:solidFill>
                  <a:srgbClr val="330066"/>
                </a:solidFill>
              </a:rPr>
              <a:t>ت</a:t>
            </a:r>
            <a:r>
              <a:rPr altLang="en-GB" b="1" sz="2600" i="1" lang="en-GB">
                <a:solidFill>
                  <a:srgbClr val="330066"/>
                </a:solidFill>
              </a:rPr>
              <a:t>ك</a:t>
            </a:r>
            <a:r>
              <a:rPr altLang="en-GB" b="1" sz="2600" i="1" lang="en-GB">
                <a:solidFill>
                  <a:srgbClr val="330066"/>
                </a:solidFill>
              </a:rPr>
              <a:t>ا</a:t>
            </a:r>
            <a:r>
              <a:rPr altLang="en-GB" b="1" sz="2600" i="1" lang="en-GB">
                <a:solidFill>
                  <a:srgbClr val="330066"/>
                </a:solidFill>
              </a:rPr>
              <a:t>ف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ল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endParaRPr b="1" sz="2600" i="1" lang="en-GB">
              <a:solidFill>
                <a:srgbClr val="330066"/>
              </a:solidFill>
            </a:endParaRPr>
          </a:p>
          <a:p>
            <a:pPr algn="l"/>
            <a:endParaRPr b="1" sz="2600" i="1" lang="en-GB">
              <a:solidFill>
                <a:srgbClr val="330066"/>
              </a:solidFill>
            </a:endParaRPr>
          </a:p>
          <a:p>
            <a:pPr algn="l" indent="0" marL="0">
              <a:buNone/>
            </a:pPr>
            <a:r>
              <a:rPr altLang="en-GB" b="1" sz="2600" i="1" lang="en-GB">
                <a:solidFill>
                  <a:srgbClr val="330066"/>
                </a:solidFill>
              </a:rPr>
              <a:t>ই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াফ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প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কার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GB">
                <a:solidFill>
                  <a:srgbClr val="330066"/>
                </a:solidFill>
              </a:rPr>
              <a:t>থ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US">
                <a:solidFill>
                  <a:srgbClr val="330066"/>
                </a:solidFill>
              </a:rPr>
              <a:t>:</a:t>
            </a:r>
            <a:endParaRPr b="1" sz="2600" i="1" lang="en-GB">
              <a:solidFill>
                <a:srgbClr val="330066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ও</a:t>
            </a:r>
            <a:r>
              <a:rPr altLang="en-GB" b="1" sz="2600" i="1" lang="en-GB">
                <a:solidFill>
                  <a:srgbClr val="330066"/>
                </a:solidFill>
              </a:rPr>
              <a:t>য়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জ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: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ই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ফ</a:t>
            </a:r>
            <a:endParaRPr b="1" sz="2600" i="1" lang="en-GB">
              <a:solidFill>
                <a:srgbClr val="330066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সুন্নত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ু</a:t>
            </a:r>
            <a:r>
              <a:rPr altLang="en-GB" b="1" sz="2600" i="1" lang="en-GB">
                <a:solidFill>
                  <a:srgbClr val="330066"/>
                </a:solidFill>
              </a:rPr>
              <a:t>য়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দ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: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জ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মাসের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ষ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দ</a:t>
            </a:r>
            <a:r>
              <a:rPr altLang="en-GB" b="1" sz="2600" i="1" lang="en-GB">
                <a:solidFill>
                  <a:srgbClr val="330066"/>
                </a:solidFill>
              </a:rPr>
              <a:t>শ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ই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ফ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endParaRPr b="1" sz="2600" i="1" lang="en-GB">
              <a:solidFill>
                <a:srgbClr val="330066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GB">
                <a:solidFill>
                  <a:srgbClr val="330066"/>
                </a:solidFill>
              </a:rPr>
              <a:t>ফ</a:t>
            </a:r>
            <a:r>
              <a:rPr altLang="en-GB" b="1" sz="2600" i="1" lang="en-GB">
                <a:solidFill>
                  <a:srgbClr val="330066"/>
                </a:solidFill>
              </a:rPr>
              <a:t>ল</a:t>
            </a:r>
            <a:r>
              <a:rPr altLang="en-GB" b="1" sz="2600" i="1" lang="en-GB">
                <a:solidFill>
                  <a:srgbClr val="330066"/>
                </a:solidFill>
              </a:rPr>
              <a:t>।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US">
                <a:solidFill>
                  <a:srgbClr val="330066"/>
                </a:solidFill>
              </a:rPr>
              <a:t>: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ব</a:t>
            </a:r>
            <a:r>
              <a:rPr altLang="en-GB" b="1" sz="2600" i="1" lang="en-GB">
                <a:solidFill>
                  <a:srgbClr val="330066"/>
                </a:solidFill>
              </a:rPr>
              <a:t>ছ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অ</a:t>
            </a:r>
            <a:r>
              <a:rPr altLang="en-GB" b="1" sz="2600" i="1" lang="en-GB">
                <a:solidFill>
                  <a:srgbClr val="330066"/>
                </a:solidFill>
              </a:rPr>
              <a:t>ন</a:t>
            </a:r>
            <a:r>
              <a:rPr altLang="en-GB" b="1" sz="2600" i="1" lang="en-GB">
                <a:solidFill>
                  <a:srgbClr val="330066"/>
                </a:solidFill>
              </a:rPr>
              <a:t>্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য</a:t>
            </a:r>
            <a:r>
              <a:rPr altLang="en-GB" b="1" sz="2600" i="1" lang="en-GB">
                <a:solidFill>
                  <a:srgbClr val="330066"/>
                </a:solidFill>
              </a:rPr>
              <a:t>ে</a:t>
            </a:r>
            <a:r>
              <a:rPr altLang="en-GB" b="1" sz="2600" i="1" lang="en-GB">
                <a:solidFill>
                  <a:srgbClr val="330066"/>
                </a:solidFill>
              </a:rPr>
              <a:t>কোন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স</a:t>
            </a:r>
            <a:r>
              <a:rPr altLang="en-GB" b="1" sz="2600" i="1" lang="en-GB">
                <a:solidFill>
                  <a:srgbClr val="330066"/>
                </a:solidFill>
              </a:rPr>
              <a:t>ম</a:t>
            </a:r>
            <a:r>
              <a:rPr altLang="en-GB" b="1" sz="2600" i="1" lang="en-GB">
                <a:solidFill>
                  <a:srgbClr val="330066"/>
                </a:solidFill>
              </a:rPr>
              <a:t>য়</a:t>
            </a:r>
            <a:r>
              <a:rPr altLang="en-GB" b="1" sz="2600" i="1" lang="en-GB">
                <a:solidFill>
                  <a:srgbClr val="330066"/>
                </a:solidFill>
              </a:rPr>
              <a:t>ের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r>
              <a:rPr altLang="en-GB" b="1" sz="2600" i="1" lang="en-GB">
                <a:solidFill>
                  <a:srgbClr val="330066"/>
                </a:solidFill>
              </a:rPr>
              <a:t>ই</a:t>
            </a:r>
            <a:r>
              <a:rPr altLang="en-GB" b="1" sz="2600" i="1" lang="en-GB">
                <a:solidFill>
                  <a:srgbClr val="330066"/>
                </a:solidFill>
              </a:rPr>
              <a:t>ত</a:t>
            </a:r>
            <a:r>
              <a:rPr altLang="en-GB" b="1" sz="2600" i="1" lang="en-GB">
                <a:solidFill>
                  <a:srgbClr val="330066"/>
                </a:solidFill>
              </a:rPr>
              <a:t>ি</a:t>
            </a:r>
            <a:r>
              <a:rPr altLang="en-GB" b="1" sz="2600" i="1" lang="en-GB">
                <a:solidFill>
                  <a:srgbClr val="330066"/>
                </a:solidFill>
              </a:rPr>
              <a:t>ক</a:t>
            </a:r>
            <a:r>
              <a:rPr altLang="en-GB" b="1" sz="2600" i="1" lang="en-GB">
                <a:solidFill>
                  <a:srgbClr val="330066"/>
                </a:solidFill>
              </a:rPr>
              <a:t>া</a:t>
            </a:r>
            <a:r>
              <a:rPr altLang="en-GB" b="1" sz="2600" i="1" lang="en-GB">
                <a:solidFill>
                  <a:srgbClr val="330066"/>
                </a:solidFill>
              </a:rPr>
              <a:t>ফ</a:t>
            </a:r>
            <a:r>
              <a:rPr altLang="en-GB" b="1" sz="2600" i="1" lang="en-US">
                <a:solidFill>
                  <a:srgbClr val="330066"/>
                </a:solidFill>
              </a:rPr>
              <a:t> </a:t>
            </a:r>
            <a:endParaRPr b="1" sz="2600" i="1" lang="en-GB">
              <a:solidFill>
                <a:srgbClr val="33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ctrTitle"/>
          </p:nvPr>
        </p:nvSpPr>
        <p:spPr>
          <a:xfrm>
            <a:off x="2007421" y="320819"/>
            <a:ext cx="5480712" cy="1291716"/>
          </a:xfrm>
          <a:solidFill>
            <a:srgbClr val="D04617"/>
          </a:solidFill>
          <a:ln w="63500">
            <a:solidFill>
              <a:srgbClr val="02A5E3"/>
            </a:solidFill>
            <a:prstDash val="solid"/>
          </a:ln>
        </p:spPr>
        <p:txBody>
          <a:bodyPr/>
          <a:p>
            <a:r>
              <a:rPr b="1" sz="8000" i="1" lang="en-GB" u="sng">
                <a:solidFill>
                  <a:srgbClr val="92D04F"/>
                </a:solidFill>
              </a:rPr>
              <a:t>এ</a:t>
            </a:r>
            <a:r>
              <a:rPr b="1" sz="8000" i="1" lang="en-GB" u="sng">
                <a:solidFill>
                  <a:srgbClr val="92D04F"/>
                </a:solidFill>
              </a:rPr>
              <a:t>ক</a:t>
            </a:r>
            <a:r>
              <a:rPr b="1" sz="8000" i="1" lang="en-GB" u="sng">
                <a:solidFill>
                  <a:srgbClr val="92D04F"/>
                </a:solidFill>
              </a:rPr>
              <a:t>ক</a:t>
            </a:r>
            <a:r>
              <a:rPr altLang="en-GB" b="1" sz="8000" i="1" lang="en-US" u="sng">
                <a:solidFill>
                  <a:srgbClr val="92D04F"/>
                </a:solidFill>
              </a:rPr>
              <a:t> </a:t>
            </a:r>
            <a:r>
              <a:rPr altLang="en-GB" b="1" sz="8000" i="1" lang="en-GB" u="sng">
                <a:solidFill>
                  <a:srgbClr val="92D04F"/>
                </a:solidFill>
              </a:rPr>
              <a:t>ক</a:t>
            </a:r>
            <a:r>
              <a:rPr altLang="en-GB" b="1" sz="8000" i="1" lang="en-GB" u="sng">
                <a:solidFill>
                  <a:srgbClr val="92D04F"/>
                </a:solidFill>
              </a:rPr>
              <a:t>া</a:t>
            </a:r>
            <a:r>
              <a:rPr altLang="en-GB" b="1" sz="8000" i="1" lang="en-GB" u="sng">
                <a:solidFill>
                  <a:srgbClr val="92D04F"/>
                </a:solidFill>
              </a:rPr>
              <a:t>জ</a:t>
            </a:r>
            <a:endParaRPr b="1" sz="8000" i="1" lang="en-GB" u="sng">
              <a:solidFill>
                <a:srgbClr val="92D04F"/>
              </a:solidFill>
            </a:endParaRPr>
          </a:p>
        </p:txBody>
      </p:sp>
      <p:sp>
        <p:nvSpPr>
          <p:cNvPr id="1048674" name=""/>
          <p:cNvSpPr>
            <a:spLocks noGrp="1"/>
          </p:cNvSpPr>
          <p:nvPr>
            <p:ph type="subTitle" idx="1"/>
          </p:nvPr>
        </p:nvSpPr>
        <p:spPr>
          <a:xfrm>
            <a:off x="1202195" y="5369493"/>
            <a:ext cx="7091163" cy="914012"/>
          </a:xfrm>
          <a:solidFill>
            <a:srgbClr val="02A5E3"/>
          </a:solidFill>
          <a:ln w="63500">
            <a:solidFill>
              <a:srgbClr val="FFC000"/>
            </a:solidFill>
            <a:prstDash val="sysDash"/>
          </a:ln>
        </p:spPr>
        <p:txBody>
          <a:bodyPr/>
          <a:p>
            <a:r>
              <a:rPr b="1" sz="4200" i="1" lang="en-GB">
                <a:solidFill>
                  <a:srgbClr val="BF0000"/>
                </a:solidFill>
              </a:rPr>
              <a:t>অ</a:t>
            </a:r>
            <a:r>
              <a:rPr b="1" sz="4200" i="1" lang="en-GB">
                <a:solidFill>
                  <a:srgbClr val="BF0000"/>
                </a:solidFill>
              </a:rPr>
              <a:t>ন</a:t>
            </a:r>
            <a:r>
              <a:rPr b="1" sz="4200" i="1" lang="en-GB">
                <a:solidFill>
                  <a:srgbClr val="BF0000"/>
                </a:solidFill>
              </a:rPr>
              <a:t>ু</a:t>
            </a:r>
            <a:r>
              <a:rPr b="1" sz="4200" i="1" lang="en-GB">
                <a:solidFill>
                  <a:srgbClr val="BF0000"/>
                </a:solidFill>
              </a:rPr>
              <a:t>ব</a:t>
            </a:r>
            <a:r>
              <a:rPr b="1" sz="4200" i="1" lang="en-GB">
                <a:solidFill>
                  <a:srgbClr val="BF0000"/>
                </a:solidFill>
              </a:rPr>
              <a:t>া</a:t>
            </a:r>
            <a:r>
              <a:rPr b="1" sz="4200" i="1" lang="en-GB">
                <a:solidFill>
                  <a:srgbClr val="BF0000"/>
                </a:solidFill>
              </a:rPr>
              <a:t>দ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ক</a:t>
            </a:r>
            <a:r>
              <a:rPr altLang="en-GB" b="1" sz="4200" i="1" lang="en-GB">
                <a:solidFill>
                  <a:srgbClr val="BF0000"/>
                </a:solidFill>
              </a:rPr>
              <a:t>র</a:t>
            </a:r>
            <a:r>
              <a:rPr altLang="en-GB" b="1" sz="4200" i="1" lang="en-US">
                <a:solidFill>
                  <a:srgbClr val="BF0000"/>
                </a:solidFill>
              </a:rPr>
              <a:t>: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ت</a:t>
            </a:r>
            <a:r>
              <a:rPr altLang="en-GB" b="1" sz="4200" i="1" lang="en-GB">
                <a:solidFill>
                  <a:srgbClr val="BF0000"/>
                </a:solidFill>
              </a:rPr>
              <a:t>ل</a:t>
            </a:r>
            <a:r>
              <a:rPr altLang="en-GB" b="1" sz="4200" i="1" lang="en-GB">
                <a:solidFill>
                  <a:srgbClr val="BF0000"/>
                </a:solidFill>
              </a:rPr>
              <a:t>ك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ح</a:t>
            </a:r>
            <a:r>
              <a:rPr altLang="en-GB" b="1" sz="4200" i="1" lang="en-GB">
                <a:solidFill>
                  <a:srgbClr val="BF0000"/>
                </a:solidFill>
              </a:rPr>
              <a:t>د</a:t>
            </a:r>
            <a:r>
              <a:rPr altLang="en-GB" b="1" sz="4200" i="1" lang="en-GB">
                <a:solidFill>
                  <a:srgbClr val="BF0000"/>
                </a:solidFill>
              </a:rPr>
              <a:t>و</a:t>
            </a:r>
            <a:r>
              <a:rPr altLang="en-GB" b="1" sz="4200" i="1" lang="en-GB">
                <a:solidFill>
                  <a:srgbClr val="BF0000"/>
                </a:solidFill>
              </a:rPr>
              <a:t>د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الله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ف</a:t>
            </a:r>
            <a:r>
              <a:rPr altLang="en-GB" b="1" sz="4200" i="1" lang="en-GB">
                <a:solidFill>
                  <a:srgbClr val="BF0000"/>
                </a:solidFill>
              </a:rPr>
              <a:t>ل</a:t>
            </a:r>
            <a:r>
              <a:rPr altLang="en-GB" b="1" sz="4200" i="1" lang="en-GB">
                <a:solidFill>
                  <a:srgbClr val="BF0000"/>
                </a:solidFill>
              </a:rPr>
              <a:t>ا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r>
              <a:rPr altLang="en-GB" b="1" sz="4200" i="1" lang="en-GB">
                <a:solidFill>
                  <a:srgbClr val="BF0000"/>
                </a:solidFill>
              </a:rPr>
              <a:t>ت</a:t>
            </a:r>
            <a:r>
              <a:rPr altLang="en-GB" b="1" sz="4200" i="1" lang="en-GB">
                <a:solidFill>
                  <a:srgbClr val="BF0000"/>
                </a:solidFill>
              </a:rPr>
              <a:t>ق</a:t>
            </a:r>
            <a:r>
              <a:rPr altLang="en-GB" b="1" sz="4200" i="1" lang="en-GB">
                <a:solidFill>
                  <a:srgbClr val="BF0000"/>
                </a:solidFill>
              </a:rPr>
              <a:t>ر</a:t>
            </a:r>
            <a:r>
              <a:rPr altLang="en-GB" b="1" sz="4200" i="1" lang="en-GB">
                <a:solidFill>
                  <a:srgbClr val="BF0000"/>
                </a:solidFill>
              </a:rPr>
              <a:t>ب</a:t>
            </a:r>
            <a:r>
              <a:rPr altLang="en-GB" b="1" sz="4200" i="1" lang="en-GB">
                <a:solidFill>
                  <a:srgbClr val="BF0000"/>
                </a:solidFill>
              </a:rPr>
              <a:t>و</a:t>
            </a:r>
            <a:r>
              <a:rPr altLang="en-GB" b="1" sz="4200" i="1" lang="en-GB">
                <a:solidFill>
                  <a:srgbClr val="BF0000"/>
                </a:solidFill>
              </a:rPr>
              <a:t>ه</a:t>
            </a:r>
            <a:r>
              <a:rPr altLang="en-GB" b="1" sz="4200" i="1" lang="en-GB">
                <a:solidFill>
                  <a:srgbClr val="BF0000"/>
                </a:solidFill>
              </a:rPr>
              <a:t>ا</a:t>
            </a:r>
            <a:r>
              <a:rPr altLang="en-GB" b="1" sz="4200" i="1" lang="en-US">
                <a:solidFill>
                  <a:srgbClr val="BF0000"/>
                </a:solidFill>
              </a:rPr>
              <a:t> </a:t>
            </a:r>
            <a:endParaRPr b="1" sz="4200" i="1" lang="en-GB">
              <a:solidFill>
                <a:srgbClr val="B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ctrTitle"/>
          </p:nvPr>
        </p:nvSpPr>
        <p:spPr>
          <a:xfrm>
            <a:off x="2506141" y="2915403"/>
            <a:ext cx="5282292" cy="1098333"/>
          </a:xfrm>
          <a:solidFill>
            <a:srgbClr val="02A5E3"/>
          </a:solidFill>
          <a:ln w="63500">
            <a:solidFill>
              <a:srgbClr val="000000"/>
            </a:solidFill>
            <a:prstDash val="solid"/>
          </a:ln>
        </p:spPr>
        <p:txBody>
          <a:bodyPr/>
          <a:p>
            <a:r>
              <a:rPr b="1" sz="7000" i="1" lang="en-GB" u="sng">
                <a:solidFill>
                  <a:srgbClr val="FFC000"/>
                </a:solidFill>
              </a:rPr>
              <a:t>দ</a:t>
            </a:r>
            <a:r>
              <a:rPr b="1" sz="7000" i="1" lang="en-GB" u="sng">
                <a:solidFill>
                  <a:srgbClr val="FFC000"/>
                </a:solidFill>
              </a:rPr>
              <a:t>ল</a:t>
            </a:r>
            <a:r>
              <a:rPr b="1" sz="7000" i="1" lang="en-GB" u="sng">
                <a:solidFill>
                  <a:srgbClr val="FFC000"/>
                </a:solidFill>
              </a:rPr>
              <a:t>ী</a:t>
            </a:r>
            <a:r>
              <a:rPr b="1" sz="7000" i="1" lang="en-GB" u="sng">
                <a:solidFill>
                  <a:srgbClr val="FFC000"/>
                </a:solidFill>
              </a:rPr>
              <a:t>য়</a:t>
            </a:r>
            <a:r>
              <a:rPr altLang="en-GB" b="1" sz="7000" i="1" lang="en-US" u="sng">
                <a:solidFill>
                  <a:srgbClr val="FFC000"/>
                </a:solidFill>
              </a:rPr>
              <a:t> </a:t>
            </a:r>
            <a:r>
              <a:rPr altLang="en-GB" b="1" sz="7000" i="1" lang="en-GB" u="sng">
                <a:solidFill>
                  <a:srgbClr val="FFC000"/>
                </a:solidFill>
              </a:rPr>
              <a:t>ক</a:t>
            </a:r>
            <a:r>
              <a:rPr altLang="en-GB" b="1" sz="7000" i="1" lang="en-GB" u="sng">
                <a:solidFill>
                  <a:srgbClr val="FFC000"/>
                </a:solidFill>
              </a:rPr>
              <a:t>া</a:t>
            </a:r>
            <a:r>
              <a:rPr altLang="en-GB" b="1" sz="7000" i="1" lang="en-GB" u="sng">
                <a:solidFill>
                  <a:srgbClr val="FFC000"/>
                </a:solidFill>
              </a:rPr>
              <a:t>জ</a:t>
            </a:r>
            <a:endParaRPr b="1" sz="7000" i="1" lang="en-GB" u="sng">
              <a:solidFill>
                <a:srgbClr val="FFC000"/>
              </a:solidFill>
            </a:endParaRPr>
          </a:p>
        </p:txBody>
      </p:sp>
      <p:sp>
        <p:nvSpPr>
          <p:cNvPr id="1048676" name=""/>
          <p:cNvSpPr>
            <a:spLocks noGrp="1"/>
          </p:cNvSpPr>
          <p:nvPr>
            <p:ph type="subTitle" idx="1"/>
          </p:nvPr>
        </p:nvSpPr>
        <p:spPr>
          <a:xfrm>
            <a:off x="1424432" y="5003844"/>
            <a:ext cx="6858000" cy="1655762"/>
          </a:xfrm>
          <a:solidFill>
            <a:srgbClr val="000080"/>
          </a:solidFill>
          <a:ln w="63500">
            <a:solidFill>
              <a:srgbClr val="000000"/>
            </a:solidFill>
            <a:prstDash val="sysDash"/>
          </a:ln>
        </p:spPr>
        <p:txBody>
          <a:bodyPr/>
          <a:p>
            <a:r>
              <a:rPr b="1" sz="2800" i="1" lang="en-GB">
                <a:solidFill>
                  <a:srgbClr val="FF6600"/>
                </a:solidFill>
              </a:rPr>
              <a:t>ব</a:t>
            </a:r>
            <a:r>
              <a:rPr b="1" sz="2800" i="1" lang="en-GB">
                <a:solidFill>
                  <a:srgbClr val="FF6600"/>
                </a:solidFill>
              </a:rPr>
              <a:t>ি</a:t>
            </a:r>
            <a:r>
              <a:rPr b="1" sz="2800" i="1" lang="en-GB">
                <a:solidFill>
                  <a:srgbClr val="FF6600"/>
                </a:solidFill>
              </a:rPr>
              <a:t>শ</a:t>
            </a:r>
            <a:r>
              <a:rPr b="1" sz="2800" i="1" lang="en-GB">
                <a:solidFill>
                  <a:srgbClr val="FF6600"/>
                </a:solidFill>
              </a:rPr>
              <a:t>্</a:t>
            </a:r>
            <a:r>
              <a:rPr b="1" sz="2800" i="1" lang="en-GB">
                <a:solidFill>
                  <a:srgbClr val="FF6600"/>
                </a:solidFill>
              </a:rPr>
              <a:t>ল</a:t>
            </a:r>
            <a:r>
              <a:rPr b="1" sz="2800" i="1" lang="en-GB">
                <a:solidFill>
                  <a:srgbClr val="FF6600"/>
                </a:solidFill>
              </a:rPr>
              <a:t>েষণ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ক</a:t>
            </a:r>
            <a:r>
              <a:rPr altLang="en-GB" b="1" sz="2800" i="1" lang="en-GB">
                <a:solidFill>
                  <a:srgbClr val="FF6600"/>
                </a:solidFill>
              </a:rPr>
              <a:t>র</a:t>
            </a:r>
            <a:r>
              <a:rPr altLang="en-GB" b="1" sz="2800" i="1" lang="en-US">
                <a:solidFill>
                  <a:srgbClr val="FF6600"/>
                </a:solidFill>
              </a:rPr>
              <a:t>:</a:t>
            </a:r>
            <a:endParaRPr b="1" sz="2800" i="1" lang="en-GB">
              <a:solidFill>
                <a:srgbClr val="FF6600"/>
              </a:solidFill>
            </a:endParaRPr>
          </a:p>
          <a:p>
            <a:r>
              <a:rPr b="1" sz="2800" i="1" lang="en-GB">
                <a:solidFill>
                  <a:srgbClr val="FF6600"/>
                </a:solidFill>
              </a:rPr>
              <a:t>ح</a:t>
            </a:r>
            <a:r>
              <a:rPr b="1" sz="2800" i="1" lang="en-GB">
                <a:solidFill>
                  <a:srgbClr val="FF6600"/>
                </a:solidFill>
              </a:rPr>
              <a:t>ت</a:t>
            </a:r>
            <a:r>
              <a:rPr b="1" sz="2800" i="1" lang="en-GB">
                <a:solidFill>
                  <a:srgbClr val="FF6600"/>
                </a:solidFill>
              </a:rPr>
              <a:t>ى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ي</a:t>
            </a:r>
            <a:r>
              <a:rPr altLang="en-GB" b="1" sz="2800" i="1" lang="en-GB">
                <a:solidFill>
                  <a:srgbClr val="FF6600"/>
                </a:solidFill>
              </a:rPr>
              <a:t>ت</a:t>
            </a:r>
            <a:r>
              <a:rPr altLang="en-GB" b="1" sz="2800" i="1" lang="en-GB">
                <a:solidFill>
                  <a:srgbClr val="FF6600"/>
                </a:solidFill>
              </a:rPr>
              <a:t>ب</a:t>
            </a:r>
            <a:r>
              <a:rPr altLang="en-GB" b="1" sz="2800" i="1" lang="en-GB">
                <a:solidFill>
                  <a:srgbClr val="FF6600"/>
                </a:solidFill>
              </a:rPr>
              <a:t>ي</a:t>
            </a:r>
            <a:r>
              <a:rPr altLang="en-GB" b="1" sz="2800" i="1" lang="en-GB">
                <a:solidFill>
                  <a:srgbClr val="FF6600"/>
                </a:solidFill>
              </a:rPr>
              <a:t>ن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ل</a:t>
            </a:r>
            <a:r>
              <a:rPr altLang="en-GB" b="1" sz="2800" i="1" lang="en-GB">
                <a:solidFill>
                  <a:srgbClr val="FF6600"/>
                </a:solidFill>
              </a:rPr>
              <a:t>ك</a:t>
            </a:r>
            <a:r>
              <a:rPr altLang="en-GB" b="1" sz="2800" i="1" lang="en-GB">
                <a:solidFill>
                  <a:srgbClr val="FF6600"/>
                </a:solidFill>
              </a:rPr>
              <a:t>م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ا</a:t>
            </a:r>
            <a:r>
              <a:rPr altLang="en-GB" b="1" sz="2800" i="1" lang="en-GB">
                <a:solidFill>
                  <a:srgbClr val="FF6600"/>
                </a:solidFill>
              </a:rPr>
              <a:t>ل</a:t>
            </a:r>
            <a:r>
              <a:rPr altLang="en-GB" b="1" sz="2800" i="1" lang="en-GB">
                <a:solidFill>
                  <a:srgbClr val="FF6600"/>
                </a:solidFill>
              </a:rPr>
              <a:t>خ</a:t>
            </a:r>
            <a:r>
              <a:rPr altLang="en-GB" b="1" sz="2800" i="1" lang="en-GB">
                <a:solidFill>
                  <a:srgbClr val="FF6600"/>
                </a:solidFill>
              </a:rPr>
              <a:t>ي</a:t>
            </a:r>
            <a:r>
              <a:rPr altLang="en-GB" b="1" sz="2800" i="1" lang="en-GB">
                <a:solidFill>
                  <a:srgbClr val="FF6600"/>
                </a:solidFill>
              </a:rPr>
              <a:t>ط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الأبيض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من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ا</a:t>
            </a:r>
            <a:r>
              <a:rPr altLang="en-GB" b="1" sz="2800" i="1" lang="en-GB">
                <a:solidFill>
                  <a:srgbClr val="FF6600"/>
                </a:solidFill>
              </a:rPr>
              <a:t>ل</a:t>
            </a:r>
            <a:r>
              <a:rPr altLang="en-GB" b="1" sz="2800" i="1" lang="en-GB">
                <a:solidFill>
                  <a:srgbClr val="FF6600"/>
                </a:solidFill>
              </a:rPr>
              <a:t>خ</a:t>
            </a:r>
            <a:r>
              <a:rPr altLang="en-GB" b="1" sz="2800" i="1" lang="en-GB">
                <a:solidFill>
                  <a:srgbClr val="FF6600"/>
                </a:solidFill>
              </a:rPr>
              <a:t>ي</a:t>
            </a:r>
            <a:r>
              <a:rPr altLang="en-GB" b="1" sz="2800" i="1" lang="en-GB">
                <a:solidFill>
                  <a:srgbClr val="FF6600"/>
                </a:solidFill>
              </a:rPr>
              <a:t>ط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الأسود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م</a:t>
            </a:r>
            <a:r>
              <a:rPr altLang="en-GB" b="1" sz="2800" i="1" lang="en-GB">
                <a:solidFill>
                  <a:srgbClr val="FF6600"/>
                </a:solidFill>
              </a:rPr>
              <a:t>ن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r>
              <a:rPr altLang="en-GB" b="1" sz="2800" i="1" lang="en-GB">
                <a:solidFill>
                  <a:srgbClr val="FF6600"/>
                </a:solidFill>
              </a:rPr>
              <a:t>ا</a:t>
            </a:r>
            <a:r>
              <a:rPr altLang="en-GB" b="1" sz="2800" i="1" lang="en-GB">
                <a:solidFill>
                  <a:srgbClr val="FF6600"/>
                </a:solidFill>
              </a:rPr>
              <a:t>ل</a:t>
            </a:r>
            <a:r>
              <a:rPr altLang="en-GB" b="1" sz="2800" i="1" lang="en-GB">
                <a:solidFill>
                  <a:srgbClr val="FF6600"/>
                </a:solidFill>
              </a:rPr>
              <a:t>ف</a:t>
            </a:r>
            <a:r>
              <a:rPr altLang="en-GB" b="1" sz="2800" i="1" lang="en-GB">
                <a:solidFill>
                  <a:srgbClr val="FF6600"/>
                </a:solidFill>
              </a:rPr>
              <a:t>ج</a:t>
            </a:r>
            <a:r>
              <a:rPr altLang="en-GB" b="1" sz="2800" i="1" lang="en-GB">
                <a:solidFill>
                  <a:srgbClr val="FF6600"/>
                </a:solidFill>
              </a:rPr>
              <a:t>ر</a:t>
            </a:r>
            <a:r>
              <a:rPr altLang="en-GB" b="1" sz="2800" i="1" lang="en-US">
                <a:solidFill>
                  <a:srgbClr val="FF6600"/>
                </a:solidFill>
              </a:rPr>
              <a:t> </a:t>
            </a:r>
            <a:endParaRPr b="1" sz="2800" i="1" lang="en-GB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ctrTitle"/>
          </p:nvPr>
        </p:nvSpPr>
        <p:spPr>
          <a:xfrm>
            <a:off x="967293" y="149234"/>
            <a:ext cx="7772400" cy="1091923"/>
          </a:xfrm>
          <a:solidFill>
            <a:srgbClr val="D04617"/>
          </a:solidFill>
          <a:ln w="63500">
            <a:solidFill>
              <a:srgbClr val="000000"/>
            </a:solidFill>
            <a:prstDash val="solid"/>
          </a:ln>
        </p:spPr>
        <p:txBody>
          <a:bodyPr/>
          <a:p>
            <a:r>
              <a:rPr b="1" i="1" lang="en-GB" u="sng">
                <a:solidFill>
                  <a:srgbClr val="92D04F"/>
                </a:solidFill>
              </a:rPr>
              <a:t>ম</a:t>
            </a:r>
            <a:r>
              <a:rPr b="1" i="1" lang="en-GB" u="sng">
                <a:solidFill>
                  <a:srgbClr val="92D04F"/>
                </a:solidFill>
              </a:rPr>
              <a:t>ূ</a:t>
            </a:r>
            <a:r>
              <a:rPr b="1" i="1" lang="en-GB" u="sng">
                <a:solidFill>
                  <a:srgbClr val="92D04F"/>
                </a:solidFill>
              </a:rPr>
              <a:t>ল</a:t>
            </a:r>
            <a:r>
              <a:rPr b="1" i="1" lang="en-GB" u="sng">
                <a:solidFill>
                  <a:srgbClr val="92D04F"/>
                </a:solidFill>
              </a:rPr>
              <a:t>্</a:t>
            </a:r>
            <a:r>
              <a:rPr b="1" i="1" lang="en-GB" u="sng">
                <a:solidFill>
                  <a:srgbClr val="92D04F"/>
                </a:solidFill>
              </a:rPr>
              <a:t>য</a:t>
            </a:r>
            <a:r>
              <a:rPr b="1" i="1" lang="en-GB" u="sng">
                <a:solidFill>
                  <a:srgbClr val="92D04F"/>
                </a:solidFill>
              </a:rPr>
              <a:t>ায়ন</a:t>
            </a:r>
            <a:r>
              <a:rPr altLang="en-GB" b="1" i="1" lang="en-US" u="sng">
                <a:solidFill>
                  <a:srgbClr val="92D04F"/>
                </a:solidFill>
              </a:rPr>
              <a:t> </a:t>
            </a:r>
            <a:endParaRPr b="1" i="1" lang="en-GB" u="sng">
              <a:solidFill>
                <a:srgbClr val="92D04F"/>
              </a:solidFill>
            </a:endParaRPr>
          </a:p>
        </p:txBody>
      </p:sp>
      <p:sp>
        <p:nvSpPr>
          <p:cNvPr id="1048678" name=""/>
          <p:cNvSpPr>
            <a:spLocks noGrp="1"/>
          </p:cNvSpPr>
          <p:nvPr>
            <p:ph type="subTitle" idx="1"/>
          </p:nvPr>
        </p:nvSpPr>
        <p:spPr>
          <a:xfrm>
            <a:off x="1143000" y="4419226"/>
            <a:ext cx="6876762" cy="838574"/>
          </a:xfrm>
          <a:solidFill>
            <a:srgbClr val="00B0F0"/>
          </a:solidFill>
          <a:ln w="63500">
            <a:solidFill>
              <a:srgbClr val="92D04F"/>
            </a:solidFill>
            <a:prstDash val="sysDash"/>
          </a:ln>
        </p:spPr>
        <p:txBody>
          <a:bodyPr/>
          <a:p>
            <a:pPr algn="l" indent="-457200" marL="457200">
              <a:buFont typeface="+mj-lt"/>
              <a:buAutoNum type="arabicPeriod" startAt="1"/>
            </a:pPr>
            <a:r>
              <a:rPr b="1" sz="3200" i="1" lang="en-GB">
                <a:solidFill>
                  <a:srgbClr val="000080"/>
                </a:solidFill>
              </a:rPr>
              <a:t>অ</a:t>
            </a:r>
            <a:r>
              <a:rPr b="1" sz="3200" i="1" lang="en-GB">
                <a:solidFill>
                  <a:srgbClr val="000080"/>
                </a:solidFill>
              </a:rPr>
              <a:t>র</a:t>
            </a:r>
            <a:r>
              <a:rPr b="1" sz="3200" i="1" lang="en-GB">
                <a:solidFill>
                  <a:srgbClr val="000080"/>
                </a:solidFill>
              </a:rPr>
              <a:t>্</a:t>
            </a:r>
            <a:r>
              <a:rPr b="1" sz="3200" i="1" lang="en-GB">
                <a:solidFill>
                  <a:srgbClr val="000080"/>
                </a:solidFill>
              </a:rPr>
              <a:t>থ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ল</a:t>
            </a:r>
            <a:r>
              <a:rPr altLang="en-GB" b="1" sz="3200" i="1" lang="en-GB">
                <a:solidFill>
                  <a:srgbClr val="000080"/>
                </a:solidFill>
              </a:rPr>
              <a:t>ি</a:t>
            </a:r>
            <a:r>
              <a:rPr altLang="en-GB" b="1" sz="3200" i="1" lang="en-GB">
                <a:solidFill>
                  <a:srgbClr val="000080"/>
                </a:solidFill>
              </a:rPr>
              <a:t>খ</a:t>
            </a:r>
            <a:r>
              <a:rPr altLang="en-GB" b="1" sz="3200" i="1" lang="en-US">
                <a:solidFill>
                  <a:srgbClr val="000080"/>
                </a:solidFill>
              </a:rPr>
              <a:t>: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الصوم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US">
                <a:solidFill>
                  <a:srgbClr val="000080"/>
                </a:solidFill>
              </a:rPr>
              <a:t>-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م</a:t>
            </a:r>
            <a:r>
              <a:rPr altLang="en-GB" b="1" sz="3200" i="1" lang="en-GB">
                <a:solidFill>
                  <a:srgbClr val="000080"/>
                </a:solidFill>
              </a:rPr>
              <a:t>ر</a:t>
            </a:r>
            <a:r>
              <a:rPr altLang="en-GB" b="1" sz="3200" i="1" lang="en-GB">
                <a:solidFill>
                  <a:srgbClr val="000080"/>
                </a:solidFill>
              </a:rPr>
              <a:t>ي</a:t>
            </a:r>
            <a:r>
              <a:rPr altLang="en-GB" b="1" sz="3200" i="1" lang="en-GB">
                <a:solidFill>
                  <a:srgbClr val="000080"/>
                </a:solidFill>
              </a:rPr>
              <a:t>ض</a:t>
            </a:r>
            <a:r>
              <a:rPr altLang="en-GB" b="1" sz="3200" i="1" lang="en-GB">
                <a:solidFill>
                  <a:srgbClr val="000080"/>
                </a:solidFill>
              </a:rPr>
              <a:t>ا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US">
                <a:solidFill>
                  <a:srgbClr val="000080"/>
                </a:solidFill>
              </a:rPr>
              <a:t>-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ا</a:t>
            </a:r>
            <a:r>
              <a:rPr altLang="en-GB" b="1" sz="3200" i="1" lang="en-GB">
                <a:solidFill>
                  <a:srgbClr val="000080"/>
                </a:solidFill>
              </a:rPr>
              <a:t>ل</a:t>
            </a:r>
            <a:r>
              <a:rPr altLang="en-GB" b="1" sz="3200" i="1" lang="en-GB">
                <a:solidFill>
                  <a:srgbClr val="000080"/>
                </a:solidFill>
              </a:rPr>
              <a:t>خ</a:t>
            </a:r>
            <a:r>
              <a:rPr altLang="en-GB" b="1" sz="3200" i="1" lang="en-GB">
                <a:solidFill>
                  <a:srgbClr val="000080"/>
                </a:solidFill>
              </a:rPr>
              <a:t>ي</a:t>
            </a:r>
            <a:r>
              <a:rPr altLang="en-GB" b="1" sz="3200" i="1" lang="en-GB">
                <a:solidFill>
                  <a:srgbClr val="000080"/>
                </a:solidFill>
              </a:rPr>
              <a:t>ط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r>
              <a:rPr altLang="en-GB" b="1" sz="3200" i="1" lang="en-GB">
                <a:solidFill>
                  <a:srgbClr val="000080"/>
                </a:solidFill>
              </a:rPr>
              <a:t>الأبيض</a:t>
            </a:r>
            <a:r>
              <a:rPr altLang="en-GB" b="1" sz="3200" i="1" lang="en-US">
                <a:solidFill>
                  <a:srgbClr val="000080"/>
                </a:solidFill>
              </a:rPr>
              <a:t> </a:t>
            </a:r>
            <a:endParaRPr b="1" sz="3200" i="1" lang="en-GB">
              <a:solidFill>
                <a:srgbClr val="000080"/>
              </a:solidFill>
            </a:endParaRPr>
          </a:p>
          <a:p>
            <a:pPr algn="l" indent="0" marL="0">
              <a:buNone/>
            </a:pPr>
            <a:endParaRPr b="1" sz="3200" i="1" lang="en-GB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ctrTitle"/>
          </p:nvPr>
        </p:nvSpPr>
        <p:spPr>
          <a:xfrm>
            <a:off x="964774" y="911353"/>
            <a:ext cx="7772400" cy="936811"/>
          </a:xfrm>
          <a:solidFill>
            <a:srgbClr val="92D04F"/>
          </a:solidFill>
          <a:ln w="63500">
            <a:solidFill>
              <a:srgbClr val="02A5E3"/>
            </a:solidFill>
            <a:prstDash val="solid"/>
          </a:ln>
        </p:spPr>
        <p:txBody>
          <a:bodyPr/>
          <a:p>
            <a:r>
              <a:rPr b="1" i="1" lang="en-GB" u="sng"/>
              <a:t>ব</a:t>
            </a:r>
            <a:r>
              <a:rPr b="1" i="1" lang="en-GB" u="sng"/>
              <a:t>া</a:t>
            </a:r>
            <a:r>
              <a:rPr b="1" i="1" lang="en-GB" u="sng"/>
              <a:t>ড়</a:t>
            </a:r>
            <a:r>
              <a:rPr b="1" i="1" lang="en-GB" u="sng"/>
              <a:t>ি</a:t>
            </a:r>
            <a:r>
              <a:rPr b="1" i="1" lang="en-GB" u="sng"/>
              <a:t>র</a:t>
            </a:r>
            <a:r>
              <a:rPr altLang="en-GB" b="1" i="1" lang="en-US" u="sng"/>
              <a:t> </a:t>
            </a:r>
            <a:r>
              <a:rPr altLang="en-GB" b="1" i="1" lang="en-GB" u="sng"/>
              <a:t>ক</a:t>
            </a:r>
            <a:r>
              <a:rPr altLang="en-GB" b="1" i="1" lang="en-GB" u="sng"/>
              <a:t>া</a:t>
            </a:r>
            <a:r>
              <a:rPr altLang="en-GB" b="1" i="1" lang="en-GB" u="sng"/>
              <a:t>জ</a:t>
            </a:r>
            <a:endParaRPr b="1" i="1" lang="en-GB" u="sng"/>
          </a:p>
        </p:txBody>
      </p:sp>
      <p:sp>
        <p:nvSpPr>
          <p:cNvPr id="1048680" name=""/>
          <p:cNvSpPr>
            <a:spLocks noGrp="1"/>
          </p:cNvSpPr>
          <p:nvPr>
            <p:ph type="subTitle" idx="1"/>
          </p:nvPr>
        </p:nvSpPr>
        <p:spPr>
          <a:xfrm>
            <a:off x="1142999" y="5608816"/>
            <a:ext cx="6858000" cy="777166"/>
          </a:xfrm>
          <a:solidFill>
            <a:srgbClr val="FFE100"/>
          </a:solidFill>
          <a:ln w="63500">
            <a:solidFill>
              <a:srgbClr val="000000"/>
            </a:solidFill>
            <a:prstDash val="sysDash"/>
          </a:ln>
        </p:spPr>
        <p:txBody>
          <a:bodyPr/>
          <a:p>
            <a:r>
              <a:rPr b="1" i="1" lang="en-GB"/>
              <a:t>ব</a:t>
            </a:r>
            <a:r>
              <a:rPr b="1" i="1" lang="en-GB"/>
              <a:t>ো</a:t>
            </a:r>
            <a:r>
              <a:rPr b="1" i="1" lang="en-GB"/>
              <a:t>র</a:t>
            </a:r>
            <a:r>
              <a:rPr b="1" i="1" lang="en-GB"/>
              <a:t>্</a:t>
            </a:r>
            <a:r>
              <a:rPr b="1" i="1" lang="en-GB"/>
              <a:t>ড</a:t>
            </a:r>
            <a:r>
              <a:rPr altLang="en-GB" b="1" i="1" lang="en-US"/>
              <a:t> </a:t>
            </a:r>
            <a:r>
              <a:rPr altLang="en-GB" b="1" i="1" lang="en-GB"/>
              <a:t>ব</a:t>
            </a:r>
            <a:r>
              <a:rPr altLang="en-GB" b="1" i="1" lang="en-GB"/>
              <a:t>ই</a:t>
            </a:r>
            <a:r>
              <a:rPr altLang="en-GB" b="1" i="1" lang="en-US"/>
              <a:t> </a:t>
            </a:r>
            <a:r>
              <a:rPr altLang="en-GB" b="1" i="1" lang="en-GB"/>
              <a:t>প</a:t>
            </a:r>
            <a:r>
              <a:rPr altLang="en-GB" b="1" i="1" lang="en-GB"/>
              <a:t>ৃ</a:t>
            </a:r>
            <a:r>
              <a:rPr altLang="en-GB" b="1" i="1" lang="en-GB"/>
              <a:t>ষ</a:t>
            </a:r>
            <a:r>
              <a:rPr altLang="en-GB" b="1" i="1" lang="en-GB"/>
              <a:t>্</a:t>
            </a:r>
            <a:r>
              <a:rPr altLang="en-GB" b="1" i="1" lang="en-GB"/>
              <a:t>ঠা</a:t>
            </a:r>
            <a:r>
              <a:rPr altLang="en-GB" b="1" i="1" lang="en-US"/>
              <a:t> </a:t>
            </a:r>
            <a:r>
              <a:rPr altLang="en-GB" b="1" i="1" lang="en-US"/>
              <a:t> </a:t>
            </a:r>
            <a:r>
              <a:rPr altLang="en-GB" b="1" i="1" lang="en-US"/>
              <a:t>1</a:t>
            </a:r>
            <a:r>
              <a:rPr altLang="en-GB" b="1" i="1" lang="en-US"/>
              <a:t>6</a:t>
            </a:r>
            <a:r>
              <a:rPr altLang="en-GB" b="1" i="1" lang="en-US"/>
              <a:t>4</a:t>
            </a:r>
            <a:r>
              <a:rPr altLang="en-GB" b="1" i="1" lang="en-US"/>
              <a:t> </a:t>
            </a:r>
            <a:r>
              <a:rPr altLang="en-GB" b="1" i="1" lang="en-US"/>
              <a:t> </a:t>
            </a:r>
            <a:r>
              <a:rPr altLang="en-GB" b="1" i="1" lang="en-GB"/>
              <a:t>এ</a:t>
            </a:r>
            <a:r>
              <a:rPr altLang="en-GB" b="1" i="1" lang="en-GB"/>
              <a:t>র</a:t>
            </a:r>
            <a:r>
              <a:rPr altLang="en-GB" b="1" i="1" lang="en-US"/>
              <a:t> </a:t>
            </a:r>
            <a:r>
              <a:rPr altLang="en-GB" b="1" i="1" lang="en-US"/>
              <a:t>1</a:t>
            </a:r>
            <a:r>
              <a:rPr altLang="en-GB" b="1" i="1" lang="en-US"/>
              <a:t> </a:t>
            </a:r>
            <a:r>
              <a:rPr altLang="en-GB" b="1" i="1" lang="en-GB"/>
              <a:t>ন</a:t>
            </a:r>
            <a:r>
              <a:rPr altLang="en-GB" b="1" i="1" lang="en-GB"/>
              <a:t>ং</a:t>
            </a:r>
            <a:r>
              <a:rPr altLang="en-GB" b="1" i="1" lang="en-US"/>
              <a:t> </a:t>
            </a:r>
            <a:r>
              <a:rPr altLang="en-GB" b="1" i="1" lang="en-GB"/>
              <a:t>স</a:t>
            </a:r>
            <a:r>
              <a:rPr altLang="en-GB" b="1" i="1" lang="en-GB"/>
              <a:t>ৃ</a:t>
            </a:r>
            <a:r>
              <a:rPr altLang="en-GB" b="1" i="1" lang="en-GB"/>
              <a:t>জনশীল</a:t>
            </a:r>
            <a:r>
              <a:rPr altLang="en-GB" b="1" i="1" lang="en-US"/>
              <a:t> </a:t>
            </a:r>
            <a:endParaRPr b="1" i="1" lang="en-GB"/>
          </a:p>
        </p:txBody>
      </p: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8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30459" y="12370"/>
            <a:ext cx="10332625" cy="682419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>
          <a:solidFill>
            <a:srgbClr val="330066"/>
          </a:solidFill>
          <a:ln w="63500">
            <a:solidFill>
              <a:srgbClr val="92D04F"/>
            </a:solidFill>
            <a:prstDash val="solid"/>
          </a:ln>
        </p:spPr>
        <p:txBody>
          <a:bodyPr/>
          <a:p>
            <a:pPr algn="ctr"/>
            <a:r>
              <a:rPr altLang="en-GB" b="1" sz="6000" i="1" lang="en-GB" u="sng">
                <a:solidFill>
                  <a:srgbClr val="FFC000"/>
                </a:solidFill>
              </a:rPr>
              <a:t>প</a:t>
            </a:r>
            <a:r>
              <a:rPr altLang="en-GB" b="1" sz="6000" i="1" lang="en-GB" u="sng">
                <a:solidFill>
                  <a:srgbClr val="FFC000"/>
                </a:solidFill>
              </a:rPr>
              <a:t>র</a:t>
            </a:r>
            <a:r>
              <a:rPr altLang="en-GB" b="1" sz="6000" i="1" lang="en-GB" u="sng">
                <a:solidFill>
                  <a:srgbClr val="FFC000"/>
                </a:solidFill>
              </a:rPr>
              <a:t>ি</a:t>
            </a:r>
            <a:r>
              <a:rPr altLang="en-GB" b="1" sz="6000" i="1" lang="en-GB" u="sng">
                <a:solidFill>
                  <a:srgbClr val="FFC000"/>
                </a:solidFill>
              </a:rPr>
              <a:t>চ</a:t>
            </a:r>
            <a:r>
              <a:rPr altLang="en-GB" b="1" sz="6000" i="1" lang="en-GB" u="sng">
                <a:solidFill>
                  <a:srgbClr val="FFC000"/>
                </a:solidFill>
              </a:rPr>
              <a:t>ি</a:t>
            </a:r>
            <a:r>
              <a:rPr altLang="en-GB" b="1" sz="6000" i="1" lang="en-GB" u="sng">
                <a:solidFill>
                  <a:srgbClr val="FFC000"/>
                </a:solidFill>
              </a:rPr>
              <a:t>ত</a:t>
            </a:r>
            <a:r>
              <a:rPr altLang="en-GB" b="1" sz="6000" i="1" lang="en-GB" u="sng">
                <a:solidFill>
                  <a:srgbClr val="FFC000"/>
                </a:solidFill>
              </a:rPr>
              <a:t>ি</a:t>
            </a:r>
            <a:r>
              <a:rPr altLang="en-GB" b="1" sz="6000" i="1" lang="en-US" u="sng">
                <a:solidFill>
                  <a:srgbClr val="FFC000"/>
                </a:solidFill>
              </a:rPr>
              <a:t> </a:t>
            </a:r>
            <a:endParaRPr b="1" sz="6000" i="1" lang="en-GB" u="sng">
              <a:solidFill>
                <a:srgbClr val="FFC000"/>
              </a:solidFill>
            </a:endParaRPr>
          </a:p>
        </p:txBody>
      </p:sp>
      <p:sp>
        <p:nvSpPr>
          <p:cNvPr id="1048595" name=""/>
          <p:cNvSpPr>
            <a:spLocks noGrp="1"/>
          </p:cNvSpPr>
          <p:nvPr>
            <p:ph sz="half" idx="1"/>
          </p:nvPr>
        </p:nvSpPr>
        <p:spPr>
          <a:solidFill>
            <a:srgbClr val="92D04F"/>
          </a:solidFill>
          <a:ln w="63500">
            <a:solidFill>
              <a:srgbClr val="000000"/>
            </a:solidFill>
            <a:prstDash val="sysDash"/>
          </a:ln>
        </p:spPr>
        <p:txBody>
          <a:bodyPr/>
          <a:p>
            <a:pPr indent="0" marL="0">
              <a:buNone/>
            </a:pPr>
            <a:r>
              <a:rPr b="1" i="1" lang="en-GB">
                <a:solidFill>
                  <a:srgbClr val="BF0000"/>
                </a:solidFill>
              </a:rPr>
              <a:t>ম</a:t>
            </a:r>
            <a:r>
              <a:rPr b="1" i="1" lang="en-GB">
                <a:solidFill>
                  <a:srgbClr val="BF0000"/>
                </a:solidFill>
              </a:rPr>
              <a:t>া</a:t>
            </a:r>
            <a:r>
              <a:rPr b="1" i="1" lang="en-GB">
                <a:solidFill>
                  <a:srgbClr val="BF0000"/>
                </a:solidFill>
              </a:rPr>
              <a:t>শ</a:t>
            </a:r>
            <a:r>
              <a:rPr b="1" i="1" lang="en-GB">
                <a:solidFill>
                  <a:srgbClr val="BF0000"/>
                </a:solidFill>
              </a:rPr>
              <a:t>ক</a:t>
            </a:r>
            <a:r>
              <a:rPr b="1" i="1" lang="en-GB">
                <a:solidFill>
                  <a:srgbClr val="BF0000"/>
                </a:solidFill>
              </a:rPr>
              <a:t>ু</a:t>
            </a:r>
            <a:r>
              <a:rPr b="1" i="1" lang="en-GB">
                <a:solidFill>
                  <a:srgbClr val="BF0000"/>
                </a:solidFill>
              </a:rPr>
              <a:t>র</a:t>
            </a:r>
            <a:r>
              <a:rPr b="1" i="1" lang="en-GB">
                <a:solidFill>
                  <a:srgbClr val="BF0000"/>
                </a:solidFill>
              </a:rPr>
              <a:t>া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খ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ত</a:t>
            </a:r>
            <a:r>
              <a:rPr altLang="en-GB" b="1" i="1" lang="en-GB">
                <a:solidFill>
                  <a:srgbClr val="BF0000"/>
                </a:solidFill>
              </a:rPr>
              <a:t>ু</a:t>
            </a:r>
            <a:r>
              <a:rPr altLang="en-GB" b="1" i="1" lang="en-GB">
                <a:solidFill>
                  <a:srgbClr val="BF0000"/>
                </a:solidFill>
              </a:rPr>
              <a:t>ন</a:t>
            </a:r>
            <a:endParaRPr b="1" i="1" lang="en-GB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হ</a:t>
            </a: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ী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ৌ</a:t>
            </a:r>
            <a:r>
              <a:rPr altLang="en-GB" b="1" i="1" lang="en-GB">
                <a:solidFill>
                  <a:srgbClr val="BF0000"/>
                </a:solidFill>
              </a:rPr>
              <a:t>ল</a:t>
            </a:r>
            <a:r>
              <a:rPr altLang="en-GB" b="1" i="1" lang="en-GB">
                <a:solidFill>
                  <a:srgbClr val="BF0000"/>
                </a:solidFill>
              </a:rPr>
              <a:t>ভ</a:t>
            </a:r>
            <a:r>
              <a:rPr altLang="en-GB" b="1" i="1" lang="en-GB">
                <a:solidFill>
                  <a:srgbClr val="BF0000"/>
                </a:solidFill>
              </a:rPr>
              <a:t>ী</a:t>
            </a:r>
            <a:r>
              <a:rPr altLang="en-GB" b="1" i="1" lang="en-US">
                <a:solidFill>
                  <a:srgbClr val="BF0000"/>
                </a:solidFill>
              </a:rPr>
              <a:t>,</a:t>
            </a:r>
            <a:endParaRPr b="1" i="1" lang="en-GB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ত</a:t>
            </a:r>
            <a:r>
              <a:rPr altLang="en-GB" b="1" i="1" lang="en-GB">
                <a:solidFill>
                  <a:srgbClr val="BF0000"/>
                </a:solidFill>
              </a:rPr>
              <a:t>ল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ে</a:t>
            </a:r>
            <a:r>
              <a:rPr altLang="en-GB" b="1" i="1" lang="en-GB">
                <a:solidFill>
                  <a:srgbClr val="BF0000"/>
                </a:solidFill>
              </a:rPr>
              <a:t>ন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দ</a:t>
            </a:r>
            <a:r>
              <a:rPr altLang="en-GB" b="1" i="1" lang="en-GB">
                <a:solidFill>
                  <a:srgbClr val="BF0000"/>
                </a:solidFill>
              </a:rPr>
              <a:t>ে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ি</a:t>
            </a:r>
            <a:r>
              <a:rPr altLang="en-GB" b="1" i="1" lang="en-GB">
                <a:solidFill>
                  <a:srgbClr val="BF0000"/>
                </a:solidFill>
              </a:rPr>
              <a:t>য়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ি</a:t>
            </a:r>
            <a:r>
              <a:rPr altLang="en-GB" b="1" i="1" lang="en-GB">
                <a:solidFill>
                  <a:srgbClr val="BF0000"/>
                </a:solidFill>
              </a:rPr>
              <a:t>ল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দ</a:t>
            </a:r>
            <a:r>
              <a:rPr altLang="en-GB" b="1" i="1" lang="en-GB">
                <a:solidFill>
                  <a:srgbClr val="BF0000"/>
                </a:solidFill>
              </a:rPr>
              <a:t>্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US">
                <a:solidFill>
                  <a:srgbClr val="BF0000"/>
                </a:solidFill>
              </a:rPr>
              <a:t>,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দ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US">
                <a:solidFill>
                  <a:srgbClr val="BF0000"/>
                </a:solidFill>
              </a:rPr>
              <a:t>,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য়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ন</a:t>
            </a: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ি</a:t>
            </a:r>
            <a:r>
              <a:rPr altLang="en-GB" b="1" i="1" lang="en-GB">
                <a:solidFill>
                  <a:srgbClr val="BF0000"/>
                </a:solidFill>
              </a:rPr>
              <a:t>ং</a:t>
            </a:r>
            <a:r>
              <a:rPr altLang="en-GB" b="1" i="1" lang="en-GB">
                <a:solidFill>
                  <a:srgbClr val="BF0000"/>
                </a:solidFill>
              </a:rPr>
              <a:t>হ</a:t>
            </a:r>
            <a:r>
              <a:rPr altLang="en-GB" b="1" i="1" lang="en-GB">
                <a:solidFill>
                  <a:srgbClr val="BF0000"/>
                </a:solidFill>
              </a:rPr>
              <a:t>।</a:t>
            </a:r>
            <a:endParaRPr b="1" i="1" lang="en-GB">
              <a:solidFill>
                <a:srgbClr val="BF0000"/>
              </a:solidFill>
            </a:endParaRPr>
          </a:p>
          <a:p>
            <a:pPr indent="0" marL="0">
              <a:buNone/>
            </a:pPr>
            <a:r>
              <a:rPr altLang="en-GB" b="1" i="1" lang="en-US">
                <a:solidFill>
                  <a:srgbClr val="BF0000"/>
                </a:solidFill>
              </a:rPr>
              <a:t>u</a:t>
            </a:r>
            <a:r>
              <a:rPr altLang="en-GB" b="1" i="1" lang="en-US">
                <a:solidFill>
                  <a:srgbClr val="BF0000"/>
                </a:solidFill>
              </a:rPr>
              <a:t>m</a:t>
            </a:r>
            <a:r>
              <a:rPr altLang="en-GB" b="1" i="1" lang="en-US">
                <a:solidFill>
                  <a:srgbClr val="BF0000"/>
                </a:solidFill>
              </a:rPr>
              <a:t>m</a:t>
            </a:r>
            <a:r>
              <a:rPr altLang="en-GB" b="1" i="1" lang="en-US">
                <a:solidFill>
                  <a:srgbClr val="BF0000"/>
                </a:solidFill>
              </a:rPr>
              <a:t>e</a:t>
            </a:r>
            <a:r>
              <a:rPr altLang="en-GB" b="1" i="1" lang="en-US">
                <a:solidFill>
                  <a:srgbClr val="BF0000"/>
                </a:solidFill>
              </a:rPr>
              <a:t>m</a:t>
            </a:r>
            <a:r>
              <a:rPr altLang="en-GB" b="1" i="1" lang="en-US">
                <a:solidFill>
                  <a:srgbClr val="BF0000"/>
                </a:solidFill>
              </a:rPr>
              <a:t>a</a:t>
            </a:r>
            <a:r>
              <a:rPr altLang="en-GB" b="1" i="1" lang="en-US">
                <a:solidFill>
                  <a:srgbClr val="BF0000"/>
                </a:solidFill>
              </a:rPr>
              <a:t>n</a:t>
            </a:r>
            <a:r>
              <a:rPr altLang="en-GB" b="1" i="1" lang="en-US">
                <a:solidFill>
                  <a:srgbClr val="BF0000"/>
                </a:solidFill>
              </a:rPr>
              <a:t>s</a:t>
            </a:r>
            <a:r>
              <a:rPr altLang="en-GB" b="1" i="1" lang="en-US">
                <a:solidFill>
                  <a:srgbClr val="BF0000"/>
                </a:solidFill>
              </a:rPr>
              <a:t>u</a:t>
            </a:r>
            <a:r>
              <a:rPr altLang="en-GB" b="1" i="1" lang="en-US">
                <a:solidFill>
                  <a:srgbClr val="BF0000"/>
                </a:solidFill>
              </a:rPr>
              <a:t>r</a:t>
            </a:r>
            <a:r>
              <a:rPr altLang="en-GB" b="1" i="1" lang="en-US">
                <a:solidFill>
                  <a:srgbClr val="BF0000"/>
                </a:solidFill>
              </a:rPr>
              <a:t>a</a:t>
            </a:r>
            <a:r>
              <a:rPr altLang="en-GB" b="1" i="1" lang="en-US">
                <a:solidFill>
                  <a:srgbClr val="BF0000"/>
                </a:solidFill>
              </a:rPr>
              <a:t>0</a:t>
            </a:r>
            <a:r>
              <a:rPr altLang="en-GB" b="1" i="1" lang="en-US">
                <a:solidFill>
                  <a:srgbClr val="BF0000"/>
                </a:solidFill>
              </a:rPr>
              <a:t>0</a:t>
            </a:r>
            <a:r>
              <a:rPr altLang="en-GB" b="1" i="1" lang="en-US">
                <a:solidFill>
                  <a:srgbClr val="BF0000"/>
                </a:solidFill>
              </a:rPr>
              <a:t>1</a:t>
            </a:r>
            <a:r>
              <a:rPr altLang="en-GB" b="1" i="1" lang="en-US">
                <a:solidFill>
                  <a:srgbClr val="BF0000"/>
                </a:solidFill>
              </a:rPr>
              <a:t>1</a:t>
            </a:r>
            <a:r>
              <a:rPr altLang="en-GB" b="1" i="1" lang="en-US">
                <a:solidFill>
                  <a:srgbClr val="BF0000"/>
                </a:solidFill>
              </a:rPr>
              <a:t>@</a:t>
            </a:r>
            <a:r>
              <a:rPr altLang="en-GB" b="1" i="1" lang="en-US">
                <a:solidFill>
                  <a:srgbClr val="BF0000"/>
                </a:solidFill>
              </a:rPr>
              <a:t>g</a:t>
            </a:r>
            <a:r>
              <a:rPr altLang="en-GB" b="1" i="1" lang="en-US">
                <a:solidFill>
                  <a:srgbClr val="BF0000"/>
                </a:solidFill>
              </a:rPr>
              <a:t>m</a:t>
            </a:r>
            <a:r>
              <a:rPr altLang="en-GB" b="1" i="1" lang="en-US">
                <a:solidFill>
                  <a:srgbClr val="BF0000"/>
                </a:solidFill>
              </a:rPr>
              <a:t>a</a:t>
            </a:r>
            <a:r>
              <a:rPr altLang="en-GB" b="1" i="1" lang="en-US">
                <a:solidFill>
                  <a:srgbClr val="BF0000"/>
                </a:solidFill>
              </a:rPr>
              <a:t>i</a:t>
            </a:r>
            <a:r>
              <a:rPr altLang="en-GB" b="1" i="1" lang="en-US">
                <a:solidFill>
                  <a:srgbClr val="BF0000"/>
                </a:solidFill>
              </a:rPr>
              <a:t>l</a:t>
            </a:r>
            <a:r>
              <a:rPr altLang="en-GB" b="1" i="1" lang="en-US">
                <a:solidFill>
                  <a:srgbClr val="BF0000"/>
                </a:solidFill>
              </a:rPr>
              <a:t>.</a:t>
            </a:r>
            <a:r>
              <a:rPr altLang="en-GB" b="1" i="1" lang="en-US">
                <a:solidFill>
                  <a:srgbClr val="BF0000"/>
                </a:solidFill>
              </a:rPr>
              <a:t>c</a:t>
            </a:r>
            <a:r>
              <a:rPr altLang="en-GB" b="1" i="1" lang="en-US">
                <a:solidFill>
                  <a:srgbClr val="BF0000"/>
                </a:solidFill>
              </a:rPr>
              <a:t>o</a:t>
            </a:r>
            <a:r>
              <a:rPr altLang="en-GB" b="1" i="1" lang="en-US">
                <a:solidFill>
                  <a:srgbClr val="BF0000"/>
                </a:solidFill>
              </a:rPr>
              <a:t>m</a:t>
            </a:r>
            <a:endParaRPr b="1" i="1" lang="en-GB">
              <a:solidFill>
                <a:srgbClr val="BF0000"/>
              </a:solidFill>
            </a:endParaRPr>
          </a:p>
        </p:txBody>
      </p:sp>
      <p:sp>
        <p:nvSpPr>
          <p:cNvPr id="1048596" name=""/>
          <p:cNvSpPr>
            <a:spLocks noGrp="1"/>
          </p:cNvSpPr>
          <p:nvPr>
            <p:ph sz="half" idx="2"/>
          </p:nvPr>
        </p:nvSpPr>
        <p:spPr>
          <a:solidFill>
            <a:srgbClr val="92D04F"/>
          </a:solidFill>
          <a:ln w="63500">
            <a:solidFill>
              <a:srgbClr val="000000"/>
            </a:solidFill>
            <a:prstDash val="sysDash"/>
          </a:ln>
        </p:spPr>
        <p:txBody>
          <a:bodyPr/>
          <a:p>
            <a:pPr algn="ctr" indent="0" marL="0">
              <a:buNone/>
            </a:pPr>
            <a:r>
              <a:rPr b="1" i="1" lang="en-GB">
                <a:solidFill>
                  <a:srgbClr val="BF0000"/>
                </a:solidFill>
              </a:rPr>
              <a:t>ন</a:t>
            </a:r>
            <a:r>
              <a:rPr b="1" i="1" lang="en-GB">
                <a:solidFill>
                  <a:srgbClr val="BF0000"/>
                </a:solidFill>
              </a:rPr>
              <a:t>ব</a:t>
            </a:r>
            <a:r>
              <a:rPr b="1" i="1" lang="en-GB">
                <a:solidFill>
                  <a:srgbClr val="BF0000"/>
                </a:solidFill>
              </a:rPr>
              <a:t>ম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শ্রেণি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endParaRPr b="1" i="1" lang="en-GB">
              <a:solidFill>
                <a:srgbClr val="BF0000"/>
              </a:solidFill>
            </a:endParaRPr>
          </a:p>
          <a:p>
            <a:pPr algn="ctr" indent="0" marL="0">
              <a:buNone/>
            </a:pP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ু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আ</a:t>
            </a:r>
            <a:r>
              <a:rPr altLang="en-GB" b="1" i="1" lang="en-GB">
                <a:solidFill>
                  <a:srgbClr val="BF0000"/>
                </a:solidFill>
              </a:rPr>
              <a:t>ন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ম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জ</a:t>
            </a:r>
            <a:r>
              <a:rPr altLang="en-GB" b="1" i="1" lang="en-GB">
                <a:solidFill>
                  <a:srgbClr val="BF0000"/>
                </a:solidFill>
              </a:rPr>
              <a:t>ি</a:t>
            </a:r>
            <a:r>
              <a:rPr altLang="en-GB" b="1" i="1" lang="en-GB">
                <a:solidFill>
                  <a:srgbClr val="BF0000"/>
                </a:solidFill>
              </a:rPr>
              <a:t>দ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endParaRPr b="1" i="1" lang="en-GB">
              <a:solidFill>
                <a:srgbClr val="BF0000"/>
              </a:solidFill>
            </a:endParaRPr>
          </a:p>
          <a:p>
            <a:pPr algn="ctr" indent="0" marL="0">
              <a:buNone/>
            </a:pPr>
            <a:r>
              <a:rPr altLang="en-GB" b="1" i="1" lang="en-GB">
                <a:solidFill>
                  <a:srgbClr val="BF0000"/>
                </a:solidFill>
              </a:rPr>
              <a:t>স</a:t>
            </a:r>
            <a:r>
              <a:rPr altLang="en-GB" b="1" i="1" lang="en-GB">
                <a:solidFill>
                  <a:srgbClr val="BF0000"/>
                </a:solidFill>
              </a:rPr>
              <a:t>ু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US">
                <a:solidFill>
                  <a:srgbClr val="BF0000"/>
                </a:solidFill>
              </a:rPr>
              <a:t> </a:t>
            </a:r>
            <a:r>
              <a:rPr altLang="en-GB" b="1" i="1" lang="en-GB">
                <a:solidFill>
                  <a:srgbClr val="BF0000"/>
                </a:solidFill>
              </a:rPr>
              <a:t>ব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ক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r>
              <a:rPr altLang="en-GB" b="1" i="1" lang="en-GB">
                <a:solidFill>
                  <a:srgbClr val="BF0000"/>
                </a:solidFill>
              </a:rPr>
              <a:t>র</a:t>
            </a:r>
            <a:r>
              <a:rPr altLang="en-GB" b="1" i="1" lang="en-GB">
                <a:solidFill>
                  <a:srgbClr val="BF0000"/>
                </a:solidFill>
              </a:rPr>
              <a:t>া</a:t>
            </a:r>
            <a:endParaRPr b="1" i="1" lang="en-GB">
              <a:solidFill>
                <a:srgbClr val="BF0000"/>
              </a:solidFill>
            </a:endParaRPr>
          </a:p>
          <a:p>
            <a:pPr algn="ctr" indent="0" marL="0">
              <a:buNone/>
            </a:pPr>
            <a:endParaRPr b="1" i="1" lang="en-GB">
              <a:solidFill>
                <a:srgbClr val="B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ctrTitle"/>
          </p:nvPr>
        </p:nvSpPr>
        <p:spPr>
          <a:xfrm>
            <a:off x="843828" y="149140"/>
            <a:ext cx="7456343" cy="905168"/>
          </a:xfrm>
          <a:solidFill>
            <a:srgbClr val="02A5E3"/>
          </a:solidFill>
          <a:ln w="63500">
            <a:solidFill>
              <a:srgbClr val="000000"/>
            </a:solidFill>
            <a:prstDash val="solid"/>
          </a:ln>
        </p:spPr>
        <p:txBody>
          <a:bodyPr/>
          <a:p>
            <a:r>
              <a:rPr b="1" i="1" lang="en-GB">
                <a:solidFill>
                  <a:srgbClr val="F46D43"/>
                </a:solidFill>
              </a:rPr>
              <a:t>চ</a:t>
            </a:r>
            <a:r>
              <a:rPr b="1" i="1" lang="en-GB">
                <a:solidFill>
                  <a:srgbClr val="F46D43"/>
                </a:solidFill>
              </a:rPr>
              <a:t>ল</a:t>
            </a:r>
            <a:r>
              <a:rPr altLang="en-GB" b="1" i="1" lang="en-US">
                <a:solidFill>
                  <a:srgbClr val="F46D43"/>
                </a:solidFill>
              </a:rPr>
              <a:t> </a:t>
            </a:r>
            <a:r>
              <a:rPr altLang="en-GB" b="1" i="1" lang="en-GB">
                <a:solidFill>
                  <a:srgbClr val="F46D43"/>
                </a:solidFill>
              </a:rPr>
              <a:t>ভ</a:t>
            </a:r>
            <a:r>
              <a:rPr altLang="en-GB" b="1" i="1" lang="en-GB">
                <a:solidFill>
                  <a:srgbClr val="F46D43"/>
                </a:solidFill>
              </a:rPr>
              <a:t>ি</a:t>
            </a:r>
            <a:r>
              <a:rPr altLang="en-GB" b="1" i="1" lang="en-GB">
                <a:solidFill>
                  <a:srgbClr val="F46D43"/>
                </a:solidFill>
              </a:rPr>
              <a:t>ড</a:t>
            </a:r>
            <a:r>
              <a:rPr altLang="en-GB" b="1" i="1" lang="en-GB">
                <a:solidFill>
                  <a:srgbClr val="F46D43"/>
                </a:solidFill>
              </a:rPr>
              <a:t>ি</a:t>
            </a:r>
            <a:r>
              <a:rPr altLang="en-GB" b="1" i="1" lang="en-GB">
                <a:solidFill>
                  <a:srgbClr val="F46D43"/>
                </a:solidFill>
              </a:rPr>
              <a:t>ও</a:t>
            </a:r>
            <a:r>
              <a:rPr altLang="en-GB" b="1" i="1" lang="en-GB">
                <a:solidFill>
                  <a:srgbClr val="F46D43"/>
                </a:solidFill>
              </a:rPr>
              <a:t>ট</a:t>
            </a:r>
            <a:r>
              <a:rPr altLang="en-GB" b="1" i="1" lang="en-GB">
                <a:solidFill>
                  <a:srgbClr val="F46D43"/>
                </a:solidFill>
              </a:rPr>
              <a:t>ি</a:t>
            </a:r>
            <a:r>
              <a:rPr altLang="en-GB" b="1" i="1" lang="en-US">
                <a:solidFill>
                  <a:srgbClr val="F46D43"/>
                </a:solidFill>
              </a:rPr>
              <a:t> </a:t>
            </a:r>
            <a:r>
              <a:rPr altLang="en-GB" b="1" i="1" lang="en-GB">
                <a:solidFill>
                  <a:srgbClr val="F46D43"/>
                </a:solidFill>
              </a:rPr>
              <a:t>দ</a:t>
            </a:r>
            <a:r>
              <a:rPr altLang="en-GB" b="1" i="1" lang="en-GB">
                <a:solidFill>
                  <a:srgbClr val="F46D43"/>
                </a:solidFill>
              </a:rPr>
              <a:t>ে</a:t>
            </a:r>
            <a:r>
              <a:rPr altLang="en-GB" b="1" i="1" lang="en-GB">
                <a:solidFill>
                  <a:srgbClr val="F46D43"/>
                </a:solidFill>
              </a:rPr>
              <a:t>খ</a:t>
            </a:r>
            <a:r>
              <a:rPr altLang="en-GB" b="1" i="1" lang="en-GB">
                <a:solidFill>
                  <a:srgbClr val="F46D43"/>
                </a:solidFill>
              </a:rPr>
              <a:t>ি</a:t>
            </a:r>
            <a:endParaRPr b="1" i="1" lang="en-GB">
              <a:solidFill>
                <a:srgbClr val="F46D43"/>
              </a:solidFill>
            </a:endParaRPr>
          </a:p>
        </p:txBody>
      </p:sp>
      <p:sp>
        <p:nvSpPr>
          <p:cNvPr id="104859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64323" y="1062006"/>
            <a:ext cx="9161489" cy="508006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">
                      <p:stCondLst>
                        <p:cond evt="onBegin" delay="0"/>
                      </p:stCondLst>
                      <p:childTnLst>
                        <p:par>
                          <p:cTn fill="hold" id="5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3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ctrTitle"/>
          </p:nvPr>
        </p:nvSpPr>
        <p:spPr>
          <a:xfrm rot="21576152">
            <a:off x="29938" y="110923"/>
            <a:ext cx="9086753" cy="6633680"/>
          </a:xfrm>
        </p:spPr>
        <p:txBody>
          <a:bodyPr anchor="ctr"/>
          <a:p>
            <a:r>
              <a:rPr b="1" sz="7200" i="1" lang="en-GB"/>
              <a:t>স</a:t>
            </a:r>
            <a:r>
              <a:rPr b="1" sz="7200" i="1" lang="en-GB"/>
              <a:t>ু</a:t>
            </a:r>
            <a:r>
              <a:rPr b="1" sz="7200" i="1" lang="en-GB"/>
              <a:t>র</a:t>
            </a:r>
            <a:r>
              <a:rPr b="1" sz="7200" i="1" lang="en-GB"/>
              <a:t>া</a:t>
            </a:r>
            <a:r>
              <a:rPr altLang="en-GB" b="1" sz="7200" i="1" lang="en-US"/>
              <a:t> </a:t>
            </a:r>
            <a:r>
              <a:rPr altLang="en-GB" b="1" sz="7200" i="1" lang="en-GB"/>
              <a:t>ব</a:t>
            </a:r>
            <a:r>
              <a:rPr altLang="en-GB" b="1" sz="7200" i="1" lang="en-GB"/>
              <a:t>া</a:t>
            </a:r>
            <a:r>
              <a:rPr altLang="en-GB" b="1" sz="7200" i="1" lang="en-GB"/>
              <a:t>ক</a:t>
            </a:r>
            <a:r>
              <a:rPr altLang="en-GB" b="1" sz="7200" i="1" lang="en-GB"/>
              <a:t>া</a:t>
            </a:r>
            <a:r>
              <a:rPr altLang="en-GB" b="1" sz="7200" i="1" lang="en-GB"/>
              <a:t>র</a:t>
            </a:r>
            <a:r>
              <a:rPr altLang="en-GB" b="1" sz="7200" i="1" lang="en-GB"/>
              <a:t>া</a:t>
            </a:r>
            <a:r>
              <a:rPr altLang="en-GB" b="1" sz="7200" i="1" lang="en-US"/>
              <a:t> </a:t>
            </a:r>
            <a:r>
              <a:rPr altLang="en-US" b="1" sz="7200" i="1" lang="en-GB"/>
              <a:t>২</a:t>
            </a:r>
            <a:r>
              <a:rPr altLang="en-US" b="1" sz="7200" i="1" lang="en-GB"/>
              <a:t>৩</a:t>
            </a:r>
            <a:r>
              <a:rPr altLang="en-GB" b="1" sz="7200" i="1" lang="en-US"/>
              <a:t> </a:t>
            </a:r>
            <a:r>
              <a:rPr altLang="en-GB" b="1" sz="7200" i="1" lang="en-GB"/>
              <a:t>ত</a:t>
            </a:r>
            <a:r>
              <a:rPr altLang="en-GB" b="1" sz="7200" i="1" lang="en-GB"/>
              <a:t>ম</a:t>
            </a:r>
            <a:r>
              <a:rPr altLang="en-GB" b="1" sz="7200" i="1" lang="en-US"/>
              <a:t> </a:t>
            </a:r>
            <a:r>
              <a:rPr altLang="en-GB" b="1" sz="7200" i="1" lang="en-GB"/>
              <a:t>র</a:t>
            </a:r>
            <a:r>
              <a:rPr altLang="en-GB" b="1" sz="7200" i="1" lang="en-GB"/>
              <a:t>ু</a:t>
            </a:r>
            <a:r>
              <a:rPr altLang="en-GB" b="1" sz="7200" i="1" lang="en-GB"/>
              <a:t>ক</a:t>
            </a:r>
            <a:r>
              <a:rPr altLang="en-GB" b="1" sz="7200" i="1" lang="en-GB"/>
              <a:t>ু</a:t>
            </a:r>
            <a:br>
              <a:rPr altLang="en-GB" b="1" sz="7200" i="1" lang="en-US"/>
            </a:br>
            <a:br>
              <a:rPr altLang="en-GB" b="1" sz="7200" i="1" lang="en-US"/>
            </a:br>
            <a:r>
              <a:rPr altLang="en-GB" b="1" sz="7200" i="1" lang="en-US"/>
              <a:t> </a:t>
            </a:r>
            <a:r>
              <a:rPr altLang="en-GB" b="1" sz="7200" i="1" lang="en-US"/>
              <a:t>(</a:t>
            </a:r>
            <a:r>
              <a:rPr altLang="en-GB" b="1" sz="7200" i="1" lang="en-GB"/>
              <a:t>স</a:t>
            </a:r>
            <a:r>
              <a:rPr altLang="en-GB" b="1" sz="7200" i="1" lang="en-GB"/>
              <a:t>া</a:t>
            </a:r>
            <a:r>
              <a:rPr altLang="en-GB" b="1" sz="7200" i="1" lang="en-GB"/>
              <a:t>ও</a:t>
            </a:r>
            <a:r>
              <a:rPr altLang="en-GB" b="1" sz="7200" i="1" lang="en-GB"/>
              <a:t>ম</a:t>
            </a:r>
            <a:r>
              <a:rPr altLang="en-GB" b="1" sz="7200" i="1" lang="en-US"/>
              <a:t>)</a:t>
            </a:r>
            <a:endParaRPr b="1" sz="7200" i="1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1027250"/>
          </a:xfrm>
          <a:solidFill>
            <a:srgbClr val="000080"/>
          </a:solidFill>
          <a:ln w="63500">
            <a:solidFill>
              <a:srgbClr val="92D04F"/>
            </a:solidFill>
            <a:prstDash val="sysDash"/>
          </a:ln>
        </p:spPr>
        <p:txBody>
          <a:bodyPr>
            <a:normAutofit/>
          </a:bodyPr>
          <a:p>
            <a:r>
              <a:rPr b="1" sz="6600" i="1" lang="en-GB" u="sng">
                <a:solidFill>
                  <a:srgbClr val="BF0000"/>
                </a:solidFill>
              </a:rPr>
              <a:t>শ</a:t>
            </a:r>
            <a:r>
              <a:rPr b="1" sz="6600" i="1" lang="en-GB" u="sng">
                <a:solidFill>
                  <a:srgbClr val="BF0000"/>
                </a:solidFill>
              </a:rPr>
              <a:t>ি</a:t>
            </a:r>
            <a:r>
              <a:rPr b="1" sz="6600" i="1" lang="en-GB" u="sng">
                <a:solidFill>
                  <a:srgbClr val="BF0000"/>
                </a:solidFill>
              </a:rPr>
              <a:t>খ</a:t>
            </a:r>
            <a:r>
              <a:rPr b="1" sz="6600" i="1" lang="en-GB" u="sng">
                <a:solidFill>
                  <a:srgbClr val="BF0000"/>
                </a:solidFill>
              </a:rPr>
              <a:t>ন</a:t>
            </a:r>
            <a:r>
              <a:rPr b="1" sz="6600" i="1" lang="en-GB" u="sng">
                <a:solidFill>
                  <a:srgbClr val="BF0000"/>
                </a:solidFill>
              </a:rPr>
              <a:t>ফ</a:t>
            </a:r>
            <a:r>
              <a:rPr b="1" sz="6600" i="1" lang="en-GB" u="sng">
                <a:solidFill>
                  <a:srgbClr val="BF0000"/>
                </a:solidFill>
              </a:rPr>
              <a:t>ল</a:t>
            </a:r>
            <a:endParaRPr b="1" sz="6600" i="1" lang="en-GB" u="sng">
              <a:solidFill>
                <a:srgbClr val="BF0000"/>
              </a:solidFill>
            </a:endParaRPr>
          </a:p>
        </p:txBody>
      </p:sp>
      <p:sp>
        <p:nvSpPr>
          <p:cNvPr id="1048601" name=""/>
          <p:cNvSpPr>
            <a:spLocks noGrp="1"/>
          </p:cNvSpPr>
          <p:nvPr>
            <p:ph type="subTitle" idx="1"/>
          </p:nvPr>
        </p:nvSpPr>
        <p:spPr>
          <a:xfrm>
            <a:off x="175568" y="1533828"/>
            <a:ext cx="8720928" cy="5215333"/>
          </a:xfrm>
          <a:solidFill>
            <a:srgbClr val="FFC000"/>
          </a:solidFill>
          <a:ln w="63500">
            <a:solidFill>
              <a:srgbClr val="92D04F"/>
            </a:solidFill>
            <a:prstDash val="sysDash"/>
          </a:ln>
        </p:spPr>
        <p:txBody>
          <a:bodyPr>
            <a:noAutofit/>
          </a:bodyPr>
          <a:p>
            <a:pPr algn="l" indent="-457200" marL="457200">
              <a:buFont typeface="+mj-lt"/>
              <a:buAutoNum type="arabicPeriod" startAt="1"/>
            </a:pPr>
            <a:r>
              <a:rPr b="1" sz="4800" i="1" lang="en-GB">
                <a:solidFill>
                  <a:srgbClr val="000080"/>
                </a:solidFill>
              </a:rPr>
              <a:t>স</a:t>
            </a:r>
            <a:r>
              <a:rPr b="1" sz="4800" i="1" lang="en-GB">
                <a:solidFill>
                  <a:srgbClr val="000080"/>
                </a:solidFill>
              </a:rPr>
              <a:t>া</a:t>
            </a:r>
            <a:r>
              <a:rPr b="1" sz="4800" i="1" lang="en-GB">
                <a:solidFill>
                  <a:srgbClr val="000080"/>
                </a:solidFill>
              </a:rPr>
              <a:t>ও</a:t>
            </a:r>
            <a:r>
              <a:rPr b="1" sz="4800" i="1" lang="en-GB">
                <a:solidFill>
                  <a:srgbClr val="000080"/>
                </a:solidFill>
              </a:rPr>
              <a:t>ম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স</a:t>
            </a:r>
            <a:r>
              <a:rPr altLang="en-GB" b="1" sz="4800" i="1" lang="en-GB">
                <a:solidFill>
                  <a:srgbClr val="000080"/>
                </a:solidFill>
              </a:rPr>
              <a:t>ম</a:t>
            </a:r>
            <a:r>
              <a:rPr altLang="en-GB" b="1" sz="4800" i="1" lang="en-GB">
                <a:solidFill>
                  <a:srgbClr val="000080"/>
                </a:solidFill>
              </a:rPr>
              <a:t>্</a:t>
            </a:r>
            <a:r>
              <a:rPr altLang="en-GB" b="1" sz="4800" i="1" lang="en-GB">
                <a:solidFill>
                  <a:srgbClr val="000080"/>
                </a:solidFill>
              </a:rPr>
              <a:t>পর্কে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জানতে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পারবে</a:t>
            </a:r>
            <a:r>
              <a:rPr altLang="en-GB" b="1" sz="4800" i="1" lang="en-GB">
                <a:solidFill>
                  <a:srgbClr val="000080"/>
                </a:solidFill>
              </a:rPr>
              <a:t>।</a:t>
            </a:r>
            <a:endParaRPr b="1" sz="4800" i="1" lang="en-GB">
              <a:solidFill>
                <a:srgbClr val="000080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4800" i="1" lang="en-GB">
                <a:solidFill>
                  <a:srgbClr val="000080"/>
                </a:solidFill>
              </a:rPr>
              <a:t>রমজান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ম</a:t>
            </a:r>
            <a:r>
              <a:rPr altLang="en-GB" b="1" sz="4800" i="1" lang="en-GB">
                <a:solidFill>
                  <a:srgbClr val="000080"/>
                </a:solidFill>
              </a:rPr>
              <a:t>া</a:t>
            </a:r>
            <a:r>
              <a:rPr altLang="en-GB" b="1" sz="4800" i="1" lang="en-GB">
                <a:solidFill>
                  <a:srgbClr val="000080"/>
                </a:solidFill>
              </a:rPr>
              <a:t>স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স</a:t>
            </a:r>
            <a:r>
              <a:rPr altLang="en-GB" b="1" sz="4800" i="1" lang="en-GB">
                <a:solidFill>
                  <a:srgbClr val="000080"/>
                </a:solidFill>
              </a:rPr>
              <a:t>ম</a:t>
            </a:r>
            <a:r>
              <a:rPr altLang="en-GB" b="1" sz="4800" i="1" lang="en-GB">
                <a:solidFill>
                  <a:srgbClr val="000080"/>
                </a:solidFill>
              </a:rPr>
              <a:t>্</a:t>
            </a:r>
            <a:r>
              <a:rPr altLang="en-GB" b="1" sz="4800" i="1" lang="en-GB">
                <a:solidFill>
                  <a:srgbClr val="000080"/>
                </a:solidFill>
              </a:rPr>
              <a:t>পর্কে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জানতে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প</a:t>
            </a:r>
            <a:r>
              <a:rPr altLang="en-GB" b="1" sz="4800" i="1" lang="en-GB">
                <a:solidFill>
                  <a:srgbClr val="000080"/>
                </a:solidFill>
              </a:rPr>
              <a:t>া</a:t>
            </a:r>
            <a:r>
              <a:rPr altLang="en-GB" b="1" sz="4800" i="1" lang="en-GB">
                <a:solidFill>
                  <a:srgbClr val="000080"/>
                </a:solidFill>
              </a:rPr>
              <a:t>র</a:t>
            </a:r>
            <a:r>
              <a:rPr altLang="en-GB" b="1" sz="4800" i="1" lang="en-GB">
                <a:solidFill>
                  <a:srgbClr val="000080"/>
                </a:solidFill>
              </a:rPr>
              <a:t>ব</a:t>
            </a:r>
            <a:r>
              <a:rPr altLang="en-GB" b="1" sz="4800" i="1" lang="en-GB">
                <a:solidFill>
                  <a:srgbClr val="000080"/>
                </a:solidFill>
              </a:rPr>
              <a:t>ে</a:t>
            </a:r>
            <a:r>
              <a:rPr altLang="en-GB" b="1" sz="4800" i="1" lang="en-GB">
                <a:solidFill>
                  <a:srgbClr val="000080"/>
                </a:solidFill>
              </a:rPr>
              <a:t>।</a:t>
            </a:r>
            <a:endParaRPr b="1" sz="4800" i="1" lang="en-GB">
              <a:solidFill>
                <a:srgbClr val="000080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4800" i="1" lang="en-GB">
                <a:solidFill>
                  <a:srgbClr val="000080"/>
                </a:solidFill>
              </a:rPr>
              <a:t>সা</a:t>
            </a:r>
            <a:r>
              <a:rPr altLang="en-GB" b="1" sz="4800" i="1" lang="en-GB">
                <a:solidFill>
                  <a:srgbClr val="000080"/>
                </a:solidFill>
              </a:rPr>
              <a:t>হ</a:t>
            </a:r>
            <a:r>
              <a:rPr altLang="en-GB" b="1" sz="4800" i="1" lang="en-GB">
                <a:solidFill>
                  <a:srgbClr val="000080"/>
                </a:solidFill>
              </a:rPr>
              <a:t>র</a:t>
            </a:r>
            <a:r>
              <a:rPr altLang="en-GB" b="1" sz="4800" i="1" lang="en-GB">
                <a:solidFill>
                  <a:srgbClr val="000080"/>
                </a:solidFill>
              </a:rPr>
              <a:t>ি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সম্পর্কে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জানতে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প</a:t>
            </a:r>
            <a:r>
              <a:rPr altLang="en-GB" b="1" sz="4800" i="1" lang="en-GB">
                <a:solidFill>
                  <a:srgbClr val="000080"/>
                </a:solidFill>
              </a:rPr>
              <a:t>া</a:t>
            </a:r>
            <a:r>
              <a:rPr altLang="en-GB" b="1" sz="4800" i="1" lang="en-GB">
                <a:solidFill>
                  <a:srgbClr val="000080"/>
                </a:solidFill>
              </a:rPr>
              <a:t>র</a:t>
            </a:r>
            <a:r>
              <a:rPr altLang="en-GB" b="1" sz="4800" i="1" lang="en-GB">
                <a:solidFill>
                  <a:srgbClr val="000080"/>
                </a:solidFill>
              </a:rPr>
              <a:t>ব</a:t>
            </a:r>
            <a:r>
              <a:rPr altLang="en-GB" b="1" sz="4800" i="1" lang="en-GB">
                <a:solidFill>
                  <a:srgbClr val="000080"/>
                </a:solidFill>
              </a:rPr>
              <a:t>ে</a:t>
            </a:r>
            <a:r>
              <a:rPr altLang="en-GB" b="1" sz="4800" i="1" lang="en-GB">
                <a:solidFill>
                  <a:srgbClr val="000080"/>
                </a:solidFill>
              </a:rPr>
              <a:t>।</a:t>
            </a:r>
            <a:endParaRPr b="1" sz="4800" i="1" lang="en-GB">
              <a:solidFill>
                <a:srgbClr val="000080"/>
              </a:solidFill>
            </a:endParaRPr>
          </a:p>
          <a:p>
            <a:pPr algn="l" indent="-457200" marL="457200">
              <a:buFont typeface="+mj-lt"/>
              <a:buAutoNum type="arabicPeriod" startAt="1"/>
            </a:pPr>
            <a:r>
              <a:rPr altLang="en-GB" b="1" sz="4800" i="1" lang="en-GB">
                <a:solidFill>
                  <a:srgbClr val="000080"/>
                </a:solidFill>
              </a:rPr>
              <a:t>ই</a:t>
            </a:r>
            <a:r>
              <a:rPr altLang="en-GB" b="1" sz="4800" i="1" lang="en-GB">
                <a:solidFill>
                  <a:srgbClr val="000080"/>
                </a:solidFill>
              </a:rPr>
              <a:t>ত</a:t>
            </a:r>
            <a:r>
              <a:rPr altLang="en-GB" b="1" sz="4800" i="1" lang="en-GB">
                <a:solidFill>
                  <a:srgbClr val="000080"/>
                </a:solidFill>
              </a:rPr>
              <a:t>ি</a:t>
            </a:r>
            <a:r>
              <a:rPr altLang="en-GB" b="1" sz="4800" i="1" lang="en-GB">
                <a:solidFill>
                  <a:srgbClr val="000080"/>
                </a:solidFill>
              </a:rPr>
              <a:t>ক</a:t>
            </a:r>
            <a:r>
              <a:rPr altLang="en-GB" b="1" sz="4800" i="1" lang="en-GB">
                <a:solidFill>
                  <a:srgbClr val="000080"/>
                </a:solidFill>
              </a:rPr>
              <a:t>া</a:t>
            </a:r>
            <a:r>
              <a:rPr altLang="en-GB" b="1" sz="4800" i="1" lang="en-GB">
                <a:solidFill>
                  <a:srgbClr val="000080"/>
                </a:solidFill>
              </a:rPr>
              <a:t>ফ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সম্পর্কে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জানতে</a:t>
            </a:r>
            <a:r>
              <a:rPr altLang="en-GB" b="1" sz="4800" i="1" lang="en-US">
                <a:solidFill>
                  <a:srgbClr val="000080"/>
                </a:solidFill>
              </a:rPr>
              <a:t> </a:t>
            </a:r>
            <a:r>
              <a:rPr altLang="en-GB" b="1" sz="4800" i="1" lang="en-GB">
                <a:solidFill>
                  <a:srgbClr val="000080"/>
                </a:solidFill>
              </a:rPr>
              <a:t>প</a:t>
            </a:r>
            <a:r>
              <a:rPr altLang="en-GB" b="1" sz="4800" i="1" lang="en-GB">
                <a:solidFill>
                  <a:srgbClr val="000080"/>
                </a:solidFill>
              </a:rPr>
              <a:t>া</a:t>
            </a:r>
            <a:r>
              <a:rPr altLang="en-GB" b="1" sz="4800" i="1" lang="en-GB">
                <a:solidFill>
                  <a:srgbClr val="000080"/>
                </a:solidFill>
              </a:rPr>
              <a:t>র</a:t>
            </a:r>
            <a:r>
              <a:rPr altLang="en-GB" b="1" sz="4800" i="1" lang="en-GB">
                <a:solidFill>
                  <a:srgbClr val="000080"/>
                </a:solidFill>
              </a:rPr>
              <a:t>ব</a:t>
            </a:r>
            <a:r>
              <a:rPr altLang="en-GB" b="1" sz="4800" i="1" lang="en-GB">
                <a:solidFill>
                  <a:srgbClr val="000080"/>
                </a:solidFill>
              </a:rPr>
              <a:t>ে</a:t>
            </a:r>
            <a:r>
              <a:rPr altLang="en-GB" b="1" sz="4800" i="1" lang="en-GB">
                <a:solidFill>
                  <a:srgbClr val="000080"/>
                </a:solidFill>
              </a:rPr>
              <a:t>।</a:t>
            </a:r>
            <a:endParaRPr b="1" sz="4800" i="1" lang="en-GB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ctrTitle"/>
          </p:nvPr>
        </p:nvSpPr>
        <p:spPr>
          <a:xfrm>
            <a:off x="796139" y="263978"/>
            <a:ext cx="7551723" cy="772964"/>
          </a:xfrm>
          <a:solidFill>
            <a:srgbClr val="D04617"/>
          </a:solidFill>
          <a:ln w="63500">
            <a:solidFill>
              <a:srgbClr val="000000"/>
            </a:solidFill>
            <a:prstDash val="solid"/>
          </a:ln>
        </p:spPr>
        <p:txBody>
          <a:bodyPr>
            <a:normAutofit fontScale="90000"/>
          </a:bodyPr>
          <a:p>
            <a:r>
              <a:rPr b="1" i="1" lang="en-GB" u="sng">
                <a:solidFill>
                  <a:srgbClr val="FFFFFF"/>
                </a:solidFill>
              </a:rPr>
              <a:t>আ</a:t>
            </a:r>
            <a:r>
              <a:rPr b="1" i="1" lang="en-GB" u="sng">
                <a:solidFill>
                  <a:srgbClr val="FFFFFF"/>
                </a:solidFill>
              </a:rPr>
              <a:t>য়</a:t>
            </a:r>
            <a:r>
              <a:rPr b="1" i="1" lang="en-GB" u="sng">
                <a:solidFill>
                  <a:srgbClr val="FFFFFF"/>
                </a:solidFill>
              </a:rPr>
              <a:t>া</a:t>
            </a:r>
            <a:r>
              <a:rPr b="1" i="1" lang="en-GB" u="sng">
                <a:solidFill>
                  <a:srgbClr val="FFFFFF"/>
                </a:solidFill>
              </a:rPr>
              <a:t>ত</a:t>
            </a:r>
            <a:r>
              <a:rPr altLang="en-GB" b="1" i="1" lang="en-US" u="sng">
                <a:solidFill>
                  <a:srgbClr val="FFFFFF"/>
                </a:solidFill>
              </a:rPr>
              <a:t> </a:t>
            </a:r>
            <a:r>
              <a:rPr altLang="en-GB" b="1" i="1" lang="en-GB" u="sng">
                <a:solidFill>
                  <a:srgbClr val="FFFFFF"/>
                </a:solidFill>
              </a:rPr>
              <a:t>ন</a:t>
            </a:r>
            <a:r>
              <a:rPr altLang="en-GB" b="1" i="1" lang="en-GB" u="sng">
                <a:solidFill>
                  <a:srgbClr val="FFFFFF"/>
                </a:solidFill>
              </a:rPr>
              <a:t>ং</a:t>
            </a:r>
            <a:r>
              <a:rPr altLang="en-GB" b="1" i="1" lang="en-US" u="sng">
                <a:solidFill>
                  <a:srgbClr val="FFFFFF"/>
                </a:solidFill>
              </a:rPr>
              <a:t> </a:t>
            </a:r>
            <a:r>
              <a:rPr altLang="en-US" b="1" i="1" lang="en-GB" u="sng">
                <a:solidFill>
                  <a:srgbClr val="FFFFFF"/>
                </a:solidFill>
              </a:rPr>
              <a:t>১</a:t>
            </a:r>
            <a:r>
              <a:rPr altLang="en-US" b="1" i="1" lang="en-GB" u="sng">
                <a:solidFill>
                  <a:srgbClr val="FFFFFF"/>
                </a:solidFill>
              </a:rPr>
              <a:t>৮</a:t>
            </a:r>
            <a:r>
              <a:rPr altLang="en-US" b="1" i="1" lang="en-GB" u="sng">
                <a:solidFill>
                  <a:srgbClr val="FFFFFF"/>
                </a:solidFill>
              </a:rPr>
              <a:t>৩</a:t>
            </a:r>
            <a:endParaRPr b="1" i="1" lang="en-GB" u="sng">
              <a:solidFill>
                <a:srgbClr val="FFFFFF"/>
              </a:solidFill>
            </a:endParaRPr>
          </a:p>
        </p:txBody>
      </p:sp>
      <p:sp>
        <p:nvSpPr>
          <p:cNvPr id="1048603" name=""/>
          <p:cNvSpPr>
            <a:spLocks noGrp="1"/>
          </p:cNvSpPr>
          <p:nvPr>
            <p:ph type="subTitle" idx="1"/>
          </p:nvPr>
        </p:nvSpPr>
        <p:spPr>
          <a:xfrm>
            <a:off x="11582" y="1289100"/>
            <a:ext cx="9083643" cy="5324009"/>
          </a:xfrm>
          <a:solidFill>
            <a:srgbClr val="000080"/>
          </a:solidFill>
          <a:ln w="63500">
            <a:solidFill>
              <a:srgbClr val="D04617"/>
            </a:solidFill>
            <a:prstDash val="sysDash"/>
          </a:ln>
        </p:spPr>
        <p:txBody>
          <a:bodyPr/>
          <a:p>
            <a:pPr algn="r"/>
            <a:r>
              <a:rPr b="1" sz="4000" i="1" lang="en-GB">
                <a:solidFill>
                  <a:srgbClr val="F46D43"/>
                </a:solidFill>
              </a:rPr>
              <a:t>يأيها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ا</a:t>
            </a:r>
            <a:r>
              <a:rPr altLang="en-GB" b="1" sz="4000" i="1" lang="en-GB">
                <a:solidFill>
                  <a:srgbClr val="F46D43"/>
                </a:solidFill>
              </a:rPr>
              <a:t>ل</a:t>
            </a:r>
            <a:r>
              <a:rPr altLang="en-GB" b="1" sz="4000" i="1" lang="en-GB">
                <a:solidFill>
                  <a:srgbClr val="F46D43"/>
                </a:solidFill>
              </a:rPr>
              <a:t>ذ</a:t>
            </a:r>
            <a:r>
              <a:rPr altLang="en-GB" b="1" sz="4000" i="1" lang="en-GB">
                <a:solidFill>
                  <a:srgbClr val="F46D43"/>
                </a:solidFill>
              </a:rPr>
              <a:t>ي</a:t>
            </a:r>
            <a:r>
              <a:rPr altLang="en-GB" b="1" sz="4000" i="1" lang="en-GB">
                <a:solidFill>
                  <a:srgbClr val="F46D43"/>
                </a:solidFill>
              </a:rPr>
              <a:t>ن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آمنوا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ك</a:t>
            </a:r>
            <a:r>
              <a:rPr altLang="en-GB" b="1" sz="4000" i="1" lang="en-GB">
                <a:solidFill>
                  <a:srgbClr val="F46D43"/>
                </a:solidFill>
              </a:rPr>
              <a:t>ت</a:t>
            </a:r>
            <a:r>
              <a:rPr altLang="en-GB" b="1" sz="4000" i="1" lang="en-GB">
                <a:solidFill>
                  <a:srgbClr val="F46D43"/>
                </a:solidFill>
              </a:rPr>
              <a:t>ب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عليكم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الصيام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كما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كتب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على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الذين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من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قبل</a:t>
            </a:r>
            <a:r>
              <a:rPr altLang="en-GB" b="1" sz="4000" i="1" lang="en-GB">
                <a:solidFill>
                  <a:srgbClr val="F46D43"/>
                </a:solidFill>
              </a:rPr>
              <a:t>ك</a:t>
            </a:r>
            <a:r>
              <a:rPr altLang="en-GB" b="1" sz="4000" i="1" lang="en-GB">
                <a:solidFill>
                  <a:srgbClr val="F46D43"/>
                </a:solidFill>
              </a:rPr>
              <a:t>م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ل</a:t>
            </a:r>
            <a:r>
              <a:rPr altLang="en-GB" b="1" sz="4000" i="1" lang="en-GB">
                <a:solidFill>
                  <a:srgbClr val="F46D43"/>
                </a:solidFill>
              </a:rPr>
              <a:t>ع</a:t>
            </a:r>
            <a:r>
              <a:rPr altLang="en-GB" b="1" sz="4000" i="1" lang="en-GB">
                <a:solidFill>
                  <a:srgbClr val="F46D43"/>
                </a:solidFill>
              </a:rPr>
              <a:t>ل</a:t>
            </a:r>
            <a:r>
              <a:rPr altLang="en-GB" b="1" sz="4000" i="1" lang="en-GB">
                <a:solidFill>
                  <a:srgbClr val="F46D43"/>
                </a:solidFill>
              </a:rPr>
              <a:t>ك</a:t>
            </a:r>
            <a:r>
              <a:rPr altLang="en-GB" b="1" sz="4000" i="1" lang="en-GB">
                <a:solidFill>
                  <a:srgbClr val="F46D43"/>
                </a:solidFill>
              </a:rPr>
              <a:t>م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ت</a:t>
            </a:r>
            <a:r>
              <a:rPr altLang="en-GB" b="1" sz="4000" i="1" lang="en-GB">
                <a:solidFill>
                  <a:srgbClr val="F46D43"/>
                </a:solidFill>
              </a:rPr>
              <a:t>ت</a:t>
            </a:r>
            <a:r>
              <a:rPr altLang="en-GB" b="1" sz="4000" i="1" lang="en-GB">
                <a:solidFill>
                  <a:srgbClr val="F46D43"/>
                </a:solidFill>
              </a:rPr>
              <a:t>ق</a:t>
            </a:r>
            <a:r>
              <a:rPr altLang="en-GB" b="1" sz="4000" i="1" lang="en-GB">
                <a:solidFill>
                  <a:srgbClr val="F46D43"/>
                </a:solidFill>
              </a:rPr>
              <a:t>و</a:t>
            </a:r>
            <a:r>
              <a:rPr altLang="en-GB" b="1" sz="4000" i="1" lang="en-GB">
                <a:solidFill>
                  <a:srgbClr val="F46D43"/>
                </a:solidFill>
              </a:rPr>
              <a:t>ن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endParaRPr b="1" sz="4000" i="1" lang="en-GB">
              <a:solidFill>
                <a:srgbClr val="F46D43"/>
              </a:solidFill>
            </a:endParaRPr>
          </a:p>
          <a:p>
            <a:pPr algn="r"/>
            <a:endParaRPr b="1" sz="4000" i="1" lang="en-GB">
              <a:solidFill>
                <a:srgbClr val="F46D43"/>
              </a:solidFill>
            </a:endParaRPr>
          </a:p>
          <a:p>
            <a:pPr algn="l"/>
            <a:r>
              <a:rPr altLang="en-GB" b="1" sz="4000" i="1" lang="en-GB">
                <a:solidFill>
                  <a:srgbClr val="F46D43"/>
                </a:solidFill>
              </a:rPr>
              <a:t>হ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ু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ি</a:t>
            </a:r>
            <a:r>
              <a:rPr altLang="en-GB" b="1" sz="4000" i="1" lang="en-GB">
                <a:solidFill>
                  <a:srgbClr val="F46D43"/>
                </a:solidFill>
              </a:rPr>
              <a:t>ন</a:t>
            </a:r>
            <a:r>
              <a:rPr altLang="en-GB" b="1" sz="4000" i="1" lang="en-GB">
                <a:solidFill>
                  <a:srgbClr val="F46D43"/>
                </a:solidFill>
              </a:rPr>
              <a:t>গ</a:t>
            </a:r>
            <a:r>
              <a:rPr altLang="en-GB" b="1" sz="4000" i="1" lang="en-GB">
                <a:solidFill>
                  <a:srgbClr val="F46D43"/>
                </a:solidFill>
              </a:rPr>
              <a:t>ণ</a:t>
            </a:r>
            <a:r>
              <a:rPr altLang="en-GB" b="1" sz="4000" i="1" lang="en-US">
                <a:solidFill>
                  <a:srgbClr val="F46D43"/>
                </a:solidFill>
              </a:rPr>
              <a:t>! 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ো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দের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উ</a:t>
            </a:r>
            <a:r>
              <a:rPr altLang="en-GB" b="1" sz="4000" i="1" lang="en-GB">
                <a:solidFill>
                  <a:srgbClr val="F46D43"/>
                </a:solidFill>
              </a:rPr>
              <a:t>প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ো</a:t>
            </a:r>
            <a:r>
              <a:rPr altLang="en-GB" b="1" sz="4000" i="1" lang="en-GB">
                <a:solidFill>
                  <a:srgbClr val="F46D43"/>
                </a:solidFill>
              </a:rPr>
              <a:t>জ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ক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ফ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জ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ক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হয়েছে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য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ন</a:t>
            </a:r>
            <a:r>
              <a:rPr altLang="en-GB" b="1" sz="4000" i="1" lang="en-GB">
                <a:solidFill>
                  <a:srgbClr val="F46D43"/>
                </a:solidFill>
              </a:rPr>
              <a:t>ি</a:t>
            </a:r>
            <a:r>
              <a:rPr altLang="en-GB" b="1" sz="4000" i="1" lang="en-GB">
                <a:solidFill>
                  <a:srgbClr val="F46D43"/>
                </a:solidFill>
              </a:rPr>
              <a:t>ভ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ব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ফ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জ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ক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হ</a:t>
            </a:r>
            <a:r>
              <a:rPr altLang="en-GB" b="1" sz="4000" i="1" lang="en-GB">
                <a:solidFill>
                  <a:srgbClr val="F46D43"/>
                </a:solidFill>
              </a:rPr>
              <a:t>য়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GB">
                <a:solidFill>
                  <a:srgbClr val="F46D43"/>
                </a:solidFill>
              </a:rPr>
              <a:t>ছ</a:t>
            </a:r>
            <a:r>
              <a:rPr altLang="en-GB" b="1" sz="4000" i="1" lang="en-GB">
                <a:solidFill>
                  <a:srgbClr val="F46D43"/>
                </a:solidFill>
              </a:rPr>
              <a:t>ি</a:t>
            </a:r>
            <a:r>
              <a:rPr altLang="en-GB" b="1" sz="4000" i="1" lang="en-GB">
                <a:solidFill>
                  <a:srgbClr val="F46D43"/>
                </a:solidFill>
              </a:rPr>
              <a:t>ল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ো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দ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প</a:t>
            </a:r>
            <a:r>
              <a:rPr altLang="en-GB" b="1" sz="4000" i="1" lang="en-GB">
                <a:solidFill>
                  <a:srgbClr val="F46D43"/>
                </a:solidFill>
              </a:rPr>
              <a:t>ূ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্</a:t>
            </a:r>
            <a:r>
              <a:rPr altLang="en-GB" b="1" sz="4000" i="1" lang="en-GB">
                <a:solidFill>
                  <a:srgbClr val="F46D43"/>
                </a:solidFill>
              </a:rPr>
              <a:t>ব</a:t>
            </a:r>
            <a:r>
              <a:rPr altLang="en-GB" b="1" sz="4000" i="1" lang="en-GB">
                <a:solidFill>
                  <a:srgbClr val="F46D43"/>
                </a:solidFill>
              </a:rPr>
              <a:t>ব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্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ী</a:t>
            </a:r>
            <a:r>
              <a:rPr altLang="en-GB" b="1" sz="4000" i="1" lang="en-GB">
                <a:solidFill>
                  <a:srgbClr val="F46D43"/>
                </a:solidFill>
              </a:rPr>
              <a:t>গ</a:t>
            </a:r>
            <a:r>
              <a:rPr altLang="en-GB" b="1" sz="4000" i="1" lang="en-GB">
                <a:solidFill>
                  <a:srgbClr val="F46D43"/>
                </a:solidFill>
              </a:rPr>
              <a:t>ণ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উ</a:t>
            </a:r>
            <a:r>
              <a:rPr altLang="en-GB" b="1" sz="4000" i="1" lang="en-GB">
                <a:solidFill>
                  <a:srgbClr val="F46D43"/>
                </a:solidFill>
              </a:rPr>
              <a:t>প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য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ো</a:t>
            </a:r>
            <a:r>
              <a:rPr altLang="en-GB" b="1" sz="4000" i="1" lang="en-GB">
                <a:solidFill>
                  <a:srgbClr val="F46D43"/>
                </a:solidFill>
              </a:rPr>
              <a:t>ম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আ</a:t>
            </a:r>
            <a:r>
              <a:rPr altLang="en-GB" b="1" sz="4000" i="1" lang="en-GB">
                <a:solidFill>
                  <a:srgbClr val="F46D43"/>
                </a:solidFill>
              </a:rPr>
              <a:t>ল</a:t>
            </a:r>
            <a:r>
              <a:rPr altLang="en-GB" b="1" sz="4000" i="1" lang="en-GB">
                <a:solidFill>
                  <a:srgbClr val="F46D43"/>
                </a:solidFill>
              </a:rPr>
              <a:t>্</a:t>
            </a:r>
            <a:r>
              <a:rPr altLang="en-GB" b="1" sz="4000" i="1" lang="en-GB">
                <a:solidFill>
                  <a:srgbClr val="F46D43"/>
                </a:solidFill>
              </a:rPr>
              <a:t>ল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হ</a:t>
            </a:r>
            <a:r>
              <a:rPr altLang="en-GB" b="1" sz="4000" i="1" lang="en-GB">
                <a:solidFill>
                  <a:srgbClr val="F46D43"/>
                </a:solidFill>
              </a:rPr>
              <a:t>ভ</a:t>
            </a:r>
            <a:r>
              <a:rPr altLang="en-GB" b="1" sz="4000" i="1" lang="en-GB">
                <a:solidFill>
                  <a:srgbClr val="F46D43"/>
                </a:solidFill>
              </a:rPr>
              <a:t>ী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ু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হ</a:t>
            </a:r>
            <a:r>
              <a:rPr altLang="en-GB" b="1" sz="4000" i="1" lang="en-GB">
                <a:solidFill>
                  <a:srgbClr val="F46D43"/>
                </a:solidFill>
              </a:rPr>
              <a:t>ত</a:t>
            </a:r>
            <a:r>
              <a:rPr altLang="en-GB" b="1" sz="4000" i="1" lang="en-GB">
                <a:solidFill>
                  <a:srgbClr val="F46D43"/>
                </a:solidFill>
              </a:rPr>
              <a:t>ে</a:t>
            </a:r>
            <a:r>
              <a:rPr altLang="en-GB" b="1" sz="4000" i="1" lang="en-US">
                <a:solidFill>
                  <a:srgbClr val="F46D43"/>
                </a:solidFill>
              </a:rPr>
              <a:t> </a:t>
            </a:r>
            <a:r>
              <a:rPr altLang="en-GB" b="1" sz="4000" i="1" lang="en-GB">
                <a:solidFill>
                  <a:srgbClr val="F46D43"/>
                </a:solidFill>
              </a:rPr>
              <a:t>প</a:t>
            </a:r>
            <a:r>
              <a:rPr altLang="en-GB" b="1" sz="4000" i="1" lang="en-GB">
                <a:solidFill>
                  <a:srgbClr val="F46D43"/>
                </a:solidFill>
              </a:rPr>
              <a:t>া</a:t>
            </a:r>
            <a:r>
              <a:rPr altLang="en-GB" b="1" sz="4000" i="1" lang="en-GB">
                <a:solidFill>
                  <a:srgbClr val="F46D43"/>
                </a:solidFill>
              </a:rPr>
              <a:t>র</a:t>
            </a:r>
            <a:r>
              <a:rPr altLang="en-GB" b="1" sz="4000" i="1" lang="en-GB">
                <a:solidFill>
                  <a:srgbClr val="F46D43"/>
                </a:solidFill>
              </a:rPr>
              <a:t>।</a:t>
            </a:r>
            <a:endParaRPr b="1" sz="4000" i="1" lang="en-GB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ctrTitle"/>
          </p:nvPr>
        </p:nvSpPr>
        <p:spPr>
          <a:xfrm>
            <a:off x="685798" y="288892"/>
            <a:ext cx="7660005" cy="796209"/>
          </a:xfrm>
          <a:solidFill>
            <a:srgbClr val="92D04F"/>
          </a:solidFill>
          <a:ln w="63500">
            <a:solidFill>
              <a:srgbClr val="000000"/>
            </a:solidFill>
            <a:prstDash val="solid"/>
          </a:ln>
        </p:spPr>
        <p:txBody>
          <a:bodyPr>
            <a:noAutofit/>
          </a:bodyPr>
          <a:p>
            <a:r>
              <a:rPr b="1" sz="6000" i="1" lang="en-GB" u="sng">
                <a:solidFill>
                  <a:srgbClr val="BF0000"/>
                </a:solidFill>
              </a:rPr>
              <a:t>আ</a:t>
            </a:r>
            <a:r>
              <a:rPr b="1" sz="6000" i="1" lang="en-GB" u="sng">
                <a:solidFill>
                  <a:srgbClr val="BF0000"/>
                </a:solidFill>
              </a:rPr>
              <a:t>য়</a:t>
            </a:r>
            <a:r>
              <a:rPr b="1" sz="6000" i="1" lang="en-GB" u="sng">
                <a:solidFill>
                  <a:srgbClr val="BF0000"/>
                </a:solidFill>
              </a:rPr>
              <a:t>া</a:t>
            </a:r>
            <a:r>
              <a:rPr b="1" sz="6000" i="1" lang="en-GB" u="sng">
                <a:solidFill>
                  <a:srgbClr val="BF0000"/>
                </a:solidFill>
              </a:rPr>
              <a:t>ত</a:t>
            </a:r>
            <a:r>
              <a:rPr altLang="en-GB" b="1" sz="6000" i="1" lang="en-US" u="sng">
                <a:solidFill>
                  <a:srgbClr val="BF0000"/>
                </a:solidFill>
              </a:rPr>
              <a:t> </a:t>
            </a:r>
            <a:r>
              <a:rPr altLang="en-GB" b="1" sz="6000" i="1" lang="en-GB" u="sng">
                <a:solidFill>
                  <a:srgbClr val="BF0000"/>
                </a:solidFill>
              </a:rPr>
              <a:t>ন</a:t>
            </a:r>
            <a:r>
              <a:rPr altLang="en-GB" b="1" sz="6000" i="1" lang="en-GB" u="sng">
                <a:solidFill>
                  <a:srgbClr val="BF0000"/>
                </a:solidFill>
              </a:rPr>
              <a:t>ং</a:t>
            </a:r>
            <a:r>
              <a:rPr altLang="en-GB" b="1" sz="6000" i="1" lang="en-US" u="sng">
                <a:solidFill>
                  <a:srgbClr val="BF0000"/>
                </a:solidFill>
              </a:rPr>
              <a:t> </a:t>
            </a:r>
            <a:r>
              <a:rPr altLang="en-US" b="1" sz="6000" i="1" lang="en-GB" u="sng">
                <a:solidFill>
                  <a:srgbClr val="BF0000"/>
                </a:solidFill>
              </a:rPr>
              <a:t>১</a:t>
            </a:r>
            <a:r>
              <a:rPr altLang="en-US" b="1" sz="6000" i="1" lang="en-GB" u="sng">
                <a:solidFill>
                  <a:srgbClr val="BF0000"/>
                </a:solidFill>
              </a:rPr>
              <a:t>৮</a:t>
            </a:r>
            <a:r>
              <a:rPr altLang="en-US" b="1" sz="6000" i="1" lang="en-GB" u="sng">
                <a:solidFill>
                  <a:srgbClr val="BF0000"/>
                </a:solidFill>
              </a:rPr>
              <a:t>৪</a:t>
            </a:r>
            <a:endParaRPr b="1" sz="6000" i="1" lang="en-GB" u="sng">
              <a:solidFill>
                <a:srgbClr val="BF0000"/>
              </a:solidFill>
            </a:endParaRPr>
          </a:p>
        </p:txBody>
      </p:sp>
      <p:sp>
        <p:nvSpPr>
          <p:cNvPr id="1048605" name=""/>
          <p:cNvSpPr>
            <a:spLocks noGrp="1"/>
          </p:cNvSpPr>
          <p:nvPr>
            <p:ph type="subTitle" idx="1"/>
          </p:nvPr>
        </p:nvSpPr>
        <p:spPr>
          <a:xfrm>
            <a:off x="130696" y="1436040"/>
            <a:ext cx="8876743" cy="5189893"/>
          </a:xfrm>
          <a:solidFill>
            <a:srgbClr val="0000FF"/>
          </a:solidFill>
          <a:ln w="63500">
            <a:solidFill>
              <a:srgbClr val="92D04F"/>
            </a:solidFill>
            <a:prstDash val="sysDash"/>
          </a:ln>
        </p:spPr>
        <p:txBody>
          <a:bodyPr/>
          <a:p>
            <a:pPr algn="r"/>
            <a:r>
              <a:rPr b="1" sz="3200" i="1" lang="en-GB">
                <a:solidFill>
                  <a:srgbClr val="FFC000"/>
                </a:solidFill>
              </a:rPr>
              <a:t>أيام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GB">
                <a:solidFill>
                  <a:srgbClr val="FFC000"/>
                </a:solidFill>
              </a:rPr>
              <a:t>د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د</a:t>
            </a:r>
            <a:r>
              <a:rPr altLang="en-GB" b="1" sz="3200" i="1" lang="en-GB">
                <a:solidFill>
                  <a:srgbClr val="FFC000"/>
                </a:solidFill>
              </a:rPr>
              <a:t>ات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ك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GB">
                <a:solidFill>
                  <a:srgbClr val="FFC000"/>
                </a:solidFill>
              </a:rPr>
              <a:t>ك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ر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ض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أو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GB">
                <a:solidFill>
                  <a:srgbClr val="FFC000"/>
                </a:solidFill>
              </a:rPr>
              <a:t>ل</a:t>
            </a:r>
            <a:r>
              <a:rPr altLang="en-GB" b="1" sz="3200" i="1" lang="en-GB">
                <a:solidFill>
                  <a:srgbClr val="FFC000"/>
                </a:solidFill>
              </a:rPr>
              <a:t>ى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س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ر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GB">
                <a:solidFill>
                  <a:srgbClr val="FFC000"/>
                </a:solidFill>
              </a:rPr>
              <a:t>د</a:t>
            </a:r>
            <a:r>
              <a:rPr altLang="en-GB" b="1" sz="3200" i="1" lang="en-GB">
                <a:solidFill>
                  <a:srgbClr val="FFC000"/>
                </a:solidFill>
              </a:rPr>
              <a:t>ة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أيام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أخر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وعلى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GB">
                <a:solidFill>
                  <a:srgbClr val="FFC000"/>
                </a:solidFill>
              </a:rPr>
              <a:t>ل</a:t>
            </a:r>
            <a:r>
              <a:rPr altLang="en-GB" b="1" sz="3200" i="1" lang="en-GB">
                <a:solidFill>
                  <a:srgbClr val="FFC000"/>
                </a:solidFill>
              </a:rPr>
              <a:t>ذ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ط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ق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GB">
                <a:solidFill>
                  <a:srgbClr val="FFC000"/>
                </a:solidFill>
              </a:rPr>
              <a:t>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د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ة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ط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س</a:t>
            </a:r>
            <a:r>
              <a:rPr altLang="en-GB" b="1" sz="3200" i="1" lang="en-GB">
                <a:solidFill>
                  <a:srgbClr val="FFC000"/>
                </a:solidFill>
              </a:rPr>
              <a:t>ك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ت</a:t>
            </a:r>
            <a:r>
              <a:rPr altLang="en-GB" b="1" sz="3200" i="1" lang="en-GB">
                <a:solidFill>
                  <a:srgbClr val="FFC000"/>
                </a:solidFill>
              </a:rPr>
              <a:t>ط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خ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ر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ف</a:t>
            </a:r>
            <a:r>
              <a:rPr altLang="en-GB" b="1" sz="3200" i="1" lang="en-GB">
                <a:solidFill>
                  <a:srgbClr val="FFC000"/>
                </a:solidFill>
              </a:rPr>
              <a:t>ه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خ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ر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ل</a:t>
            </a:r>
            <a:r>
              <a:rPr altLang="en-GB" b="1" sz="3200" i="1" lang="en-GB">
                <a:solidFill>
                  <a:srgbClr val="FFC000"/>
                </a:solidFill>
              </a:rPr>
              <a:t>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ت</a:t>
            </a:r>
            <a:r>
              <a:rPr altLang="en-GB" b="1" sz="3200" i="1" lang="en-GB">
                <a:solidFill>
                  <a:srgbClr val="FFC000"/>
                </a:solidFill>
              </a:rPr>
              <a:t>ص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ا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خ</a:t>
            </a:r>
            <a:r>
              <a:rPr altLang="en-GB" b="1" sz="3200" i="1" lang="en-GB">
                <a:solidFill>
                  <a:srgbClr val="FFC000"/>
                </a:solidFill>
              </a:rPr>
              <a:t>ي</a:t>
            </a:r>
            <a:r>
              <a:rPr altLang="en-GB" b="1" sz="3200" i="1" lang="en-GB">
                <a:solidFill>
                  <a:srgbClr val="FFC000"/>
                </a:solidFill>
              </a:rPr>
              <a:t>ر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ل</a:t>
            </a:r>
            <a:r>
              <a:rPr altLang="en-GB" b="1" sz="3200" i="1" lang="en-GB">
                <a:solidFill>
                  <a:srgbClr val="FFC000"/>
                </a:solidFill>
              </a:rPr>
              <a:t>ك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إن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ك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GB">
                <a:solidFill>
                  <a:srgbClr val="FFC000"/>
                </a:solidFill>
              </a:rPr>
              <a:t>ت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ت</a:t>
            </a:r>
            <a:r>
              <a:rPr altLang="en-GB" b="1" sz="3200" i="1" lang="en-GB">
                <a:solidFill>
                  <a:srgbClr val="FFC000"/>
                </a:solidFill>
              </a:rPr>
              <a:t>ع</a:t>
            </a:r>
            <a:r>
              <a:rPr altLang="en-GB" b="1" sz="3200" i="1" lang="en-GB">
                <a:solidFill>
                  <a:srgbClr val="FFC000"/>
                </a:solidFill>
              </a:rPr>
              <a:t>ل</a:t>
            </a:r>
            <a:r>
              <a:rPr altLang="en-GB" b="1" sz="3200" i="1" lang="en-GB">
                <a:solidFill>
                  <a:srgbClr val="FFC000"/>
                </a:solidFill>
              </a:rPr>
              <a:t>م</a:t>
            </a:r>
            <a:r>
              <a:rPr altLang="en-GB" b="1" sz="3200" i="1" lang="en-GB">
                <a:solidFill>
                  <a:srgbClr val="FFC000"/>
                </a:solidFill>
              </a:rPr>
              <a:t>و</a:t>
            </a:r>
            <a:r>
              <a:rPr altLang="en-GB" b="1" sz="3200" i="1" lang="en-GB">
                <a:solidFill>
                  <a:srgbClr val="FFC000"/>
                </a:solidFill>
              </a:rPr>
              <a:t>ن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endParaRPr b="1" sz="3200" i="1" lang="en-GB">
              <a:solidFill>
                <a:srgbClr val="FFC000"/>
              </a:solidFill>
            </a:endParaRPr>
          </a:p>
          <a:p>
            <a:pPr algn="r"/>
            <a:endParaRPr b="1" sz="3200" i="1" lang="en-GB">
              <a:solidFill>
                <a:srgbClr val="FFC000"/>
              </a:solidFill>
            </a:endParaRPr>
          </a:p>
          <a:p>
            <a:pPr algn="l"/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য়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ট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ষ্ট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নের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স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য়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ম</a:t>
            </a:r>
            <a:r>
              <a:rPr altLang="en-GB" b="1" sz="3200" i="1" lang="en-GB">
                <a:solidFill>
                  <a:srgbClr val="FFC000"/>
                </a:solidFill>
              </a:rPr>
              <a:t>।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ঃ</a:t>
            </a:r>
            <a:r>
              <a:rPr altLang="en-GB" b="1" sz="3200" i="1" lang="en-GB">
                <a:solidFill>
                  <a:srgbClr val="FFC000"/>
                </a:solidFill>
              </a:rPr>
              <a:t>প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ো</a:t>
            </a:r>
            <a:r>
              <a:rPr altLang="en-GB" b="1" sz="3200" i="1" lang="en-GB">
                <a:solidFill>
                  <a:srgbClr val="FFC000"/>
                </a:solidFill>
              </a:rPr>
              <a:t>ম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মধ্যে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কেউ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যদি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অসুস্থ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</a:t>
            </a:r>
            <a:r>
              <a:rPr altLang="en-GB" b="1" sz="3200" i="1" lang="en-GB">
                <a:solidFill>
                  <a:srgbClr val="FFC000"/>
                </a:solidFill>
              </a:rPr>
              <a:t>থ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স</a:t>
            </a:r>
            <a:r>
              <a:rPr altLang="en-GB" b="1" sz="3200" i="1" lang="en-GB">
                <a:solidFill>
                  <a:srgbClr val="FFC000"/>
                </a:solidFill>
              </a:rPr>
              <a:t>ফ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থ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হ</a:t>
            </a:r>
            <a:r>
              <a:rPr altLang="en-GB" b="1" sz="3200" i="1" lang="en-GB">
                <a:solidFill>
                  <a:srgbClr val="FFC000"/>
                </a:solidFill>
              </a:rPr>
              <a:t>ল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GB">
                <a:solidFill>
                  <a:srgbClr val="FFC000"/>
                </a:solidFill>
              </a:rPr>
              <a:t>গ</a:t>
            </a:r>
            <a:r>
              <a:rPr altLang="en-GB" b="1" sz="3200" i="1" lang="en-GB">
                <a:solidFill>
                  <a:srgbClr val="FFC000"/>
                </a:solidFill>
              </a:rPr>
              <a:t>ু</a:t>
            </a:r>
            <a:r>
              <a:rPr altLang="en-GB" b="1" sz="3200" i="1" lang="en-GB">
                <a:solidFill>
                  <a:srgbClr val="FFC000"/>
                </a:solidFill>
              </a:rPr>
              <a:t>ল</a:t>
            </a:r>
            <a:r>
              <a:rPr altLang="en-GB" b="1" sz="3200" i="1" lang="en-GB">
                <a:solidFill>
                  <a:srgbClr val="FFC000"/>
                </a:solidFill>
              </a:rPr>
              <a:t>ো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প</a:t>
            </a:r>
            <a:r>
              <a:rPr altLang="en-GB" b="1" sz="3200" i="1" lang="en-GB">
                <a:solidFill>
                  <a:srgbClr val="FFC000"/>
                </a:solidFill>
              </a:rPr>
              <a:t>ূ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্ণ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রে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।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আ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ষ</a:t>
            </a:r>
            <a:r>
              <a:rPr altLang="en-GB" b="1" sz="3200" i="1" lang="en-GB">
                <a:solidFill>
                  <a:srgbClr val="FFC000"/>
                </a:solidFill>
              </a:rPr>
              <a:t>ম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এ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জ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অ</a:t>
            </a:r>
            <a:r>
              <a:rPr altLang="en-GB" b="1" sz="3200" i="1" lang="en-GB">
                <a:solidFill>
                  <a:srgbClr val="FFC000"/>
                </a:solidFill>
              </a:rPr>
              <a:t>ভ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গ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স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খ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ফ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GB">
                <a:solidFill>
                  <a:srgbClr val="FFC000"/>
                </a:solidFill>
              </a:rPr>
              <a:t>য়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।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আ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উ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স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ঃ</a:t>
            </a:r>
            <a:r>
              <a:rPr altLang="en-GB" b="1" sz="3200" i="1" lang="en-GB">
                <a:solidFill>
                  <a:srgbClr val="FFC000"/>
                </a:solidFill>
              </a:rPr>
              <a:t>স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ফ</a:t>
            </a:r>
            <a:r>
              <a:rPr altLang="en-GB" b="1" sz="3200" i="1" lang="en-GB">
                <a:solidFill>
                  <a:srgbClr val="FFC000"/>
                </a:solidFill>
              </a:rPr>
              <a:t>ূ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ভ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সৎকর্ম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হ</a:t>
            </a:r>
            <a:r>
              <a:rPr altLang="en-GB" b="1" sz="3200" i="1" lang="en-GB">
                <a:solidFill>
                  <a:srgbClr val="FFC000"/>
                </a:solidFill>
              </a:rPr>
              <a:t>ল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তার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জন্য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ল</a:t>
            </a:r>
            <a:r>
              <a:rPr altLang="en-GB" b="1" sz="3200" i="1" lang="en-GB">
                <a:solidFill>
                  <a:srgbClr val="FFC000"/>
                </a:solidFill>
              </a:rPr>
              <a:t>্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ণ</a:t>
            </a:r>
            <a:r>
              <a:rPr altLang="en-GB" b="1" sz="3200" i="1" lang="en-GB">
                <a:solidFill>
                  <a:srgbClr val="FFC000"/>
                </a:solidFill>
              </a:rPr>
              <a:t>ক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হ</a:t>
            </a:r>
            <a:r>
              <a:rPr altLang="en-GB" b="1" sz="3200" i="1" lang="en-GB">
                <a:solidFill>
                  <a:srgbClr val="FFC000"/>
                </a:solidFill>
              </a:rPr>
              <a:t>ব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।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আ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ো</a:t>
            </a:r>
            <a:r>
              <a:rPr altLang="en-GB" b="1" sz="3200" i="1" lang="en-GB">
                <a:solidFill>
                  <a:srgbClr val="FFC000"/>
                </a:solidFill>
              </a:rPr>
              <a:t>জ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র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খ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ট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ই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উ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্তম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য</a:t>
            </a:r>
            <a:r>
              <a:rPr altLang="en-GB" b="1" sz="3200" i="1" lang="en-GB">
                <a:solidFill>
                  <a:srgbClr val="FFC000"/>
                </a:solidFill>
              </a:rPr>
              <a:t>দ</a:t>
            </a:r>
            <a:r>
              <a:rPr altLang="en-GB" b="1" sz="3200" i="1" lang="en-GB">
                <a:solidFill>
                  <a:srgbClr val="FFC000"/>
                </a:solidFill>
              </a:rPr>
              <a:t>ি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ো</a:t>
            </a:r>
            <a:r>
              <a:rPr altLang="en-GB" b="1" sz="3200" i="1" lang="en-GB">
                <a:solidFill>
                  <a:srgbClr val="FFC000"/>
                </a:solidFill>
              </a:rPr>
              <a:t>মরা</a:t>
            </a:r>
            <a:r>
              <a:rPr altLang="en-GB" b="1" sz="3200" i="1" lang="en-US">
                <a:solidFill>
                  <a:srgbClr val="FFC000"/>
                </a:solidFill>
              </a:rPr>
              <a:t> </a:t>
            </a:r>
            <a:r>
              <a:rPr altLang="en-GB" b="1" sz="3200" i="1" lang="en-GB">
                <a:solidFill>
                  <a:srgbClr val="FFC000"/>
                </a:solidFill>
              </a:rPr>
              <a:t>জ</a:t>
            </a:r>
            <a:r>
              <a:rPr altLang="en-GB" b="1" sz="3200" i="1" lang="en-GB">
                <a:solidFill>
                  <a:srgbClr val="FFC000"/>
                </a:solidFill>
              </a:rPr>
              <a:t>া</a:t>
            </a:r>
            <a:r>
              <a:rPr altLang="en-GB" b="1" sz="3200" i="1" lang="en-GB">
                <a:solidFill>
                  <a:srgbClr val="FFC000"/>
                </a:solidFill>
              </a:rPr>
              <a:t>ন</a:t>
            </a:r>
            <a:r>
              <a:rPr altLang="en-GB" b="1" sz="3200" i="1" lang="en-GB">
                <a:solidFill>
                  <a:srgbClr val="FFC000"/>
                </a:solidFill>
              </a:rPr>
              <a:t>ত</a:t>
            </a:r>
            <a:r>
              <a:rPr altLang="en-GB" b="1" sz="3200" i="1" lang="en-GB">
                <a:solidFill>
                  <a:srgbClr val="FFC000"/>
                </a:solidFill>
              </a:rPr>
              <a:t>ে</a:t>
            </a:r>
            <a:r>
              <a:rPr altLang="en-GB" b="1" sz="3200" i="1" lang="en-GB">
                <a:solidFill>
                  <a:srgbClr val="FFC000"/>
                </a:solidFill>
              </a:rPr>
              <a:t>।</a:t>
            </a:r>
            <a:endParaRPr b="1" sz="3200" i="1" lang="en-GB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1511"/>
          </a:xfrm>
          <a:solidFill>
            <a:srgbClr val="02A5E3"/>
          </a:solidFill>
          <a:ln w="63500">
            <a:solidFill>
              <a:srgbClr val="000000"/>
            </a:solidFill>
            <a:prstDash val="solid"/>
          </a:ln>
        </p:spPr>
        <p:txBody>
          <a:bodyPr/>
          <a:p>
            <a:r>
              <a:rPr b="1" i="1" lang="en-GB" u="sng">
                <a:solidFill>
                  <a:srgbClr val="FFC000"/>
                </a:solidFill>
              </a:rPr>
              <a:t>আ</a:t>
            </a:r>
            <a:r>
              <a:rPr b="1" i="1" lang="en-GB" u="sng">
                <a:solidFill>
                  <a:srgbClr val="FFC000"/>
                </a:solidFill>
              </a:rPr>
              <a:t>য়</a:t>
            </a:r>
            <a:r>
              <a:rPr b="1" i="1" lang="en-GB" u="sng">
                <a:solidFill>
                  <a:srgbClr val="FFC000"/>
                </a:solidFill>
              </a:rPr>
              <a:t>া</a:t>
            </a:r>
            <a:r>
              <a:rPr b="1" i="1" lang="en-GB" u="sng">
                <a:solidFill>
                  <a:srgbClr val="FFC000"/>
                </a:solidFill>
              </a:rPr>
              <a:t>ত</a:t>
            </a:r>
            <a:r>
              <a:rPr altLang="en-GB" b="1" i="1" lang="en-US" u="sng">
                <a:solidFill>
                  <a:srgbClr val="FFC000"/>
                </a:solidFill>
              </a:rPr>
              <a:t> </a:t>
            </a:r>
            <a:r>
              <a:rPr altLang="en-GB" b="1" i="1" lang="en-GB" u="sng">
                <a:solidFill>
                  <a:srgbClr val="FFC000"/>
                </a:solidFill>
              </a:rPr>
              <a:t>ন</a:t>
            </a:r>
            <a:r>
              <a:rPr altLang="en-GB" b="1" i="1" lang="en-GB" u="sng">
                <a:solidFill>
                  <a:srgbClr val="FFC000"/>
                </a:solidFill>
              </a:rPr>
              <a:t>ং</a:t>
            </a:r>
            <a:r>
              <a:rPr altLang="en-GB" b="1" i="1" lang="en-US" u="sng">
                <a:solidFill>
                  <a:srgbClr val="FFC000"/>
                </a:solidFill>
              </a:rPr>
              <a:t> </a:t>
            </a:r>
            <a:r>
              <a:rPr altLang="en-US" b="1" i="1" lang="en-GB" u="sng">
                <a:solidFill>
                  <a:srgbClr val="FFC000"/>
                </a:solidFill>
              </a:rPr>
              <a:t>১</a:t>
            </a:r>
            <a:r>
              <a:rPr altLang="en-US" b="1" i="1" lang="en-GB" u="sng">
                <a:solidFill>
                  <a:srgbClr val="FFC000"/>
                </a:solidFill>
              </a:rPr>
              <a:t>৮</a:t>
            </a:r>
            <a:r>
              <a:rPr altLang="en-US" b="1" i="1" lang="en-GB" u="sng">
                <a:solidFill>
                  <a:srgbClr val="FFC000"/>
                </a:solidFill>
              </a:rPr>
              <a:t>৫</a:t>
            </a:r>
            <a:endParaRPr b="1" i="1" lang="en-GB" u="sng">
              <a:solidFill>
                <a:srgbClr val="FFC000"/>
              </a:solidFill>
            </a:endParaRPr>
          </a:p>
        </p:txBody>
      </p:sp>
      <p:sp>
        <p:nvSpPr>
          <p:cNvPr id="1048607" name=""/>
          <p:cNvSpPr>
            <a:spLocks noGrp="1"/>
          </p:cNvSpPr>
          <p:nvPr>
            <p:ph type="subTitle" idx="1"/>
          </p:nvPr>
        </p:nvSpPr>
        <p:spPr>
          <a:xfrm>
            <a:off x="0" y="1089787"/>
            <a:ext cx="8920373" cy="5660378"/>
          </a:xfrm>
          <a:solidFill>
            <a:srgbClr val="000080"/>
          </a:solidFill>
          <a:ln w="63500">
            <a:solidFill>
              <a:srgbClr val="000000"/>
            </a:solidFill>
            <a:prstDash val="solid"/>
          </a:ln>
        </p:spPr>
        <p:txBody>
          <a:bodyPr>
            <a:noAutofit/>
          </a:bodyPr>
          <a:p>
            <a:pPr algn="r"/>
            <a:r>
              <a:rPr b="1" sz="2800" i="1" lang="en-GB">
                <a:solidFill>
                  <a:srgbClr val="02A5E3"/>
                </a:solidFill>
              </a:rPr>
              <a:t>ش</a:t>
            </a:r>
            <a:r>
              <a:rPr b="1" sz="2800" i="1" lang="en-GB">
                <a:solidFill>
                  <a:srgbClr val="02A5E3"/>
                </a:solidFill>
              </a:rPr>
              <a:t>ه</a:t>
            </a:r>
            <a:r>
              <a:rPr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رمضان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الذي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GB">
                <a:solidFill>
                  <a:srgbClr val="02A5E3"/>
                </a:solidFill>
              </a:rPr>
              <a:t>ز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فيه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ق</a:t>
            </a:r>
            <a:r>
              <a:rPr altLang="en-GB" b="1" sz="2800" i="1" lang="en-GB">
                <a:solidFill>
                  <a:srgbClr val="02A5E3"/>
                </a:solidFill>
              </a:rPr>
              <a:t>رآن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هدى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للناس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ب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GB">
                <a:solidFill>
                  <a:srgbClr val="02A5E3"/>
                </a:solidFill>
              </a:rPr>
              <a:t>ت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من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ه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GB">
                <a:solidFill>
                  <a:srgbClr val="02A5E3"/>
                </a:solidFill>
              </a:rPr>
              <a:t>ى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ف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GB">
                <a:solidFill>
                  <a:srgbClr val="02A5E3"/>
                </a:solidFill>
              </a:rPr>
              <a:t>ق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ف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ش</a:t>
            </a:r>
            <a:r>
              <a:rPr altLang="en-GB" b="1" sz="2800" i="1" lang="en-GB">
                <a:solidFill>
                  <a:srgbClr val="02A5E3"/>
                </a:solidFill>
              </a:rPr>
              <a:t>ه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منكم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الشهر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ف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ص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GB">
                <a:solidFill>
                  <a:srgbClr val="02A5E3"/>
                </a:solidFill>
              </a:rPr>
              <a:t>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مريضا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أو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ى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س</a:t>
            </a:r>
            <a:r>
              <a:rPr altLang="en-GB" b="1" sz="2800" i="1" lang="en-GB">
                <a:solidFill>
                  <a:srgbClr val="02A5E3"/>
                </a:solidFill>
              </a:rPr>
              <a:t>ف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ف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GB">
                <a:solidFill>
                  <a:srgbClr val="02A5E3"/>
                </a:solidFill>
              </a:rPr>
              <a:t>ة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من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أيام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أخر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الله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بكم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س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GB">
                <a:solidFill>
                  <a:srgbClr val="02A5E3"/>
                </a:solidFill>
              </a:rPr>
              <a:t>ي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ب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س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ت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GB">
                <a:solidFill>
                  <a:srgbClr val="02A5E3"/>
                </a:solidFill>
              </a:rPr>
              <a:t>ة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ت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ب</a:t>
            </a:r>
            <a:r>
              <a:rPr altLang="en-GB" b="1" sz="2800" i="1" lang="en-GB">
                <a:solidFill>
                  <a:srgbClr val="02A5E3"/>
                </a:solidFill>
              </a:rPr>
              <a:t>ر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ا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ى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ما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ه</a:t>
            </a:r>
            <a:r>
              <a:rPr altLang="en-GB" b="1" sz="2800" i="1" lang="en-GB">
                <a:solidFill>
                  <a:srgbClr val="02A5E3"/>
                </a:solidFill>
              </a:rPr>
              <a:t>د</a:t>
            </a:r>
            <a:r>
              <a:rPr altLang="en-GB" b="1" sz="2800" i="1" lang="en-GB">
                <a:solidFill>
                  <a:srgbClr val="02A5E3"/>
                </a:solidFill>
              </a:rPr>
              <a:t>ى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و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ع</a:t>
            </a:r>
            <a:r>
              <a:rPr altLang="en-GB" b="1" sz="2800" i="1" lang="en-GB">
                <a:solidFill>
                  <a:srgbClr val="02A5E3"/>
                </a:solidFill>
              </a:rPr>
              <a:t>ل</a:t>
            </a:r>
            <a:r>
              <a:rPr altLang="en-GB" b="1" sz="2800" i="1" lang="en-GB">
                <a:solidFill>
                  <a:srgbClr val="02A5E3"/>
                </a:solidFill>
              </a:rPr>
              <a:t>ك</a:t>
            </a:r>
            <a:r>
              <a:rPr altLang="en-GB" b="1" sz="2800" i="1" lang="en-GB">
                <a:solidFill>
                  <a:srgbClr val="02A5E3"/>
                </a:solidFill>
              </a:rPr>
              <a:t>م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تشكرون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endParaRPr b="1" sz="2800" i="1" lang="en-GB">
              <a:solidFill>
                <a:srgbClr val="02A5E3"/>
              </a:solidFill>
            </a:endParaRPr>
          </a:p>
          <a:p>
            <a:pPr algn="r"/>
            <a:endParaRPr b="1" sz="2800" i="1" lang="en-GB">
              <a:solidFill>
                <a:srgbClr val="02A5E3"/>
              </a:solidFill>
            </a:endParaRPr>
          </a:p>
          <a:p>
            <a:pPr algn="l"/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জ</a:t>
            </a:r>
            <a:r>
              <a:rPr altLang="en-GB" b="1" sz="2800" i="1" lang="en-GB">
                <a:solidFill>
                  <a:srgbClr val="02A5E3"/>
                </a:solidFill>
              </a:rPr>
              <a:t>ান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মাস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এমন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ু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আন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হ</a:t>
            </a:r>
            <a:r>
              <a:rPr altLang="en-GB" b="1" sz="2800" i="1" lang="en-GB">
                <a:solidFill>
                  <a:srgbClr val="02A5E3"/>
                </a:solidFill>
              </a:rPr>
              <a:t>য়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ছ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ু</a:t>
            </a:r>
            <a:r>
              <a:rPr altLang="en-GB" b="1" sz="2800" i="1" lang="en-GB">
                <a:solidFill>
                  <a:srgbClr val="02A5E3"/>
                </a:solidFill>
              </a:rPr>
              <a:t>ষের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থ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্রদর্শন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এ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ং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হ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দ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য়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ষ</a:t>
            </a:r>
            <a:r>
              <a:rPr altLang="en-GB" b="1" sz="2800" i="1" lang="en-GB">
                <a:solidFill>
                  <a:srgbClr val="02A5E3"/>
                </a:solidFill>
              </a:rPr>
              <a:t>্ট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দ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ও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থ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থ</a:t>
            </a:r>
            <a:r>
              <a:rPr altLang="en-GB" b="1" sz="2800" i="1" lang="en-GB">
                <a:solidFill>
                  <a:srgbClr val="02A5E3"/>
                </a:solidFill>
              </a:rPr>
              <a:t>ক্য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য়ে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দ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মধ্যে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এ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জ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খ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আ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অ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ু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্থ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ফ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থ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ূ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ণ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আ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হ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দ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জন্য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হ</a:t>
            </a:r>
            <a:r>
              <a:rPr altLang="en-GB" b="1" sz="2800" i="1" lang="en-GB">
                <a:solidFill>
                  <a:srgbClr val="02A5E3"/>
                </a:solidFill>
              </a:rPr>
              <a:t>জ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চ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এ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ং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াদের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জন্য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ঠ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ধ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চ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ন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হ</a:t>
            </a:r>
            <a:r>
              <a:rPr altLang="en-GB" b="1" sz="2800" i="1" lang="en-GB">
                <a:solidFill>
                  <a:srgbClr val="02A5E3"/>
                </a:solidFill>
              </a:rPr>
              <a:t>জ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জ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ং</a:t>
            </a:r>
            <a:r>
              <a:rPr altLang="en-GB" b="1" sz="2800" i="1" lang="en-GB">
                <a:solidFill>
                  <a:srgbClr val="02A5E3"/>
                </a:solidFill>
              </a:rPr>
              <a:t>খ</a:t>
            </a:r>
            <a:r>
              <a:rPr altLang="en-GB" b="1" sz="2800" i="1" lang="en-GB">
                <a:solidFill>
                  <a:srgbClr val="02A5E3"/>
                </a:solidFill>
              </a:rPr>
              <a:t>্যা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ূ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ণ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রতে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এ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GB">
                <a:solidFill>
                  <a:srgbClr val="02A5E3"/>
                </a:solidFill>
              </a:rPr>
              <a:t>ং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স</a:t>
            </a:r>
            <a:r>
              <a:rPr altLang="en-GB" b="1" sz="2800" i="1" lang="en-GB">
                <a:solidFill>
                  <a:srgbClr val="02A5E3"/>
                </a:solidFill>
              </a:rPr>
              <a:t>ৎ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থ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ি</a:t>
            </a:r>
            <a:r>
              <a:rPr altLang="en-GB" b="1" sz="2800" i="1" lang="en-GB">
                <a:solidFill>
                  <a:srgbClr val="02A5E3"/>
                </a:solidFill>
              </a:rPr>
              <a:t>চ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লিত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জন্য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আ</a:t>
            </a:r>
            <a:r>
              <a:rPr altLang="en-GB" b="1" sz="2800" i="1" lang="en-GB">
                <a:solidFill>
                  <a:srgbClr val="02A5E3"/>
                </a:solidFill>
              </a:rPr>
              <a:t>ল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লাহ্‌র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শ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GB">
                <a:solidFill>
                  <a:srgbClr val="02A5E3"/>
                </a:solidFill>
              </a:rPr>
              <a:t>ষ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ঠ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্</a:t>
            </a:r>
            <a:r>
              <a:rPr altLang="en-GB" b="1" sz="2800" i="1" lang="en-GB">
                <a:solidFill>
                  <a:srgbClr val="02A5E3"/>
                </a:solidFill>
              </a:rPr>
              <a:t>ব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ঘ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ষ</a:t>
            </a:r>
            <a:r>
              <a:rPr altLang="en-GB" b="1" sz="2800" i="1" lang="en-GB">
                <a:solidFill>
                  <a:srgbClr val="02A5E3"/>
                </a:solidFill>
              </a:rPr>
              <a:t>ণ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য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ত</a:t>
            </a:r>
            <a:r>
              <a:rPr altLang="en-GB" b="1" sz="2800" i="1" lang="en-GB">
                <a:solidFill>
                  <a:srgbClr val="02A5E3"/>
                </a:solidFill>
              </a:rPr>
              <a:t>ো</a:t>
            </a:r>
            <a:r>
              <a:rPr altLang="en-GB" b="1" sz="2800" i="1" lang="en-GB">
                <a:solidFill>
                  <a:srgbClr val="02A5E3"/>
                </a:solidFill>
              </a:rPr>
              <a:t>ম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শুকরিয়া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আ</a:t>
            </a:r>
            <a:r>
              <a:rPr altLang="en-GB" b="1" sz="2800" i="1" lang="en-GB">
                <a:solidFill>
                  <a:srgbClr val="02A5E3"/>
                </a:solidFill>
              </a:rPr>
              <a:t>দ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য়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করতে</a:t>
            </a:r>
            <a:r>
              <a:rPr altLang="en-GB" b="1" sz="2800" i="1" lang="en-US">
                <a:solidFill>
                  <a:srgbClr val="02A5E3"/>
                </a:solidFill>
              </a:rPr>
              <a:t> </a:t>
            </a:r>
            <a:r>
              <a:rPr altLang="en-GB" b="1" sz="2800" i="1" lang="en-GB">
                <a:solidFill>
                  <a:srgbClr val="02A5E3"/>
                </a:solidFill>
              </a:rPr>
              <a:t>প</a:t>
            </a:r>
            <a:r>
              <a:rPr altLang="en-GB" b="1" sz="2800" i="1" lang="en-GB">
                <a:solidFill>
                  <a:srgbClr val="02A5E3"/>
                </a:solidFill>
              </a:rPr>
              <a:t>া</a:t>
            </a:r>
            <a:r>
              <a:rPr altLang="en-GB" b="1" sz="2800" i="1" lang="en-GB">
                <a:solidFill>
                  <a:srgbClr val="02A5E3"/>
                </a:solidFill>
              </a:rPr>
              <a:t>র</a:t>
            </a:r>
            <a:r>
              <a:rPr altLang="en-GB" b="1" sz="2800" i="1" lang="en-GB">
                <a:solidFill>
                  <a:srgbClr val="02A5E3"/>
                </a:solidFill>
              </a:rPr>
              <a:t>।</a:t>
            </a:r>
            <a:endParaRPr b="1" sz="2800" i="1" lang="en-GB">
              <a:solidFill>
                <a:srgbClr val="02A5E3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858119"/>
          </a:xfrm>
          <a:solidFill>
            <a:srgbClr val="02A5E3"/>
          </a:solidFill>
          <a:ln w="63500">
            <a:solidFill>
              <a:srgbClr val="000000"/>
            </a:solidFill>
            <a:prstDash val="solid"/>
          </a:ln>
        </p:spPr>
        <p:txBody>
          <a:bodyPr>
            <a:noAutofit/>
          </a:bodyPr>
          <a:p>
            <a:r>
              <a:rPr b="1" sz="6000" i="1" lang="en-GB" u="sng">
                <a:solidFill>
                  <a:srgbClr val="FFC000"/>
                </a:solidFill>
              </a:rPr>
              <a:t>আ</a:t>
            </a:r>
            <a:r>
              <a:rPr b="1" sz="6000" i="1" lang="en-GB" u="sng">
                <a:solidFill>
                  <a:srgbClr val="FFC000"/>
                </a:solidFill>
              </a:rPr>
              <a:t>য়</a:t>
            </a:r>
            <a:r>
              <a:rPr b="1" sz="6000" i="1" lang="en-GB" u="sng">
                <a:solidFill>
                  <a:srgbClr val="FFC000"/>
                </a:solidFill>
              </a:rPr>
              <a:t>া</a:t>
            </a:r>
            <a:r>
              <a:rPr b="1" sz="6000" i="1" lang="en-GB" u="sng">
                <a:solidFill>
                  <a:srgbClr val="FFC000"/>
                </a:solidFill>
              </a:rPr>
              <a:t>ত</a:t>
            </a:r>
            <a:r>
              <a:rPr altLang="en-GB" b="1" sz="6000" i="1" lang="en-US" u="sng">
                <a:solidFill>
                  <a:srgbClr val="FFC000"/>
                </a:solidFill>
              </a:rPr>
              <a:t> </a:t>
            </a:r>
            <a:r>
              <a:rPr altLang="en-GB" b="1" sz="6000" i="1" lang="en-GB" u="sng">
                <a:solidFill>
                  <a:srgbClr val="FFC000"/>
                </a:solidFill>
              </a:rPr>
              <a:t>ন</a:t>
            </a:r>
            <a:r>
              <a:rPr altLang="en-GB" b="1" sz="6000" i="1" lang="en-GB" u="sng">
                <a:solidFill>
                  <a:srgbClr val="FFC000"/>
                </a:solidFill>
              </a:rPr>
              <a:t>ং</a:t>
            </a:r>
            <a:r>
              <a:rPr altLang="en-GB" b="1" sz="6000" i="1" lang="en-US" u="sng">
                <a:solidFill>
                  <a:srgbClr val="FFC000"/>
                </a:solidFill>
              </a:rPr>
              <a:t> </a:t>
            </a:r>
            <a:r>
              <a:rPr altLang="en-US" b="1" sz="6000" i="1" lang="en-GB" u="sng">
                <a:solidFill>
                  <a:srgbClr val="FFC000"/>
                </a:solidFill>
              </a:rPr>
              <a:t>১</a:t>
            </a:r>
            <a:r>
              <a:rPr altLang="en-US" b="1" sz="6000" i="1" lang="en-GB" u="sng">
                <a:solidFill>
                  <a:srgbClr val="FFC000"/>
                </a:solidFill>
              </a:rPr>
              <a:t>৮</a:t>
            </a:r>
            <a:r>
              <a:rPr altLang="en-US" b="1" sz="6000" i="1" lang="en-GB" u="sng">
                <a:solidFill>
                  <a:srgbClr val="FFC000"/>
                </a:solidFill>
              </a:rPr>
              <a:t>৬</a:t>
            </a:r>
            <a:endParaRPr b="1" sz="6000" i="1" lang="en-GB" u="sng">
              <a:solidFill>
                <a:srgbClr val="FFC000"/>
              </a:solidFill>
            </a:endParaRPr>
          </a:p>
        </p:txBody>
      </p:sp>
      <p:sp>
        <p:nvSpPr>
          <p:cNvPr id="1048609" name=""/>
          <p:cNvSpPr>
            <a:spLocks noGrp="1"/>
          </p:cNvSpPr>
          <p:nvPr>
            <p:ph type="subTitle" idx="1"/>
          </p:nvPr>
        </p:nvSpPr>
        <p:spPr>
          <a:xfrm>
            <a:off x="0" y="1296534"/>
            <a:ext cx="8936946" cy="5282106"/>
          </a:xfrm>
          <a:solidFill>
            <a:srgbClr val="92D04F"/>
          </a:solidFill>
          <a:ln w="63500">
            <a:solidFill>
              <a:srgbClr val="02A5E3"/>
            </a:solidFill>
            <a:prstDash val="sysDash"/>
          </a:ln>
        </p:spPr>
        <p:txBody>
          <a:bodyPr/>
          <a:p>
            <a:pPr algn="r"/>
            <a:r>
              <a:rPr b="1" sz="3200" i="1" lang="en-GB">
                <a:solidFill>
                  <a:srgbClr val="BF0000"/>
                </a:solidFill>
              </a:rPr>
              <a:t>و</a:t>
            </a:r>
            <a:r>
              <a:rPr b="1" sz="3200" i="1" lang="en-GB">
                <a:solidFill>
                  <a:srgbClr val="BF0000"/>
                </a:solidFill>
              </a:rPr>
              <a:t>ا</a:t>
            </a:r>
            <a:r>
              <a:rPr b="1" sz="3200" i="1" lang="en-GB">
                <a:solidFill>
                  <a:srgbClr val="BF0000"/>
                </a:solidFill>
              </a:rPr>
              <a:t>ذ</a:t>
            </a:r>
            <a:r>
              <a:rPr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سألك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ع</a:t>
            </a:r>
            <a:r>
              <a:rPr altLang="en-GB" b="1" sz="3200" i="1" lang="en-GB">
                <a:solidFill>
                  <a:srgbClr val="BF0000"/>
                </a:solidFill>
              </a:rPr>
              <a:t>ب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GB">
                <a:solidFill>
                  <a:srgbClr val="BF0000"/>
                </a:solidFill>
              </a:rPr>
              <a:t>د</a:t>
            </a:r>
            <a:r>
              <a:rPr altLang="en-GB" b="1" sz="3200" i="1" lang="en-GB">
                <a:solidFill>
                  <a:srgbClr val="BF0000"/>
                </a:solidFill>
              </a:rPr>
              <a:t>ى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ع</a:t>
            </a:r>
            <a:r>
              <a:rPr altLang="en-GB" b="1" sz="3200" i="1" lang="en-GB">
                <a:solidFill>
                  <a:srgbClr val="BF0000"/>
                </a:solidFill>
              </a:rPr>
              <a:t>ن</a:t>
            </a:r>
            <a:r>
              <a:rPr altLang="en-GB" b="1" sz="3200" i="1" lang="en-GB">
                <a:solidFill>
                  <a:srgbClr val="BF0000"/>
                </a:solidFill>
              </a:rPr>
              <a:t>ى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ف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GB">
                <a:solidFill>
                  <a:srgbClr val="BF0000"/>
                </a:solidFill>
              </a:rPr>
              <a:t>ن</a:t>
            </a:r>
            <a:r>
              <a:rPr altLang="en-GB" b="1" sz="3200" i="1" lang="en-GB">
                <a:solidFill>
                  <a:srgbClr val="BF0000"/>
                </a:solidFill>
              </a:rPr>
              <a:t>ى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ق</a:t>
            </a:r>
            <a:r>
              <a:rPr altLang="en-GB" b="1" sz="3200" i="1" lang="en-GB">
                <a:solidFill>
                  <a:srgbClr val="BF0000"/>
                </a:solidFill>
              </a:rPr>
              <a:t>ر</a:t>
            </a:r>
            <a:r>
              <a:rPr altLang="en-GB" b="1" sz="3200" i="1" lang="en-GB">
                <a:solidFill>
                  <a:srgbClr val="BF0000"/>
                </a:solidFill>
              </a:rPr>
              <a:t>ي</a:t>
            </a:r>
            <a:r>
              <a:rPr altLang="en-GB" b="1" sz="3200" i="1" lang="en-GB">
                <a:solidFill>
                  <a:srgbClr val="BF0000"/>
                </a:solidFill>
              </a:rPr>
              <a:t>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أجيب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د</a:t>
            </a:r>
            <a:r>
              <a:rPr altLang="en-GB" b="1" sz="3200" i="1" lang="en-GB">
                <a:solidFill>
                  <a:srgbClr val="BF0000"/>
                </a:solidFill>
              </a:rPr>
              <a:t>ع</a:t>
            </a:r>
            <a:r>
              <a:rPr altLang="en-GB" b="1" sz="3200" i="1" lang="en-GB">
                <a:solidFill>
                  <a:srgbClr val="BF0000"/>
                </a:solidFill>
              </a:rPr>
              <a:t>و</a:t>
            </a:r>
            <a:r>
              <a:rPr altLang="en-GB" b="1" sz="3200" i="1" lang="en-GB">
                <a:solidFill>
                  <a:srgbClr val="BF0000"/>
                </a:solidFill>
              </a:rPr>
              <a:t>ة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GB">
                <a:solidFill>
                  <a:srgbClr val="BF0000"/>
                </a:solidFill>
              </a:rPr>
              <a:t>ل</a:t>
            </a:r>
            <a:r>
              <a:rPr altLang="en-GB" b="1" sz="3200" i="1" lang="en-GB">
                <a:solidFill>
                  <a:srgbClr val="BF0000"/>
                </a:solidFill>
              </a:rPr>
              <a:t>د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GB">
                <a:solidFill>
                  <a:srgbClr val="BF0000"/>
                </a:solidFill>
              </a:rPr>
              <a:t>ع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إذا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د</a:t>
            </a:r>
            <a:r>
              <a:rPr altLang="en-GB" b="1" sz="3200" i="1" lang="en-GB">
                <a:solidFill>
                  <a:srgbClr val="BF0000"/>
                </a:solidFill>
              </a:rPr>
              <a:t>ع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GB">
                <a:solidFill>
                  <a:srgbClr val="BF0000"/>
                </a:solidFill>
              </a:rPr>
              <a:t>ن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ف</a:t>
            </a:r>
            <a:r>
              <a:rPr altLang="en-GB" b="1" sz="3200" i="1" lang="en-GB">
                <a:solidFill>
                  <a:srgbClr val="BF0000"/>
                </a:solidFill>
              </a:rPr>
              <a:t>ل</a:t>
            </a:r>
            <a:r>
              <a:rPr altLang="en-GB" b="1" sz="3200" i="1" lang="en-GB">
                <a:solidFill>
                  <a:srgbClr val="BF0000"/>
                </a:solidFill>
              </a:rPr>
              <a:t>ي</a:t>
            </a:r>
            <a:r>
              <a:rPr altLang="en-GB" b="1" sz="3200" i="1" lang="en-GB">
                <a:solidFill>
                  <a:srgbClr val="BF0000"/>
                </a:solidFill>
              </a:rPr>
              <a:t>س</a:t>
            </a:r>
            <a:r>
              <a:rPr altLang="en-GB" b="1" sz="3200" i="1" lang="en-GB">
                <a:solidFill>
                  <a:srgbClr val="BF0000"/>
                </a:solidFill>
              </a:rPr>
              <a:t>ت</a:t>
            </a:r>
            <a:r>
              <a:rPr altLang="en-GB" b="1" sz="3200" i="1" lang="en-GB">
                <a:solidFill>
                  <a:srgbClr val="BF0000"/>
                </a:solidFill>
              </a:rPr>
              <a:t>ج</a:t>
            </a:r>
            <a:r>
              <a:rPr altLang="en-GB" b="1" sz="3200" i="1" lang="en-GB">
                <a:solidFill>
                  <a:srgbClr val="BF0000"/>
                </a:solidFill>
              </a:rPr>
              <a:t>ي</a:t>
            </a:r>
            <a:r>
              <a:rPr altLang="en-GB" b="1" sz="3200" i="1" lang="en-GB">
                <a:solidFill>
                  <a:srgbClr val="BF0000"/>
                </a:solidFill>
              </a:rPr>
              <a:t>ب</a:t>
            </a:r>
            <a:r>
              <a:rPr altLang="en-GB" b="1" sz="3200" i="1" lang="en-GB">
                <a:solidFill>
                  <a:srgbClr val="BF0000"/>
                </a:solidFill>
              </a:rPr>
              <a:t>و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ل</a:t>
            </a:r>
            <a:r>
              <a:rPr altLang="en-GB" b="1" sz="3200" i="1" lang="en-GB">
                <a:solidFill>
                  <a:srgbClr val="BF0000"/>
                </a:solidFill>
              </a:rPr>
              <a:t>ى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و</a:t>
            </a:r>
            <a:r>
              <a:rPr altLang="en-GB" b="1" sz="3200" i="1" lang="en-GB">
                <a:solidFill>
                  <a:srgbClr val="BF0000"/>
                </a:solidFill>
              </a:rPr>
              <a:t>ل</a:t>
            </a:r>
            <a:r>
              <a:rPr altLang="en-GB" b="1" sz="3200" i="1" lang="en-GB">
                <a:solidFill>
                  <a:srgbClr val="BF0000"/>
                </a:solidFill>
              </a:rPr>
              <a:t>ي</a:t>
            </a:r>
            <a:r>
              <a:rPr altLang="en-GB" b="1" sz="3200" i="1" lang="en-GB">
                <a:solidFill>
                  <a:srgbClr val="BF0000"/>
                </a:solidFill>
              </a:rPr>
              <a:t>ؤ</a:t>
            </a:r>
            <a:r>
              <a:rPr altLang="en-GB" b="1" sz="3200" i="1" lang="en-GB">
                <a:solidFill>
                  <a:srgbClr val="BF0000"/>
                </a:solidFill>
              </a:rPr>
              <a:t>م</a:t>
            </a:r>
            <a:r>
              <a:rPr altLang="en-GB" b="1" sz="3200" i="1" lang="en-GB">
                <a:solidFill>
                  <a:srgbClr val="BF0000"/>
                </a:solidFill>
              </a:rPr>
              <a:t>ن</a:t>
            </a:r>
            <a:r>
              <a:rPr altLang="en-GB" b="1" sz="3200" i="1" lang="en-GB">
                <a:solidFill>
                  <a:srgbClr val="BF0000"/>
                </a:solidFill>
              </a:rPr>
              <a:t>و</a:t>
            </a:r>
            <a:r>
              <a:rPr altLang="en-GB" b="1" sz="3200" i="1" lang="en-GB">
                <a:solidFill>
                  <a:srgbClr val="BF0000"/>
                </a:solidFill>
              </a:rPr>
              <a:t>ا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ب</a:t>
            </a:r>
            <a:r>
              <a:rPr altLang="en-GB" b="1" sz="3200" i="1" lang="en-GB">
                <a:solidFill>
                  <a:srgbClr val="BF0000"/>
                </a:solidFill>
              </a:rPr>
              <a:t>ى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لعلكم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ي</a:t>
            </a:r>
            <a:r>
              <a:rPr altLang="en-GB" b="1" sz="3200" i="1" lang="en-GB">
                <a:solidFill>
                  <a:srgbClr val="BF0000"/>
                </a:solidFill>
              </a:rPr>
              <a:t>ر</a:t>
            </a:r>
            <a:r>
              <a:rPr altLang="en-GB" b="1" sz="3200" i="1" lang="en-GB">
                <a:solidFill>
                  <a:srgbClr val="BF0000"/>
                </a:solidFill>
              </a:rPr>
              <a:t>ش</a:t>
            </a:r>
            <a:r>
              <a:rPr altLang="en-GB" b="1" sz="3200" i="1" lang="en-GB">
                <a:solidFill>
                  <a:srgbClr val="BF0000"/>
                </a:solidFill>
              </a:rPr>
              <a:t>د</a:t>
            </a:r>
            <a:r>
              <a:rPr altLang="en-GB" b="1" sz="3200" i="1" lang="en-GB">
                <a:solidFill>
                  <a:srgbClr val="BF0000"/>
                </a:solidFill>
              </a:rPr>
              <a:t>و</a:t>
            </a:r>
            <a:r>
              <a:rPr altLang="en-GB" b="1" sz="3200" i="1" lang="en-GB">
                <a:solidFill>
                  <a:srgbClr val="BF0000"/>
                </a:solidFill>
              </a:rPr>
              <a:t>ن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endParaRPr b="1" sz="3200" i="1" lang="en-GB">
              <a:solidFill>
                <a:srgbClr val="BF0000"/>
              </a:solidFill>
            </a:endParaRPr>
          </a:p>
          <a:p>
            <a:pPr algn="r"/>
            <a:endParaRPr b="1" sz="3200" i="1" lang="en-GB">
              <a:solidFill>
                <a:srgbClr val="BF0000"/>
              </a:solidFill>
            </a:endParaRPr>
          </a:p>
          <a:p>
            <a:pPr algn="l"/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ব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GB">
                <a:solidFill>
                  <a:srgbClr val="BF0000"/>
                </a:solidFill>
              </a:rPr>
              <a:t>্</a:t>
            </a:r>
            <a:r>
              <a:rPr altLang="en-GB" b="1" sz="3200" i="1" lang="en-GB">
                <a:solidFill>
                  <a:srgbClr val="BF0000"/>
                </a:solidFill>
              </a:rPr>
              <a:t>দ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য</a:t>
            </a:r>
            <a:r>
              <a:rPr altLang="en-GB" b="1" sz="3200" i="1" lang="en-GB">
                <a:solidFill>
                  <a:srgbClr val="BF0000"/>
                </a:solidFill>
              </a:rPr>
              <a:t>খ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প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ছ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সম্পর্কে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জিজ্ঞাসা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করে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US">
                <a:solidFill>
                  <a:srgbClr val="BF0000"/>
                </a:solidFill>
              </a:rPr>
              <a:t>(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প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GB">
                <a:solidFill>
                  <a:srgbClr val="BF0000"/>
                </a:solidFill>
              </a:rPr>
              <a:t>ি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ব</a:t>
            </a:r>
            <a:r>
              <a:rPr altLang="en-GB" b="1" sz="3200" i="1" lang="en-GB">
                <a:solidFill>
                  <a:srgbClr val="BF0000"/>
                </a:solidFill>
              </a:rPr>
              <a:t>ল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দিন</a:t>
            </a:r>
            <a:r>
              <a:rPr altLang="en-GB" b="1" sz="3200" i="1" lang="en-US">
                <a:solidFill>
                  <a:srgbClr val="BF0000"/>
                </a:solidFill>
              </a:rPr>
              <a:t>)</a:t>
            </a:r>
            <a:r>
              <a:rPr altLang="en-GB" b="1" sz="3200" i="1" lang="en-US">
                <a:solidFill>
                  <a:srgbClr val="BF0000"/>
                </a:solidFill>
              </a:rPr>
              <a:t>,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</a:t>
            </a:r>
            <a:r>
              <a:rPr altLang="en-GB" b="1" sz="3200" i="1" lang="en-GB">
                <a:solidFill>
                  <a:srgbClr val="BF0000"/>
                </a:solidFill>
              </a:rPr>
              <a:t>ি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ো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GB">
                <a:solidFill>
                  <a:srgbClr val="BF0000"/>
                </a:solidFill>
              </a:rPr>
              <a:t>ি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ট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GB">
                <a:solidFill>
                  <a:srgbClr val="BF0000"/>
                </a:solidFill>
              </a:rPr>
              <a:t>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থ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ি</a:t>
            </a:r>
            <a:r>
              <a:rPr altLang="en-GB" b="1" sz="3200" i="1" lang="en-GB">
                <a:solidFill>
                  <a:srgbClr val="BF0000"/>
                </a:solidFill>
              </a:rPr>
              <a:t>।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ো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হ</a:t>
            </a:r>
            <a:r>
              <a:rPr altLang="en-GB" b="1" sz="3200" i="1" lang="en-GB">
                <a:solidFill>
                  <a:srgbClr val="BF0000"/>
                </a:solidFill>
              </a:rPr>
              <a:t>্</a:t>
            </a:r>
            <a:r>
              <a:rPr altLang="en-GB" b="1" sz="3200" i="1" lang="en-GB">
                <a:solidFill>
                  <a:srgbClr val="BF0000"/>
                </a:solidFill>
              </a:rPr>
              <a:t>ব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GB">
                <a:solidFill>
                  <a:srgbClr val="BF0000"/>
                </a:solidFill>
              </a:rPr>
              <a:t>ী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য</a:t>
            </a:r>
            <a:r>
              <a:rPr altLang="en-GB" b="1" sz="3200" i="1" lang="en-GB">
                <a:solidFill>
                  <a:srgbClr val="BF0000"/>
                </a:solidFill>
              </a:rPr>
              <a:t>খ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ডাকে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খ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আমি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ার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ড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সাড়া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দ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GB">
                <a:solidFill>
                  <a:srgbClr val="BF0000"/>
                </a:solidFill>
              </a:rPr>
              <a:t>ই</a:t>
            </a:r>
            <a:r>
              <a:rPr altLang="en-GB" b="1" sz="3200" i="1" lang="en-GB">
                <a:solidFill>
                  <a:srgbClr val="BF0000"/>
                </a:solidFill>
              </a:rPr>
              <a:t>।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স</a:t>
            </a:r>
            <a:r>
              <a:rPr altLang="en-GB" b="1" sz="3200" i="1" lang="en-GB">
                <a:solidFill>
                  <a:srgbClr val="BF0000"/>
                </a:solidFill>
              </a:rPr>
              <a:t>ু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ং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র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য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GB">
                <a:solidFill>
                  <a:srgbClr val="BF0000"/>
                </a:solidFill>
              </a:rPr>
              <a:t>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মার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ড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ক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স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ড়া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দ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GB">
                <a:solidFill>
                  <a:srgbClr val="BF0000"/>
                </a:solidFill>
              </a:rPr>
              <a:t>য়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এ</a:t>
            </a:r>
            <a:r>
              <a:rPr altLang="en-GB" b="1" sz="3200" i="1" lang="en-GB">
                <a:solidFill>
                  <a:srgbClr val="BF0000"/>
                </a:solidFill>
              </a:rPr>
              <a:t>ব</a:t>
            </a:r>
            <a:r>
              <a:rPr altLang="en-GB" b="1" sz="3200" i="1" lang="en-GB">
                <a:solidFill>
                  <a:srgbClr val="BF0000"/>
                </a:solidFill>
              </a:rPr>
              <a:t>ং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</a:t>
            </a:r>
            <a:r>
              <a:rPr altLang="en-GB" b="1" sz="3200" i="1" lang="en-GB">
                <a:solidFill>
                  <a:srgbClr val="BF0000"/>
                </a:solidFill>
              </a:rPr>
              <a:t>মার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প</a:t>
            </a:r>
            <a:r>
              <a:rPr altLang="en-GB" b="1" sz="3200" i="1" lang="en-GB">
                <a:solidFill>
                  <a:srgbClr val="BF0000"/>
                </a:solidFill>
              </a:rPr>
              <a:t>্</a:t>
            </a:r>
            <a:r>
              <a:rPr altLang="en-GB" b="1" sz="3200" i="1" lang="en-GB">
                <a:solidFill>
                  <a:srgbClr val="BF0000"/>
                </a:solidFill>
              </a:rPr>
              <a:t>রতি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ঈ</a:t>
            </a:r>
            <a:r>
              <a:rPr altLang="en-GB" b="1" sz="3200" i="1" lang="en-GB">
                <a:solidFill>
                  <a:srgbClr val="BF0000"/>
                </a:solidFill>
              </a:rPr>
              <a:t>ম</a:t>
            </a:r>
            <a:r>
              <a:rPr altLang="en-GB" b="1" sz="3200" i="1" lang="en-GB">
                <a:solidFill>
                  <a:srgbClr val="BF0000"/>
                </a:solidFill>
              </a:rPr>
              <a:t>ান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আনে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য</a:t>
            </a:r>
            <a:r>
              <a:rPr altLang="en-GB" b="1" sz="3200" i="1" lang="en-GB">
                <a:solidFill>
                  <a:srgbClr val="BF0000"/>
                </a:solidFill>
              </a:rPr>
              <a:t>া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তারা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স</a:t>
            </a:r>
            <a:r>
              <a:rPr altLang="en-GB" b="1" sz="3200" i="1" lang="en-GB">
                <a:solidFill>
                  <a:srgbClr val="BF0000"/>
                </a:solidFill>
              </a:rPr>
              <a:t>ঠ</a:t>
            </a:r>
            <a:r>
              <a:rPr altLang="en-GB" b="1" sz="3200" i="1" lang="en-GB">
                <a:solidFill>
                  <a:srgbClr val="BF0000"/>
                </a:solidFill>
              </a:rPr>
              <a:t>িক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প</a:t>
            </a:r>
            <a:r>
              <a:rPr altLang="en-GB" b="1" sz="3200" i="1" lang="en-GB">
                <a:solidFill>
                  <a:srgbClr val="BF0000"/>
                </a:solidFill>
              </a:rPr>
              <a:t>থে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পরিচালিত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হ</a:t>
            </a:r>
            <a:r>
              <a:rPr altLang="en-GB" b="1" sz="3200" i="1" lang="en-GB">
                <a:solidFill>
                  <a:srgbClr val="BF0000"/>
                </a:solidFill>
              </a:rPr>
              <a:t>ত</a:t>
            </a:r>
            <a:r>
              <a:rPr altLang="en-GB" b="1" sz="3200" i="1" lang="en-GB">
                <a:solidFill>
                  <a:srgbClr val="BF0000"/>
                </a:solidFill>
              </a:rPr>
              <a:t>ে</a:t>
            </a:r>
            <a:r>
              <a:rPr altLang="en-GB" b="1" sz="3200" i="1" lang="en-US">
                <a:solidFill>
                  <a:srgbClr val="BF0000"/>
                </a:solidFill>
              </a:rPr>
              <a:t> </a:t>
            </a:r>
            <a:r>
              <a:rPr altLang="en-GB" b="1" sz="3200" i="1" lang="en-GB">
                <a:solidFill>
                  <a:srgbClr val="BF0000"/>
                </a:solidFill>
              </a:rPr>
              <a:t>পারে</a:t>
            </a:r>
            <a:r>
              <a:rPr altLang="en-GB" b="1" sz="3200" i="1" lang="en-GB">
                <a:solidFill>
                  <a:srgbClr val="BF0000"/>
                </a:solidFill>
              </a:rPr>
              <a:t>।</a:t>
            </a:r>
            <a:endParaRPr b="1" sz="3200" i="1" lang="en-GB">
              <a:solidFill>
                <a:srgbClr val="B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GT-I9295</dc:creator>
  <dcterms:created xsi:type="dcterms:W3CDTF">2015-05-07T09:30:45Z</dcterms:created>
  <dcterms:modified xsi:type="dcterms:W3CDTF">2020-05-14T13:40:49Z</dcterms:modified>
</cp:coreProperties>
</file>