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71" r:id="rId4"/>
    <p:sldId id="259" r:id="rId5"/>
    <p:sldId id="261" r:id="rId6"/>
    <p:sldId id="262" r:id="rId7"/>
    <p:sldId id="264" r:id="rId8"/>
    <p:sldId id="265" r:id="rId9"/>
    <p:sldId id="272" r:id="rId10"/>
    <p:sldId id="27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A7AF1-60B3-4378-9580-063637DD763E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A7AB5-92FC-4FA7-8A26-68FCFA3BC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627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A7AB5-92FC-4FA7-8A26-68FCFA3BC1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A7AB5-92FC-4FA7-8A26-68FCFA3BC18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A7AB5-92FC-4FA7-8A26-68FCFA3BC18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lovely--flowers-247691_1280_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048"/>
            <a:ext cx="9144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304800" y="2133600"/>
            <a:ext cx="8610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solidFill>
                  <a:schemeClr val="tx2">
                    <a:lumMod val="75000"/>
                  </a:schemeClr>
                </a:solidFill>
              </a:rPr>
              <a:t>স্বাগতম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256" y="3810000"/>
            <a:ext cx="557174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একক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কাজ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ICT T.T.C FINAL Content Mafiz sir\Picture Collection\Uddog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2017"/>
            <a:ext cx="6248400" cy="37179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56388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5400" b="1" dirty="0"/>
              <a:t>দ্বৈত স্ব</a:t>
            </a:r>
            <a:r>
              <a:rPr lang="en-US" sz="5400" b="1" dirty="0" err="1"/>
              <a:t>ত্বা</a:t>
            </a:r>
            <a:r>
              <a:rPr lang="bn-BD" sz="5400" b="1" dirty="0"/>
              <a:t> কি?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19022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4152"/>
            <a:ext cx="82296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ICT T.T.C FINAL Content Mafiz sir\Picture Collection\Uddog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4876800" cy="2568063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818386"/>
            <a:ext cx="830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</a:rPr>
              <a:t>ধারে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</a:rPr>
              <a:t>পণ্য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</a:rPr>
              <a:t>ক্রয়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১০,০০০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৫,০০০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১০,০০০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None/>
            </a:pP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রোক্ত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ক্রেডিট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520940" cy="1447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9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9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9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96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1242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dirty="0" smtClean="0"/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746919"/>
            <a:ext cx="4114800" cy="170656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7924800" cy="353536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ey_img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114300"/>
            <a:ext cx="4191000" cy="3429000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3566160" y="1371600"/>
            <a:ext cx="685800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siaflower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81000" y="1219200"/>
            <a:ext cx="9829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3923071"/>
            <a:ext cx="9067800" cy="2895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মোহাম্মদ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মোরশেদ</a:t>
            </a:r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কোকদন্ডী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গুনাগরী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বাঁশখালী,চট্টগ্রাম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752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5849034"/>
            <a:ext cx="457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MS Gothic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MURSH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82880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828800"/>
            <a:ext cx="8305800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bn-BD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"/>
            <a:ext cx="838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bg2">
                    <a:lumMod val="25000"/>
                  </a:schemeClr>
                </a:solidFill>
              </a:rPr>
              <a:t>পাঠ পরিচিতি</a:t>
            </a:r>
            <a:endParaRPr lang="en-US" sz="8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 descr="E:\ICT T.T.C FINAL Content Mafiz sir\accontin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1524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uble-mac-book-pro-mocku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62164"/>
            <a:ext cx="5721240" cy="3585626"/>
          </a:xfrm>
          <a:prstGeom prst="rect">
            <a:avLst/>
          </a:prstGeom>
        </p:spPr>
      </p:pic>
      <p:pic>
        <p:nvPicPr>
          <p:cNvPr id="3" name="Picture 2" descr="1574079-white-and-red-square-entry-sign-isolated-on-a-white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913" y="756984"/>
            <a:ext cx="2971800" cy="4272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5105400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Double Entry System</a:t>
            </a:r>
          </a:p>
          <a:p>
            <a:pPr>
              <a:buNone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61835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/>
              <a:t>পাঠ</a:t>
            </a:r>
            <a:r>
              <a:rPr lang="en-US" sz="7200" b="1" dirty="0" smtClean="0"/>
              <a:t> </a:t>
            </a:r>
            <a:r>
              <a:rPr lang="bn-BD" sz="7200" b="1" dirty="0" smtClean="0"/>
              <a:t>শিরোনাম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6002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11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077200" cy="4525963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বে।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রবে।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4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447800"/>
            <a:ext cx="7239000" cy="3785919"/>
          </a:xfrm>
        </p:spPr>
      </p:pic>
      <p:sp>
        <p:nvSpPr>
          <p:cNvPr id="5" name="TextBox 4"/>
          <p:cNvSpPr txBox="1"/>
          <p:nvPr/>
        </p:nvSpPr>
        <p:spPr>
          <a:xfrm>
            <a:off x="685800" y="3886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3999" y="5181600"/>
            <a:ext cx="7620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লেনদেনসমূহের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দ্বৈত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ত্বা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105400" y="3962400"/>
            <a:ext cx="2438399" cy="1395174"/>
            <a:chOff x="5105400" y="3962400"/>
            <a:chExt cx="2438399" cy="1395174"/>
          </a:xfrm>
        </p:grpSpPr>
        <p:sp>
          <p:nvSpPr>
            <p:cNvPr id="3" name="Rectangle 2"/>
            <p:cNvSpPr/>
            <p:nvPr/>
          </p:nvSpPr>
          <p:spPr>
            <a:xfrm>
              <a:off x="5105400" y="4495800"/>
              <a:ext cx="2438399" cy="86177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সুবিধা প্রদানকারী</a:t>
              </a:r>
            </a:p>
            <a:p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3962400"/>
              <a:ext cx="712787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914400" y="3733800"/>
            <a:ext cx="2438400" cy="1610618"/>
            <a:chOff x="914400" y="3733800"/>
            <a:chExt cx="2438400" cy="1610618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733800"/>
              <a:ext cx="712787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14400" y="4267200"/>
              <a:ext cx="2438400" cy="107721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সুবিধা 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গ্রহ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কারী</a:t>
              </a:r>
              <a:endParaRPr lang="as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47800" y="5437769"/>
            <a:ext cx="955711" cy="1166806"/>
            <a:chOff x="1447800" y="5437769"/>
            <a:chExt cx="955711" cy="1166806"/>
          </a:xfrm>
        </p:grpSpPr>
        <p:sp>
          <p:nvSpPr>
            <p:cNvPr id="10" name="Rectangle 9"/>
            <p:cNvSpPr/>
            <p:nvPr/>
          </p:nvSpPr>
          <p:spPr>
            <a:xfrm>
              <a:off x="1447800" y="6019800"/>
              <a:ext cx="955711" cy="5847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ডেবিট</a:t>
              </a:r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7091" y="5437769"/>
              <a:ext cx="712787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6047533" y="5464756"/>
            <a:ext cx="1039067" cy="1063619"/>
            <a:chOff x="6047533" y="5464756"/>
            <a:chExt cx="1039067" cy="1063619"/>
          </a:xfrm>
        </p:grpSpPr>
        <p:sp>
          <p:nvSpPr>
            <p:cNvPr id="9" name="Rectangle 8"/>
            <p:cNvSpPr/>
            <p:nvPr/>
          </p:nvSpPr>
          <p:spPr>
            <a:xfrm>
              <a:off x="6047533" y="5943600"/>
              <a:ext cx="1039067" cy="584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as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ক্রেডিট</a:t>
              </a:r>
            </a:p>
          </p:txBody>
        </p:sp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413" y="5464756"/>
              <a:ext cx="712787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200400" y="5899870"/>
            <a:ext cx="2209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দ্বৈত স্ব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ত্বা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28449" y="5836418"/>
            <a:ext cx="3591351" cy="761679"/>
            <a:chOff x="2428449" y="5836418"/>
            <a:chExt cx="3591351" cy="761679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75022" y="5689845"/>
              <a:ext cx="752341" cy="104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07085" y="5785382"/>
              <a:ext cx="752341" cy="873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7" descr="bostro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07769"/>
            <a:ext cx="6248400" cy="278783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410200" y="2133600"/>
            <a:ext cx="2209800" cy="1727775"/>
            <a:chOff x="5410200" y="2133600"/>
            <a:chExt cx="2209800" cy="1727775"/>
          </a:xfrm>
        </p:grpSpPr>
        <p:sp>
          <p:nvSpPr>
            <p:cNvPr id="4" name="Rectangle 3"/>
            <p:cNvSpPr/>
            <p:nvPr/>
          </p:nvSpPr>
          <p:spPr>
            <a:xfrm>
              <a:off x="5410200" y="3276600"/>
              <a:ext cx="2209800" cy="58477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দাতা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/বিক্রেতা</a:t>
              </a:r>
              <a:endParaRPr lang="as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V="1">
              <a:off x="5410200" y="2209800"/>
              <a:ext cx="1219200" cy="1066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371600" y="1905001"/>
            <a:ext cx="1754006" cy="1727774"/>
            <a:chOff x="1371600" y="1905001"/>
            <a:chExt cx="1754006" cy="1727774"/>
          </a:xfrm>
        </p:grpSpPr>
        <p:sp>
          <p:nvSpPr>
            <p:cNvPr id="5" name="Rectangle 4"/>
            <p:cNvSpPr/>
            <p:nvPr/>
          </p:nvSpPr>
          <p:spPr>
            <a:xfrm>
              <a:off x="1371600" y="3048000"/>
              <a:ext cx="1754006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as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গ্রহীতা</a:t>
              </a:r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/ক্রেতা</a:t>
              </a:r>
              <a:endPara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4" name="Straight Arrow Connector 23"/>
            <p:cNvCxnSpPr>
              <a:stCxn id="5" idx="0"/>
            </p:cNvCxnSpPr>
            <p:nvPr/>
          </p:nvCxnSpPr>
          <p:spPr>
            <a:xfrm rot="5400000" flipH="1" flipV="1">
              <a:off x="1848201" y="2305402"/>
              <a:ext cx="1143000" cy="3421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228600"/>
            <a:ext cx="17526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0" y="304800"/>
            <a:ext cx="1295400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1219200"/>
            <a:ext cx="990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0" y="12192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4400" y="13716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24600" y="13716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90600" y="22860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0" y="213360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2000" y="23622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77000" y="24384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>
            <a:stCxn id="2" idx="2"/>
          </p:cNvCxnSpPr>
          <p:nvPr/>
        </p:nvCxnSpPr>
        <p:spPr>
          <a:xfrm rot="5400000">
            <a:off x="2000250" y="742950"/>
            <a:ext cx="228600" cy="723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2266950" y="933450"/>
            <a:ext cx="4572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H="1">
            <a:off x="6019800" y="838200"/>
            <a:ext cx="762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" idx="2"/>
            <a:endCxn id="9" idx="0"/>
          </p:cNvCxnSpPr>
          <p:nvPr/>
        </p:nvCxnSpPr>
        <p:spPr>
          <a:xfrm rot="5400000">
            <a:off x="5524500" y="914400"/>
            <a:ext cx="152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1029494" y="201850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2629694" y="201850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4687094" y="224710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6439694" y="217090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1600200"/>
            <a:ext cx="1295400" cy="2819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0" y="1676400"/>
            <a:ext cx="2514600" cy="2895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39000" y="1752600"/>
            <a:ext cx="1295400" cy="2667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50292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52600" y="51054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1400" y="51816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81600" y="51054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05600" y="50292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24800" y="50292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28800" y="6019800"/>
            <a:ext cx="990600" cy="533400"/>
          </a:xfrm>
          <a:prstGeom prst="roundRect">
            <a:avLst>
              <a:gd name="adj" fmla="val 3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6019800"/>
            <a:ext cx="1066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10200" y="60960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581400" y="60960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924800" y="60198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ডেবিট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81800" y="6019800"/>
            <a:ext cx="990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ক্রেডিট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Connector 32"/>
          <p:cNvCxnSpPr>
            <a:endCxn id="6" idx="2"/>
          </p:cNvCxnSpPr>
          <p:nvPr/>
        </p:nvCxnSpPr>
        <p:spPr>
          <a:xfrm rot="16200000" flipV="1">
            <a:off x="7753350" y="4552950"/>
            <a:ext cx="76200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5029200" y="4648200"/>
            <a:ext cx="685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2"/>
          </p:cNvCxnSpPr>
          <p:nvPr/>
        </p:nvCxnSpPr>
        <p:spPr>
          <a:xfrm rot="16200000" flipH="1">
            <a:off x="1581150" y="4552950"/>
            <a:ext cx="76200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2"/>
          </p:cNvCxnSpPr>
          <p:nvPr/>
        </p:nvCxnSpPr>
        <p:spPr>
          <a:xfrm rot="5400000">
            <a:off x="7296150" y="4438650"/>
            <a:ext cx="6096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229100" y="4457700"/>
            <a:ext cx="7620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" idx="2"/>
          </p:cNvCxnSpPr>
          <p:nvPr/>
        </p:nvCxnSpPr>
        <p:spPr>
          <a:xfrm rot="5400000">
            <a:off x="1047750" y="4286250"/>
            <a:ext cx="5334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5400000">
            <a:off x="343694" y="575230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1943894" y="575230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3696494" y="598090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5525294" y="582850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6896894" y="582850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8039894" y="567610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466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944</TotalTime>
  <Words>206</Words>
  <Application>Microsoft Office PowerPoint</Application>
  <PresentationFormat>On-screen Show (4:3)</PresentationFormat>
  <Paragraphs>71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Slide 1</vt:lpstr>
      <vt:lpstr>শিক্ষক পরিচিতি</vt:lpstr>
      <vt:lpstr>Slide 3</vt:lpstr>
      <vt:lpstr>Slide 4</vt:lpstr>
      <vt:lpstr>-শিখনফল-</vt:lpstr>
      <vt:lpstr>দু’তরফা দাখিলা পদ্ধতির ধারনা</vt:lpstr>
      <vt:lpstr>Slide 7</vt:lpstr>
      <vt:lpstr>Slide 8</vt:lpstr>
      <vt:lpstr>Slide 9</vt:lpstr>
      <vt:lpstr>Slide 10</vt:lpstr>
      <vt:lpstr>-দলগত কাজ-</vt:lpstr>
      <vt:lpstr>-মূল্যায়ন-</vt:lpstr>
      <vt:lpstr>বাড়ির কাজ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 5_8</dc:creator>
  <cp:lastModifiedBy>MORSHED</cp:lastModifiedBy>
  <cp:revision>164</cp:revision>
  <dcterms:created xsi:type="dcterms:W3CDTF">2006-08-16T00:00:00Z</dcterms:created>
  <dcterms:modified xsi:type="dcterms:W3CDTF">2020-04-27T14:31:37Z</dcterms:modified>
</cp:coreProperties>
</file>