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59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5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673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433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104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474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8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366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388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722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94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482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s-dsc00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19792" y="3244334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সকাল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96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শুভ সকাল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5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2624136" y="6096000"/>
            <a:ext cx="404177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বিক্রেতা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6" descr="fi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919"/>
            <a:ext cx="3581400" cy="3672386"/>
          </a:xfrm>
          <a:prstGeom prst="rect">
            <a:avLst/>
          </a:prstGeom>
        </p:spPr>
      </p:pic>
      <p:pic>
        <p:nvPicPr>
          <p:cNvPr id="5" name="Content Placeholder 7" descr="fi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1901078"/>
            <a:ext cx="4041775" cy="3028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1130" y="762000"/>
            <a:ext cx="5267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Up Arrow 6"/>
          <p:cNvSpPr/>
          <p:nvPr/>
        </p:nvSpPr>
        <p:spPr>
          <a:xfrm rot="10800000">
            <a:off x="3987581" y="5082334"/>
            <a:ext cx="798512" cy="10136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95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h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15369"/>
            <a:ext cx="3810000" cy="2857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3819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দোকান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9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0999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" y="17526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দল-জুঁই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অবলম্বনে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দাখিলার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অর্ন্তভুক্ত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দল-গোলাপ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অবলম্বনে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দাখিলার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অর্ন্তভুক্ত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5484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752600"/>
            <a:ext cx="906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১০,০০০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কর্মচারি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৫,৯০০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১৫,০০০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7044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use-for-sale.jpg"/>
          <p:cNvPicPr>
            <a:picLocks noChangeAspect="1"/>
          </p:cNvPicPr>
          <p:nvPr/>
        </p:nvPicPr>
        <p:blipFill rotWithShape="1">
          <a:blip r:embed="rId2"/>
          <a:srcRect l="26244" t="1" r="13036" b="23729"/>
          <a:stretch/>
        </p:blipFill>
        <p:spPr>
          <a:xfrm>
            <a:off x="6248400" y="203958"/>
            <a:ext cx="2452255" cy="1246909"/>
          </a:xfrm>
          <a:prstGeom prst="rect">
            <a:avLst/>
          </a:prstGeom>
        </p:spPr>
      </p:pic>
      <p:pic>
        <p:nvPicPr>
          <p:cNvPr id="5" name="Content Placeholder 3" descr="house-for-sale.jpg"/>
          <p:cNvPicPr>
            <a:picLocks noChangeAspect="1"/>
          </p:cNvPicPr>
          <p:nvPr/>
        </p:nvPicPr>
        <p:blipFill rotWithShape="1">
          <a:blip r:embed="rId2"/>
          <a:srcRect l="26244" t="1" r="13036" b="23729"/>
          <a:stretch/>
        </p:blipFill>
        <p:spPr>
          <a:xfrm>
            <a:off x="412687" y="183176"/>
            <a:ext cx="2452255" cy="12469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11913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542" y="2057400"/>
            <a:ext cx="84720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ইমন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সাহেবের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২০১৬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নিম্নরুপঃ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মার্চ-১,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৩০,০০০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মার্চ-৭,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১০,০০০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মার্চ-১২,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কর্মচারিকে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৪,৫০০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ক.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Arial" pitchFamily="34" charset="0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খ.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উপর্যুক্ত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লেনদেনগুলোতে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Arial" pitchFamily="34" charset="0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  গ.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উপর্যুক্ত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লেনদেনগুলোর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ডেবিট-ক্রেবিট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="" xmlns:p14="http://schemas.microsoft.com/office/powerpoint/2010/main" val="8415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304799"/>
            <a:ext cx="44230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19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15044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মোরশেদ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কোকদন্ডী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গুনাগরী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বাঁশখালী,চট্টগ্রাম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2255" y="228600"/>
            <a:ext cx="29562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URSH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4572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94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7696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8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bn-IN" sz="8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7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</p:spTree>
    <p:extLst>
      <p:ext uri="{BB962C8B-B14F-4D97-AF65-F5344CB8AC3E}">
        <p14:creationId xmlns="" xmlns:p14="http://schemas.microsoft.com/office/powerpoint/2010/main" val="23972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mm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2691606"/>
            <a:ext cx="3238500" cy="2105025"/>
          </a:xfrm>
          <a:prstGeom prst="rect">
            <a:avLst/>
          </a:prstGeom>
        </p:spPr>
      </p:pic>
      <p:pic>
        <p:nvPicPr>
          <p:cNvPr id="3" name="Content Placeholder 7" descr="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2836" y="1524759"/>
            <a:ext cx="4038600" cy="3481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664734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নিচ্ছেন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" name="Down Arrow 5"/>
          <p:cNvSpPr/>
          <p:nvPr/>
        </p:nvSpPr>
        <p:spPr>
          <a:xfrm>
            <a:off x="1624584" y="450627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5957122"/>
            <a:ext cx="5410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878068" y="50579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09216" y="568036"/>
            <a:ext cx="4134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5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hop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3" y="865633"/>
            <a:ext cx="4495800" cy="45445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5055" y="34636"/>
            <a:ext cx="43604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bd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65633"/>
            <a:ext cx="4346634" cy="4544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799" y="6190565"/>
            <a:ext cx="7318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দেখছি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00946" y="5577333"/>
            <a:ext cx="533400" cy="613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21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060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অধ্যায়ঃ তিন 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1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828836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 শিক্ষার্থীরা-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দ্বৈতস্বত্বা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দু’তরফা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দাখিলা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0" y="678873"/>
            <a:ext cx="30588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9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house-for-s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998041"/>
            <a:ext cx="7429500" cy="4124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228599"/>
            <a:ext cx="8430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৫০,০০,০০০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15286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বিক্রয়ের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6" name="Down Arrow 5"/>
          <p:cNvSpPr/>
          <p:nvPr/>
        </p:nvSpPr>
        <p:spPr>
          <a:xfrm>
            <a:off x="3964560" y="5334000"/>
            <a:ext cx="459360" cy="818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29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1336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96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9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9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9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="" xmlns:p14="http://schemas.microsoft.com/office/powerpoint/2010/main" val="27349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264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MORSHED</cp:lastModifiedBy>
  <cp:revision>47</cp:revision>
  <dcterms:created xsi:type="dcterms:W3CDTF">2006-08-16T00:00:00Z</dcterms:created>
  <dcterms:modified xsi:type="dcterms:W3CDTF">2020-05-13T20:29:01Z</dcterms:modified>
</cp:coreProperties>
</file>