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1" r:id="rId9"/>
    <p:sldId id="263" r:id="rId10"/>
    <p:sldId id="264" r:id="rId11"/>
    <p:sldId id="265" r:id="rId12"/>
    <p:sldId id="268" r:id="rId13"/>
    <p:sldId id="269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9454990">
            <a:off x="1447800" y="2497976"/>
            <a:ext cx="6553200" cy="186204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96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94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943600"/>
            <a:ext cx="91440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পরামর্শ প্রদান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5872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486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486400"/>
            <a:ext cx="91440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বিনিময়ের মাধ্যম</a:t>
            </a:r>
            <a:endParaRPr lang="en-US" sz="72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876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>
            <a:noAutofit/>
          </a:bodyPr>
          <a:lstStyle/>
          <a:p>
            <a:r>
              <a:rPr lang="bn-BD" sz="7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7200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bn-BD" sz="4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দলগত কাজ-১</a:t>
            </a:r>
            <a:endParaRPr lang="en-US" sz="44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ক)কেন্দ্রীয় ব্যাংক কী?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খ)কেন্দ্রীয় ব্যাংক এর ২টি উদ্দেশ্য লিখ।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solidFill>
            <a:schemeClr val="tx2"/>
          </a:solidFill>
        </p:spPr>
        <p:txBody>
          <a:bodyPr>
            <a:noAutofit/>
          </a:bodyPr>
          <a:lstStyle/>
          <a:p>
            <a:pPr algn="ctr"/>
            <a:r>
              <a:rPr lang="bn-BD" sz="4400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দলগত কাজ-২</a:t>
            </a:r>
            <a:endParaRPr lang="en-US" sz="44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ক)নোট প্রচলন করা কোন ব্যাংকের কাজ?</a:t>
            </a:r>
          </a:p>
          <a:p>
            <a:pPr marL="0" indent="0">
              <a:buNone/>
            </a:pPr>
            <a:r>
              <a:rPr lang="bn-BD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খ)কেন্দ্রীয় ব্যাংকের কার্যবলি কয়টি লিখ।</a:t>
            </a:r>
            <a:endParaRPr lang="en-US" sz="32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2164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91600" cy="9987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pPr algn="ctr"/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ক)কেন্দ্রীয় ব্যাংক এর কার্যবলিগুলি ব্যাখ্যা কর।</a:t>
            </a:r>
          </a:p>
          <a:p>
            <a:pPr algn="ctr"/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800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472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0229826">
            <a:off x="600597" y="2377111"/>
            <a:ext cx="7287044" cy="264687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2502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dirty="0">
                <a:solidFill>
                  <a:srgbClr val="FFFF00"/>
                </a:solidFill>
                <a:latin typeface="Times New Roman" pitchFamily="18" charset="0"/>
                <a:cs typeface="NikoshBAN" pitchFamily="2" charset="0"/>
              </a:rPr>
              <a:t>শুভেচ্ছা </a:t>
            </a:r>
          </a:p>
          <a:p>
            <a:pPr algn="ctr"/>
            <a:r>
              <a:rPr lang="bn-BD" sz="3600" dirty="0">
                <a:solidFill>
                  <a:srgbClr val="FFFF00"/>
                </a:solidFill>
                <a:latin typeface="Times New Roman" pitchFamily="18" charset="0"/>
                <a:cs typeface="NikoshBAN" pitchFamily="2" charset="0"/>
              </a:rPr>
              <a:t>সাইফুল ইসলাম</a:t>
            </a:r>
          </a:p>
          <a:p>
            <a:pPr algn="ctr"/>
            <a:r>
              <a:rPr lang="bn-BD" sz="3600" dirty="0">
                <a:solidFill>
                  <a:srgbClr val="FFFF00"/>
                </a:solidFill>
                <a:latin typeface="Times New Roman" pitchFamily="18" charset="0"/>
                <a:cs typeface="NikoshBAN" pitchFamily="2" charset="0"/>
              </a:rPr>
              <a:t>সহকারি শিক্ষক(ব্যবসায় শিক্ষা)</a:t>
            </a:r>
          </a:p>
          <a:p>
            <a:pPr algn="ctr"/>
            <a:r>
              <a:rPr lang="bn-BD" sz="3600" dirty="0">
                <a:solidFill>
                  <a:srgbClr val="FFFF00"/>
                </a:solidFill>
                <a:latin typeface="Times New Roman" pitchFamily="18" charset="0"/>
                <a:cs typeface="NikoshBAN" pitchFamily="2" charset="0"/>
              </a:rPr>
              <a:t>পশ্চিম গাটিয়াডেংগা উচ্চ বিদ্যালয়</a:t>
            </a:r>
          </a:p>
          <a:p>
            <a:pPr algn="ctr"/>
            <a:r>
              <a:rPr lang="bn-BD" sz="3600" dirty="0">
                <a:solidFill>
                  <a:srgbClr val="FFFF00"/>
                </a:solidFill>
                <a:latin typeface="Times New Roman" pitchFamily="18" charset="0"/>
                <a:cs typeface="NikoshBAN" pitchFamily="2" charset="0"/>
              </a:rPr>
              <a:t>সাতকানিয়া,চট্টগ্রাম।</a:t>
            </a:r>
          </a:p>
          <a:p>
            <a:pPr algn="ctr"/>
            <a:r>
              <a:rPr lang="bn-BD" sz="3600" dirty="0">
                <a:solidFill>
                  <a:srgbClr val="FFFF00"/>
                </a:solidFill>
                <a:latin typeface="Times New Roman" pitchFamily="18" charset="0"/>
                <a:cs typeface="NikoshBAN" pitchFamily="2" charset="0"/>
              </a:rPr>
              <a:t>মোবাইলঃ০১৮১৪৩৫৯৪৬২</a:t>
            </a:r>
          </a:p>
          <a:p>
            <a:pPr algn="ctr"/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শুভেচ্ছা </a:t>
            </a:r>
          </a:p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মোহাম্মদ</a:t>
            </a:r>
            <a:r>
              <a:rPr lang="en-US" sz="6000" dirty="0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মোরশেদ</a:t>
            </a:r>
            <a:endParaRPr lang="en-US" sz="6000" dirty="0" smtClean="0">
              <a:solidFill>
                <a:srgbClr val="002060"/>
              </a:solidFill>
              <a:latin typeface="Times New Roman" pitchFamily="18" charset="0"/>
              <a:cs typeface="NikoshBAN" pitchFamily="2" charset="0"/>
            </a:endParaRPr>
          </a:p>
          <a:p>
            <a:pPr algn="ctr"/>
            <a:r>
              <a:rPr lang="bn-BD" sz="5400" dirty="0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সহকারি </a:t>
            </a:r>
            <a:r>
              <a:rPr lang="bn-BD" sz="5400" dirty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শিক্ষক(ব্যবসায় শিক্ষা)</a:t>
            </a:r>
          </a:p>
          <a:p>
            <a:pPr algn="ctr"/>
            <a:r>
              <a:rPr lang="en-US" sz="4800" dirty="0" err="1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কোকদন্ডী</a:t>
            </a:r>
            <a:r>
              <a:rPr lang="en-US" sz="4800" dirty="0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গুনাগরী</a:t>
            </a:r>
            <a:r>
              <a:rPr lang="bn-BD" sz="4800" dirty="0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 </a:t>
            </a:r>
            <a:r>
              <a:rPr lang="bn-BD" sz="4800" dirty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উচ্চ বিদ্যালয়</a:t>
            </a:r>
          </a:p>
          <a:p>
            <a:pPr algn="ctr"/>
            <a:r>
              <a:rPr lang="en-US" sz="6000" dirty="0" err="1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বাঁশখালী</a:t>
            </a:r>
            <a:r>
              <a:rPr lang="bn-BD" sz="6000" dirty="0" smtClean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,চট্টগ্রাম</a:t>
            </a:r>
            <a:r>
              <a:rPr lang="bn-BD" sz="6000" dirty="0">
                <a:solidFill>
                  <a:srgbClr val="002060"/>
                </a:solidFill>
                <a:latin typeface="Times New Roman" pitchFamily="18" charset="0"/>
                <a:cs typeface="NikoshBAN" pitchFamily="2" charset="0"/>
              </a:rPr>
              <a:t>।</a:t>
            </a:r>
          </a:p>
          <a:p>
            <a:pPr algn="ctr"/>
            <a:endParaRPr lang="en-US" sz="6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MURSH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54362" y="0"/>
            <a:ext cx="2089638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1957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748"/>
            <a:ext cx="9144000" cy="772519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sz="49600" dirty="0"/>
          </a:p>
        </p:txBody>
      </p:sp>
      <p:sp>
        <p:nvSpPr>
          <p:cNvPr id="3" name="Rectangle 2"/>
          <p:cNvSpPr/>
          <p:nvPr/>
        </p:nvSpPr>
        <p:spPr>
          <a:xfrm>
            <a:off x="2057400" y="1295400"/>
            <a:ext cx="4572000" cy="273921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bn-BD" sz="40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বিষয়ঃ ফিন্যান্স এন্ড ব্যাংকিং</a:t>
            </a:r>
          </a:p>
          <a:p>
            <a:pPr algn="ctr"/>
            <a:r>
              <a:rPr lang="bn-BD" sz="44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দশম শ্রেণি</a:t>
            </a:r>
          </a:p>
          <a:p>
            <a:pPr algn="ctr"/>
            <a:r>
              <a:rPr lang="bn-BD" sz="4800" dirty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সময়ঃ৫০ মিনিট</a:t>
            </a:r>
            <a:endParaRPr lang="en-US" sz="4800" dirty="0">
              <a:solidFill>
                <a:srgbClr val="92D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4748"/>
            <a:ext cx="9144000" cy="772519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>
                <a:latin typeface="NikoshBAN" pitchFamily="2" charset="0"/>
                <a:cs typeface="NikoshBAN" pitchFamily="2" charset="0"/>
              </a:rPr>
              <a:t>ফফফফফফফফ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1676400"/>
            <a:ext cx="88392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ফিন্যান্স এন্ড ব্যাংকিং</a:t>
            </a:r>
          </a:p>
          <a:p>
            <a:pPr algn="ctr"/>
            <a:r>
              <a:rPr lang="bn-BD" sz="8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দশম শ্রেণি</a:t>
            </a:r>
          </a:p>
          <a:p>
            <a:pPr algn="ctr"/>
            <a:r>
              <a:rPr lang="bn-BD" sz="8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সময়ঃ৫০ মিনিট</a:t>
            </a:r>
            <a:endParaRPr lang="en-US" sz="8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526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594359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5943600"/>
            <a:ext cx="80772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ব্যাংক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614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9248686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endParaRPr lang="en-US" sz="595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9525000" cy="726352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</a:p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কেন্দ্রীয় ব্যাংক,কেন্দ্রীয় ব্যাংক এর উদ্দেশ্য,কেন্দ্রীয় ব্যাংক এর কার্যবলী</a:t>
            </a:r>
          </a:p>
          <a:p>
            <a:pPr algn="ctr"/>
            <a:r>
              <a:rPr lang="bn-BD" sz="8000" dirty="0" smtClean="0">
                <a:latin typeface="NikoshBAN" pitchFamily="2" charset="0"/>
                <a:cs typeface="NikoshBAN" pitchFamily="2" charset="0"/>
              </a:rPr>
              <a:t>অধ্যায়ঃএকাদশ</a:t>
            </a:r>
            <a:endParaRPr lang="bn-BD" sz="8000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5407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559"/>
            <a:ext cx="9144000" cy="901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dirty="0" smtClean="0">
                <a:latin typeface="NikoshBAN" pitchFamily="2" charset="0"/>
                <a:cs typeface="NikoshBAN" pitchFamily="2" charset="0"/>
              </a:rPr>
              <a:t>শিখনফল</a:t>
            </a:r>
          </a:p>
          <a:p>
            <a:r>
              <a:rPr lang="bn-BD" sz="4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এ পাঠ শেষে শিক্ষার্থীরা.....................</a:t>
            </a:r>
          </a:p>
          <a:p>
            <a:r>
              <a:rPr lang="bn-BD" sz="4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১)কেন্দ্রীয় ব্যাংক কী তা বলতে পারবে।</a:t>
            </a:r>
          </a:p>
          <a:p>
            <a:endParaRPr lang="bn-BD" sz="4400" dirty="0" smtClean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BD" sz="4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)কেন্দ্রীয় ব্যাংক এর উদ্দেশ্য বলতে পারবে।</a:t>
            </a:r>
          </a:p>
          <a:p>
            <a:endParaRPr lang="bn-BD" sz="4400" dirty="0" smtClean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400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৩)কেন্দ্রীয় ব্যাংক এর কার্যবলী ব্যাখ্যা করতে পারবে।</a:t>
            </a:r>
          </a:p>
          <a:p>
            <a:endParaRPr lang="bn-BD" sz="44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400" dirty="0" smtClean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4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4400" dirty="0" smtClean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4400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8855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883" y="0"/>
            <a:ext cx="91141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0169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206" y="0"/>
            <a:ext cx="9126794" cy="4572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206" y="4572000"/>
            <a:ext cx="8974394" cy="110799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মুদ্রা বিনিময়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619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067800" cy="5715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943600"/>
            <a:ext cx="9067800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নোট প্রচলন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033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133</Words>
  <Application>Microsoft Office PowerPoint</Application>
  <PresentationFormat>On-screen Show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মূল্যায়ন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MORSHED</cp:lastModifiedBy>
  <cp:revision>35</cp:revision>
  <dcterms:created xsi:type="dcterms:W3CDTF">2006-08-16T00:00:00Z</dcterms:created>
  <dcterms:modified xsi:type="dcterms:W3CDTF">2019-11-30T13:35:13Z</dcterms:modified>
</cp:coreProperties>
</file>