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sldIdLst>
    <p:sldId id="257" r:id="rId2"/>
    <p:sldId id="258" r:id="rId3"/>
    <p:sldId id="265" r:id="rId4"/>
    <p:sldId id="260" r:id="rId5"/>
    <p:sldId id="261" r:id="rId6"/>
    <p:sldId id="283" r:id="rId7"/>
    <p:sldId id="262" r:id="rId8"/>
    <p:sldId id="271" r:id="rId9"/>
    <p:sldId id="263" r:id="rId10"/>
    <p:sldId id="282" r:id="rId11"/>
    <p:sldId id="264" r:id="rId12"/>
    <p:sldId id="266" r:id="rId13"/>
    <p:sldId id="267" r:id="rId14"/>
    <p:sldId id="268" r:id="rId15"/>
    <p:sldId id="269" r:id="rId16"/>
    <p:sldId id="270" r:id="rId17"/>
    <p:sldId id="272" r:id="rId18"/>
    <p:sldId id="273" r:id="rId19"/>
    <p:sldId id="277" r:id="rId20"/>
    <p:sldId id="279" r:id="rId21"/>
    <p:sldId id="280" r:id="rId22"/>
    <p:sldId id="281" r:id="rId23"/>
    <p:sldId id="275" r:id="rId24"/>
    <p:sldId id="276" r:id="rId25"/>
    <p:sldId id="274" r:id="rId26"/>
    <p:sldId id="278" r:id="rId2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80" autoAdjust="0"/>
    <p:restoredTop sz="94660"/>
  </p:normalViewPr>
  <p:slideViewPr>
    <p:cSldViewPr>
      <p:cViewPr varScale="1">
        <p:scale>
          <a:sx n="96" d="100"/>
          <a:sy n="96" d="100"/>
        </p:scale>
        <p:origin x="86" y="16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F916ABC-0E28-4A4F-B684-91D97ED111D4}" type="datetimeFigureOut">
              <a:rPr lang="en-US" smtClean="0"/>
              <a:t>5/14/2020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CA02490-5EB2-4B21-89CC-6FEC16BE57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97131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A02490-5EB2-4B21-89CC-6FEC16BE5724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67863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804815-C697-4B54-8183-7DE49BFA1179}" type="datetimeFigureOut">
              <a:rPr lang="en-US" smtClean="0"/>
              <a:t>5/14/2020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855A5B-5467-4B83-85A5-D7E53029B0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85285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804815-C697-4B54-8183-7DE49BFA1179}" type="datetimeFigureOut">
              <a:rPr lang="en-US" smtClean="0"/>
              <a:t>5/14/2020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855A5B-5467-4B83-85A5-D7E53029B0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52140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804815-C697-4B54-8183-7DE49BFA1179}" type="datetimeFigureOut">
              <a:rPr lang="en-US" smtClean="0"/>
              <a:t>5/14/2020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855A5B-5467-4B83-85A5-D7E53029B0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93141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804815-C697-4B54-8183-7DE49BFA1179}" type="datetimeFigureOut">
              <a:rPr lang="en-US" smtClean="0"/>
              <a:t>5/14/2020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855A5B-5467-4B83-85A5-D7E53029B0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10471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804815-C697-4B54-8183-7DE49BFA1179}" type="datetimeFigureOut">
              <a:rPr lang="en-US" smtClean="0"/>
              <a:t>5/14/2020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855A5B-5467-4B83-85A5-D7E53029B0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88784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804815-C697-4B54-8183-7DE49BFA1179}" type="datetimeFigureOut">
              <a:rPr lang="en-US" smtClean="0"/>
              <a:t>5/14/2020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855A5B-5467-4B83-85A5-D7E53029B0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31026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804815-C697-4B54-8183-7DE49BFA1179}" type="datetimeFigureOut">
              <a:rPr lang="en-US" smtClean="0"/>
              <a:t>5/14/2020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855A5B-5467-4B83-85A5-D7E53029B0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01545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804815-C697-4B54-8183-7DE49BFA1179}" type="datetimeFigureOut">
              <a:rPr lang="en-US" smtClean="0"/>
              <a:t>5/14/2020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855A5B-5467-4B83-85A5-D7E53029B0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02457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804815-C697-4B54-8183-7DE49BFA1179}" type="datetimeFigureOut">
              <a:rPr lang="en-US" smtClean="0"/>
              <a:t>5/14/2020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855A5B-5467-4B83-85A5-D7E53029B0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01101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804815-C697-4B54-8183-7DE49BFA1179}" type="datetimeFigureOut">
              <a:rPr lang="en-US" smtClean="0"/>
              <a:t>5/14/2020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855A5B-5467-4B83-85A5-D7E53029B0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06206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804815-C697-4B54-8183-7DE49BFA1179}" type="datetimeFigureOut">
              <a:rPr lang="en-US" smtClean="0"/>
              <a:t>5/14/2020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855A5B-5467-4B83-85A5-D7E53029B0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54365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804815-C697-4B54-8183-7DE49BFA1179}" type="datetimeFigureOut">
              <a:rPr lang="en-US" smtClean="0"/>
              <a:t>5/14/2020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855A5B-5467-4B83-85A5-D7E53029B0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16774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7" Type="http://schemas.openxmlformats.org/officeDocument/2006/relationships/image" Target="../media/image2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jp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jpg"/><Relationship Id="rId5" Type="http://schemas.openxmlformats.org/officeDocument/2006/relationships/image" Target="../media/image25.jpeg"/><Relationship Id="rId4" Type="http://schemas.openxmlformats.org/officeDocument/2006/relationships/image" Target="../media/image24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7" Type="http://schemas.openxmlformats.org/officeDocument/2006/relationships/image" Target="../media/image25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jp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2.jpg"/><Relationship Id="rId4" Type="http://schemas.openxmlformats.org/officeDocument/2006/relationships/image" Target="../media/image31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7" Type="http://schemas.openxmlformats.org/officeDocument/2006/relationships/image" Target="../media/image37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jpeg"/><Relationship Id="rId5" Type="http://schemas.openxmlformats.org/officeDocument/2006/relationships/image" Target="../media/image35.jpg"/><Relationship Id="rId4" Type="http://schemas.openxmlformats.org/officeDocument/2006/relationships/image" Target="../media/image34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8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g"/><Relationship Id="rId4" Type="http://schemas.openxmlformats.org/officeDocument/2006/relationships/image" Target="../media/image5.gi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4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1.jpeg"/><Relationship Id="rId5" Type="http://schemas.openxmlformats.org/officeDocument/2006/relationships/image" Target="../media/image40.jpeg"/><Relationship Id="rId4" Type="http://schemas.openxmlformats.org/officeDocument/2006/relationships/image" Target="../media/image39.jp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4.jpg"/><Relationship Id="rId4" Type="http://schemas.openxmlformats.org/officeDocument/2006/relationships/image" Target="../media/image43.jp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5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10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eg"/><Relationship Id="rId5" Type="http://schemas.openxmlformats.org/officeDocument/2006/relationships/image" Target="../media/image11.jpg"/><Relationship Id="rId4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937793" y="101940"/>
            <a:ext cx="4543231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9600" b="1" dirty="0" err="1" smtClean="0">
                <a:ln/>
                <a:solidFill>
                  <a:schemeClr val="accent1">
                    <a:lumMod val="50000"/>
                  </a:schemeClr>
                </a:solidFill>
              </a:rPr>
              <a:t>স্বাগতম</a:t>
            </a:r>
            <a:endParaRPr lang="en-US" sz="9600" b="1" cap="none" spc="0" dirty="0">
              <a:ln/>
              <a:solidFill>
                <a:schemeClr val="accent1">
                  <a:lumMod val="50000"/>
                </a:schemeClr>
              </a:solidFill>
              <a:effectLst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0086" y="-152400"/>
            <a:ext cx="3810000" cy="3810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664082">
            <a:off x="8485326" y="-152400"/>
            <a:ext cx="3810000" cy="38100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537298">
            <a:off x="-49657" y="3201190"/>
            <a:ext cx="3810000" cy="38100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224265">
            <a:off x="8196545" y="3201191"/>
            <a:ext cx="3810000" cy="38100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0" y="1524000"/>
            <a:ext cx="6705599" cy="480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24776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20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42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-79516"/>
            <a:ext cx="12192002" cy="6858003"/>
            <a:chOff x="0" y="0"/>
            <a:chExt cx="12192002" cy="6858003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482" t="20293" r="3314" b="-89"/>
            <a:stretch/>
          </p:blipFill>
          <p:spPr>
            <a:xfrm rot="5400000">
              <a:off x="354100" y="4848720"/>
              <a:ext cx="1536203" cy="1744763"/>
            </a:xfrm>
            <a:prstGeom prst="rect">
              <a:avLst/>
            </a:prstGeom>
          </p:spPr>
        </p:pic>
        <p:grpSp>
          <p:nvGrpSpPr>
            <p:cNvPr id="4" name="Group 3"/>
            <p:cNvGrpSpPr/>
            <p:nvPr/>
          </p:nvGrpSpPr>
          <p:grpSpPr>
            <a:xfrm>
              <a:off x="0" y="0"/>
              <a:ext cx="12192002" cy="6858003"/>
              <a:chOff x="-2" y="0"/>
              <a:chExt cx="12192002" cy="6858003"/>
            </a:xfrm>
          </p:grpSpPr>
          <p:sp>
            <p:nvSpPr>
              <p:cNvPr id="5" name="Rectangle 4"/>
              <p:cNvSpPr/>
              <p:nvPr/>
            </p:nvSpPr>
            <p:spPr>
              <a:xfrm>
                <a:off x="0" y="0"/>
                <a:ext cx="228600" cy="6858000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6">
                      <a:lumMod val="60000"/>
                      <a:lumOff val="40000"/>
                      <a:shade val="30000"/>
                      <a:satMod val="115000"/>
                    </a:schemeClr>
                  </a:gs>
                  <a:gs pos="50000">
                    <a:schemeClr val="accent6">
                      <a:lumMod val="60000"/>
                      <a:lumOff val="40000"/>
                      <a:shade val="67500"/>
                      <a:satMod val="115000"/>
                    </a:schemeClr>
                  </a:gs>
                  <a:gs pos="100000">
                    <a:schemeClr val="accent6">
                      <a:lumMod val="60000"/>
                      <a:lumOff val="40000"/>
                      <a:shade val="100000"/>
                      <a:satMod val="11500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57150"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" name="Rectangle 5"/>
              <p:cNvSpPr/>
              <p:nvPr/>
            </p:nvSpPr>
            <p:spPr>
              <a:xfrm>
                <a:off x="11963400" y="0"/>
                <a:ext cx="228600" cy="6858000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6">
                      <a:lumMod val="60000"/>
                      <a:lumOff val="40000"/>
                      <a:shade val="30000"/>
                      <a:satMod val="115000"/>
                    </a:schemeClr>
                  </a:gs>
                  <a:gs pos="50000">
                    <a:schemeClr val="accent6">
                      <a:lumMod val="60000"/>
                      <a:lumOff val="40000"/>
                      <a:shade val="67500"/>
                      <a:satMod val="115000"/>
                    </a:schemeClr>
                  </a:gs>
                  <a:gs pos="100000">
                    <a:schemeClr val="accent6">
                      <a:lumMod val="60000"/>
                      <a:lumOff val="40000"/>
                      <a:shade val="100000"/>
                      <a:satMod val="11500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57150"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" name="Rectangle 6"/>
              <p:cNvSpPr/>
              <p:nvPr/>
            </p:nvSpPr>
            <p:spPr>
              <a:xfrm rot="5400000">
                <a:off x="5966748" y="-5966748"/>
                <a:ext cx="258504" cy="12192001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6">
                      <a:lumMod val="60000"/>
                      <a:lumOff val="40000"/>
                      <a:shade val="30000"/>
                      <a:satMod val="115000"/>
                    </a:schemeClr>
                  </a:gs>
                  <a:gs pos="50000">
                    <a:schemeClr val="accent6">
                      <a:lumMod val="60000"/>
                      <a:lumOff val="40000"/>
                      <a:shade val="67500"/>
                      <a:satMod val="115000"/>
                    </a:schemeClr>
                  </a:gs>
                  <a:gs pos="100000">
                    <a:schemeClr val="accent6">
                      <a:lumMod val="60000"/>
                      <a:lumOff val="40000"/>
                      <a:shade val="100000"/>
                      <a:satMod val="11500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57150"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" name="Rectangle 7"/>
              <p:cNvSpPr/>
              <p:nvPr/>
            </p:nvSpPr>
            <p:spPr>
              <a:xfrm rot="5400000">
                <a:off x="5981697" y="647701"/>
                <a:ext cx="228603" cy="12192002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6">
                      <a:lumMod val="60000"/>
                      <a:lumOff val="40000"/>
                      <a:shade val="30000"/>
                      <a:satMod val="115000"/>
                    </a:schemeClr>
                  </a:gs>
                  <a:gs pos="50000">
                    <a:schemeClr val="accent6">
                      <a:lumMod val="60000"/>
                      <a:lumOff val="40000"/>
                      <a:shade val="67500"/>
                      <a:satMod val="115000"/>
                    </a:schemeClr>
                  </a:gs>
                  <a:gs pos="100000">
                    <a:schemeClr val="accent6">
                      <a:lumMod val="60000"/>
                      <a:lumOff val="40000"/>
                      <a:shade val="100000"/>
                      <a:satMod val="11500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57150"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9" name="Rectangle 8"/>
          <p:cNvSpPr/>
          <p:nvPr/>
        </p:nvSpPr>
        <p:spPr>
          <a:xfrm>
            <a:off x="3978545" y="381000"/>
            <a:ext cx="3462807" cy="83099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4800" b="1" dirty="0" err="1" smtClean="0">
                <a:ln/>
                <a:solidFill>
                  <a:schemeClr val="accent6">
                    <a:lumMod val="75000"/>
                  </a:schemeClr>
                </a:solidFill>
              </a:rPr>
              <a:t>একক</a:t>
            </a:r>
            <a:r>
              <a:rPr lang="en-US" sz="4800" b="1" dirty="0" smtClean="0">
                <a:ln/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4800" b="1" dirty="0" err="1" smtClean="0">
                <a:ln/>
                <a:solidFill>
                  <a:schemeClr val="accent6">
                    <a:lumMod val="75000"/>
                  </a:schemeClr>
                </a:solidFill>
              </a:rPr>
              <a:t>কাজ</a:t>
            </a:r>
            <a:endParaRPr lang="en-US" sz="4800" b="1" cap="none" spc="0" dirty="0">
              <a:ln/>
              <a:solidFill>
                <a:schemeClr val="accent6">
                  <a:lumMod val="75000"/>
                </a:schemeClr>
              </a:solidFill>
              <a:effectLst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193097" y="5421713"/>
            <a:ext cx="10160154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marL="571500" indent="-571500" algn="ctr">
              <a:buFont typeface="Wingdings" panose="05000000000000000000" pitchFamily="2" charset="2"/>
              <a:buChar char="Ø"/>
            </a:pPr>
            <a:r>
              <a:rPr lang="en-US" sz="4400" b="1" dirty="0" err="1" smtClean="0">
                <a:ln/>
                <a:solidFill>
                  <a:schemeClr val="accent6">
                    <a:lumMod val="75000"/>
                  </a:schemeClr>
                </a:solidFill>
              </a:rPr>
              <a:t>কবির</a:t>
            </a:r>
            <a:r>
              <a:rPr lang="en-US" sz="4400" b="1" dirty="0" smtClean="0">
                <a:ln/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4400" b="1" dirty="0" err="1" smtClean="0">
                <a:ln/>
                <a:solidFill>
                  <a:schemeClr val="accent6">
                    <a:lumMod val="75000"/>
                  </a:schemeClr>
                </a:solidFill>
              </a:rPr>
              <a:t>তিনটি</a:t>
            </a:r>
            <a:r>
              <a:rPr lang="en-US" sz="4400" b="1" dirty="0" smtClean="0">
                <a:ln/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4400" b="1" dirty="0" err="1" smtClean="0">
                <a:ln/>
                <a:solidFill>
                  <a:schemeClr val="accent6">
                    <a:lumMod val="75000"/>
                  </a:schemeClr>
                </a:solidFill>
              </a:rPr>
              <a:t>কাব্যগ্রহন্থের</a:t>
            </a:r>
            <a:r>
              <a:rPr lang="en-US" sz="4400" b="1" dirty="0" smtClean="0">
                <a:ln/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4400" b="1" dirty="0" err="1" smtClean="0">
                <a:ln/>
                <a:solidFill>
                  <a:schemeClr val="accent6">
                    <a:lumMod val="75000"/>
                  </a:schemeClr>
                </a:solidFill>
              </a:rPr>
              <a:t>নাম</a:t>
            </a:r>
            <a:r>
              <a:rPr lang="en-US" sz="4400" b="1" dirty="0" smtClean="0">
                <a:ln/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4400" b="1" dirty="0" err="1" smtClean="0">
                <a:ln/>
                <a:solidFill>
                  <a:schemeClr val="accent6">
                    <a:lumMod val="75000"/>
                  </a:schemeClr>
                </a:solidFill>
              </a:rPr>
              <a:t>লেখ</a:t>
            </a:r>
            <a:r>
              <a:rPr lang="en-US" sz="4400" b="1" dirty="0" smtClean="0">
                <a:ln/>
                <a:solidFill>
                  <a:schemeClr val="accent6">
                    <a:lumMod val="75000"/>
                  </a:schemeClr>
                </a:solidFill>
              </a:rPr>
              <a:t> ?</a:t>
            </a:r>
            <a:endParaRPr lang="en-US" sz="4400" b="1" cap="none" spc="0" dirty="0">
              <a:ln/>
              <a:solidFill>
                <a:schemeClr val="accent6">
                  <a:lumMod val="75000"/>
                </a:schemeClr>
              </a:solidFill>
              <a:effectLst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742399" y="4582173"/>
            <a:ext cx="7061549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marL="571500" indent="-571500" algn="ctr">
              <a:buFont typeface="Wingdings" panose="05000000000000000000" pitchFamily="2" charset="2"/>
              <a:buChar char="Ø"/>
            </a:pPr>
            <a:r>
              <a:rPr lang="en-US" sz="4400" b="1" dirty="0" err="1" smtClean="0">
                <a:ln/>
                <a:solidFill>
                  <a:schemeClr val="accent6">
                    <a:lumMod val="75000"/>
                  </a:schemeClr>
                </a:solidFill>
              </a:rPr>
              <a:t>কেন</a:t>
            </a:r>
            <a:r>
              <a:rPr lang="en-US" sz="4400" b="1" dirty="0" smtClean="0">
                <a:ln/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4400" b="1" dirty="0" err="1" smtClean="0">
                <a:ln/>
                <a:solidFill>
                  <a:schemeClr val="accent6">
                    <a:lumMod val="75000"/>
                  </a:schemeClr>
                </a:solidFill>
              </a:rPr>
              <a:t>আমরা</a:t>
            </a:r>
            <a:r>
              <a:rPr lang="en-US" sz="4400" b="1" dirty="0" smtClean="0">
                <a:ln/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4400" b="1" dirty="0" err="1" smtClean="0">
                <a:ln/>
                <a:solidFill>
                  <a:schemeClr val="accent6">
                    <a:lumMod val="75000"/>
                  </a:schemeClr>
                </a:solidFill>
              </a:rPr>
              <a:t>বই</a:t>
            </a:r>
            <a:r>
              <a:rPr lang="en-US" sz="4400" b="1" dirty="0" smtClean="0">
                <a:ln/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4400" b="1" dirty="0" err="1" smtClean="0">
                <a:ln/>
                <a:solidFill>
                  <a:schemeClr val="accent6">
                    <a:lumMod val="75000"/>
                  </a:schemeClr>
                </a:solidFill>
              </a:rPr>
              <a:t>পড়বো</a:t>
            </a:r>
            <a:r>
              <a:rPr lang="en-US" sz="4400" b="1" dirty="0" smtClean="0">
                <a:ln/>
                <a:solidFill>
                  <a:schemeClr val="accent6">
                    <a:lumMod val="75000"/>
                  </a:schemeClr>
                </a:solidFill>
              </a:rPr>
              <a:t> ?</a:t>
            </a:r>
            <a:endParaRPr lang="en-US" sz="4400" b="1" cap="none" spc="0" dirty="0">
              <a:ln/>
              <a:solidFill>
                <a:schemeClr val="accent6">
                  <a:lumMod val="75000"/>
                </a:schemeClr>
              </a:solidFill>
              <a:effectLst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5200" y="1290638"/>
            <a:ext cx="4876800" cy="30718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74391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 tmFilter="0,0; .5, 1; 1, 1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 tmFilter="0,0; .5, 1; 1, 1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/>
      <p:bldP spid="1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-3"/>
            <a:ext cx="12192002" cy="6858003"/>
            <a:chOff x="0" y="0"/>
            <a:chExt cx="12192002" cy="6858003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482" t="20293" r="3314" b="-89"/>
            <a:stretch/>
          </p:blipFill>
          <p:spPr>
            <a:xfrm rot="5400000">
              <a:off x="354100" y="4848720"/>
              <a:ext cx="1536203" cy="1744763"/>
            </a:xfrm>
            <a:prstGeom prst="rect">
              <a:avLst/>
            </a:prstGeom>
          </p:spPr>
        </p:pic>
        <p:grpSp>
          <p:nvGrpSpPr>
            <p:cNvPr id="8" name="Group 7"/>
            <p:cNvGrpSpPr/>
            <p:nvPr/>
          </p:nvGrpSpPr>
          <p:grpSpPr>
            <a:xfrm>
              <a:off x="0" y="0"/>
              <a:ext cx="12192002" cy="6858003"/>
              <a:chOff x="-2" y="0"/>
              <a:chExt cx="12192002" cy="6858003"/>
            </a:xfrm>
          </p:grpSpPr>
          <p:sp>
            <p:nvSpPr>
              <p:cNvPr id="2" name="Rectangle 1"/>
              <p:cNvSpPr/>
              <p:nvPr/>
            </p:nvSpPr>
            <p:spPr>
              <a:xfrm>
                <a:off x="0" y="0"/>
                <a:ext cx="228600" cy="6858000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6">
                      <a:lumMod val="60000"/>
                      <a:lumOff val="40000"/>
                      <a:shade val="30000"/>
                      <a:satMod val="115000"/>
                    </a:schemeClr>
                  </a:gs>
                  <a:gs pos="50000">
                    <a:schemeClr val="accent6">
                      <a:lumMod val="60000"/>
                      <a:lumOff val="40000"/>
                      <a:shade val="67500"/>
                      <a:satMod val="115000"/>
                    </a:schemeClr>
                  </a:gs>
                  <a:gs pos="100000">
                    <a:schemeClr val="accent6">
                      <a:lumMod val="60000"/>
                      <a:lumOff val="40000"/>
                      <a:shade val="100000"/>
                      <a:satMod val="11500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57150"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" name="Rectangle 4"/>
              <p:cNvSpPr/>
              <p:nvPr/>
            </p:nvSpPr>
            <p:spPr>
              <a:xfrm>
                <a:off x="11963400" y="0"/>
                <a:ext cx="228600" cy="6858000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6">
                      <a:lumMod val="60000"/>
                      <a:lumOff val="40000"/>
                      <a:shade val="30000"/>
                      <a:satMod val="115000"/>
                    </a:schemeClr>
                  </a:gs>
                  <a:gs pos="50000">
                    <a:schemeClr val="accent6">
                      <a:lumMod val="60000"/>
                      <a:lumOff val="40000"/>
                      <a:shade val="67500"/>
                      <a:satMod val="115000"/>
                    </a:schemeClr>
                  </a:gs>
                  <a:gs pos="100000">
                    <a:schemeClr val="accent6">
                      <a:lumMod val="60000"/>
                      <a:lumOff val="40000"/>
                      <a:shade val="100000"/>
                      <a:satMod val="11500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57150"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" name="Rectangle 3"/>
              <p:cNvSpPr/>
              <p:nvPr/>
            </p:nvSpPr>
            <p:spPr>
              <a:xfrm rot="5400000">
                <a:off x="5966748" y="-5966748"/>
                <a:ext cx="258504" cy="12192001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6">
                      <a:lumMod val="60000"/>
                      <a:lumOff val="40000"/>
                      <a:shade val="30000"/>
                      <a:satMod val="115000"/>
                    </a:schemeClr>
                  </a:gs>
                  <a:gs pos="50000">
                    <a:schemeClr val="accent6">
                      <a:lumMod val="60000"/>
                      <a:lumOff val="40000"/>
                      <a:shade val="67500"/>
                      <a:satMod val="115000"/>
                    </a:schemeClr>
                  </a:gs>
                  <a:gs pos="100000">
                    <a:schemeClr val="accent6">
                      <a:lumMod val="60000"/>
                      <a:lumOff val="40000"/>
                      <a:shade val="100000"/>
                      <a:satMod val="11500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57150"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" name="Rectangle 2"/>
              <p:cNvSpPr/>
              <p:nvPr/>
            </p:nvSpPr>
            <p:spPr>
              <a:xfrm rot="5400000">
                <a:off x="5981697" y="647701"/>
                <a:ext cx="228603" cy="12192002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6">
                      <a:lumMod val="60000"/>
                      <a:lumOff val="40000"/>
                      <a:shade val="30000"/>
                      <a:satMod val="115000"/>
                    </a:schemeClr>
                  </a:gs>
                  <a:gs pos="50000">
                    <a:schemeClr val="accent6">
                      <a:lumMod val="60000"/>
                      <a:lumOff val="40000"/>
                      <a:shade val="67500"/>
                      <a:satMod val="115000"/>
                    </a:schemeClr>
                  </a:gs>
                  <a:gs pos="100000">
                    <a:schemeClr val="accent6">
                      <a:lumMod val="60000"/>
                      <a:lumOff val="40000"/>
                      <a:shade val="100000"/>
                      <a:satMod val="11500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57150"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6" name="Rectangle 5"/>
          <p:cNvSpPr/>
          <p:nvPr/>
        </p:nvSpPr>
        <p:spPr>
          <a:xfrm>
            <a:off x="319549" y="317912"/>
            <a:ext cx="2095445" cy="83099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4800" b="1" dirty="0" err="1" smtClean="0">
                <a:ln/>
                <a:solidFill>
                  <a:schemeClr val="accent6">
                    <a:lumMod val="50000"/>
                  </a:schemeClr>
                </a:solidFill>
              </a:rPr>
              <a:t>শব্দার্থ</a:t>
            </a:r>
            <a:r>
              <a:rPr lang="en-US" sz="4800" b="1" dirty="0" smtClean="0">
                <a:ln/>
                <a:solidFill>
                  <a:schemeClr val="accent6">
                    <a:lumMod val="50000"/>
                  </a:schemeClr>
                </a:solidFill>
              </a:rPr>
              <a:t>:</a:t>
            </a:r>
            <a:endParaRPr lang="en-US" sz="4800" b="1" cap="none" spc="0" dirty="0">
              <a:ln/>
              <a:solidFill>
                <a:schemeClr val="accent6">
                  <a:lumMod val="50000"/>
                </a:schemeClr>
              </a:solidFill>
              <a:effectLst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396807" y="1190587"/>
            <a:ext cx="1747594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3600" b="1" dirty="0" err="1" smtClean="0">
                <a:ln/>
                <a:solidFill>
                  <a:schemeClr val="accent6">
                    <a:lumMod val="50000"/>
                  </a:schemeClr>
                </a:solidFill>
              </a:rPr>
              <a:t>শৌখিন</a:t>
            </a:r>
            <a:endParaRPr lang="en-US" sz="3600" b="1" cap="none" spc="0" dirty="0">
              <a:ln/>
              <a:solidFill>
                <a:schemeClr val="accent6">
                  <a:lumMod val="50000"/>
                </a:schemeClr>
              </a:solidFill>
              <a:effectLst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396807" y="2368252"/>
            <a:ext cx="1752600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3600" b="1" dirty="0" err="1" smtClean="0">
                <a:ln/>
                <a:solidFill>
                  <a:schemeClr val="accent6">
                    <a:lumMod val="50000"/>
                  </a:schemeClr>
                </a:solidFill>
              </a:rPr>
              <a:t>উদ্বাহু</a:t>
            </a:r>
            <a:endParaRPr lang="en-US" sz="3600" b="1" cap="none" spc="0" dirty="0">
              <a:ln/>
              <a:solidFill>
                <a:schemeClr val="accent6">
                  <a:lumMod val="50000"/>
                </a:schemeClr>
              </a:solidFill>
              <a:effectLst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7660403" y="1007306"/>
            <a:ext cx="1871025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3600" b="1" dirty="0" err="1" smtClean="0">
                <a:ln/>
                <a:solidFill>
                  <a:schemeClr val="accent6">
                    <a:lumMod val="50000"/>
                  </a:schemeClr>
                </a:solidFill>
              </a:rPr>
              <a:t>রুচিবান</a:t>
            </a:r>
            <a:endParaRPr lang="en-US" sz="3600" b="1" cap="none" spc="0" dirty="0">
              <a:ln/>
              <a:solidFill>
                <a:schemeClr val="accent6">
                  <a:lumMod val="50000"/>
                </a:schemeClr>
              </a:solidFill>
              <a:effectLst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7801939" y="2406257"/>
            <a:ext cx="1920719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3600" b="1" dirty="0" err="1" smtClean="0">
                <a:ln/>
                <a:solidFill>
                  <a:schemeClr val="accent6">
                    <a:lumMod val="50000"/>
                  </a:schemeClr>
                </a:solidFill>
              </a:rPr>
              <a:t>ঊর্ধ্ববাহু</a:t>
            </a:r>
            <a:endParaRPr lang="en-US" sz="3600" b="1" cap="none" spc="0" dirty="0">
              <a:ln/>
              <a:solidFill>
                <a:schemeClr val="accent6">
                  <a:lumMod val="50000"/>
                </a:schemeClr>
              </a:solidFill>
              <a:effectLst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7718008" y="3884431"/>
            <a:ext cx="2095445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3600" b="1" dirty="0" err="1" smtClean="0">
                <a:ln/>
                <a:solidFill>
                  <a:schemeClr val="accent6">
                    <a:lumMod val="50000"/>
                  </a:schemeClr>
                </a:solidFill>
              </a:rPr>
              <a:t>বিচারক</a:t>
            </a:r>
            <a:endParaRPr lang="en-US" sz="3600" b="1" cap="none" spc="0" dirty="0">
              <a:ln/>
              <a:solidFill>
                <a:schemeClr val="accent6">
                  <a:lumMod val="50000"/>
                </a:schemeClr>
              </a:solidFill>
              <a:effectLst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1462477" y="3990403"/>
            <a:ext cx="1626227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3600" b="1" dirty="0" err="1" smtClean="0">
                <a:ln/>
                <a:solidFill>
                  <a:schemeClr val="accent6">
                    <a:lumMod val="50000"/>
                  </a:schemeClr>
                </a:solidFill>
              </a:rPr>
              <a:t>জজ</a:t>
            </a:r>
            <a:endParaRPr lang="en-US" sz="3600" b="1" cap="none" spc="0" dirty="0">
              <a:ln/>
              <a:solidFill>
                <a:schemeClr val="accent6">
                  <a:lumMod val="50000"/>
                </a:schemeClr>
              </a:solidFill>
              <a:effectLst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609600" y="5366422"/>
            <a:ext cx="2895600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3600" b="1" dirty="0" err="1" smtClean="0">
                <a:ln/>
                <a:solidFill>
                  <a:schemeClr val="accent6">
                    <a:lumMod val="50000"/>
                  </a:schemeClr>
                </a:solidFill>
              </a:rPr>
              <a:t>অবগাহন</a:t>
            </a:r>
            <a:endParaRPr lang="en-US" sz="3600" b="1" cap="none" spc="0" dirty="0">
              <a:ln/>
              <a:solidFill>
                <a:schemeClr val="accent6">
                  <a:lumMod val="50000"/>
                </a:schemeClr>
              </a:solidFill>
              <a:effectLst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7635002" y="5366422"/>
            <a:ext cx="3777028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3600" b="1" dirty="0" err="1" smtClean="0">
                <a:ln/>
                <a:solidFill>
                  <a:schemeClr val="accent6">
                    <a:lumMod val="50000"/>
                  </a:schemeClr>
                </a:solidFill>
              </a:rPr>
              <a:t>সর্বাঙ্গ</a:t>
            </a:r>
            <a:r>
              <a:rPr lang="en-US" sz="3600" b="1" dirty="0" smtClean="0">
                <a:ln/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3600" b="1" dirty="0" err="1" smtClean="0">
                <a:ln/>
                <a:solidFill>
                  <a:schemeClr val="accent6">
                    <a:lumMod val="50000"/>
                  </a:schemeClr>
                </a:solidFill>
              </a:rPr>
              <a:t>ডুবিয়ে</a:t>
            </a:r>
            <a:r>
              <a:rPr lang="en-US" sz="3600" b="1" dirty="0" smtClean="0">
                <a:ln/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3600" b="1" dirty="0" err="1" smtClean="0">
                <a:ln/>
                <a:solidFill>
                  <a:schemeClr val="accent6">
                    <a:lumMod val="50000"/>
                  </a:schemeClr>
                </a:solidFill>
              </a:rPr>
              <a:t>গোসল</a:t>
            </a:r>
            <a:endParaRPr lang="en-US" sz="3600" b="1" cap="none" spc="0" dirty="0">
              <a:ln/>
              <a:solidFill>
                <a:schemeClr val="accent6">
                  <a:lumMod val="50000"/>
                </a:schemeClr>
              </a:solidFill>
              <a:effectLst/>
            </a:endParaRP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6417" y="248994"/>
            <a:ext cx="4030762" cy="1595770"/>
          </a:xfrm>
          <a:prstGeom prst="rect">
            <a:avLst/>
          </a:prstGeom>
        </p:spPr>
      </p:pic>
      <p:grpSp>
        <p:nvGrpSpPr>
          <p:cNvPr id="26" name="Group 25"/>
          <p:cNvGrpSpPr/>
          <p:nvPr/>
        </p:nvGrpSpPr>
        <p:grpSpPr>
          <a:xfrm>
            <a:off x="3206751" y="3267532"/>
            <a:ext cx="4275165" cy="1845162"/>
            <a:chOff x="2286000" y="2661698"/>
            <a:chExt cx="5029200" cy="2396387"/>
          </a:xfrm>
        </p:grpSpPr>
        <p:pic>
          <p:nvPicPr>
            <p:cNvPr id="27" name="Picture 26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86000" y="2661698"/>
              <a:ext cx="2602314" cy="2391086"/>
            </a:xfrm>
            <a:prstGeom prst="rect">
              <a:avLst/>
            </a:prstGeom>
          </p:spPr>
        </p:pic>
        <p:pic>
          <p:nvPicPr>
            <p:cNvPr id="28" name="Picture 27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88314" y="2683564"/>
              <a:ext cx="2426886" cy="2374521"/>
            </a:xfrm>
            <a:prstGeom prst="rect">
              <a:avLst/>
            </a:prstGeom>
          </p:spPr>
        </p:pic>
      </p:grpSp>
      <p:pic>
        <p:nvPicPr>
          <p:cNvPr id="18" name="Picture 1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8457" y="1890003"/>
            <a:ext cx="4275165" cy="133229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7130"/>
          <a:stretch/>
        </p:blipFill>
        <p:spPr>
          <a:xfrm>
            <a:off x="3206751" y="5164484"/>
            <a:ext cx="4275164" cy="1353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22104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0" grpId="0"/>
      <p:bldP spid="11" grpId="0"/>
      <p:bldP spid="12" grpId="0"/>
      <p:bldP spid="13" grpId="0"/>
      <p:bldP spid="15" grpId="0"/>
      <p:bldP spid="16" grpId="0"/>
      <p:bldP spid="17" grpId="0"/>
      <p:bldP spid="1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-3"/>
            <a:ext cx="12192002" cy="6858003"/>
            <a:chOff x="0" y="0"/>
            <a:chExt cx="12192002" cy="6858003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482" t="20293" r="3314" b="-89"/>
            <a:stretch/>
          </p:blipFill>
          <p:spPr>
            <a:xfrm rot="5400000">
              <a:off x="354100" y="4848720"/>
              <a:ext cx="1536203" cy="1744763"/>
            </a:xfrm>
            <a:prstGeom prst="rect">
              <a:avLst/>
            </a:prstGeom>
          </p:spPr>
        </p:pic>
        <p:grpSp>
          <p:nvGrpSpPr>
            <p:cNvPr id="8" name="Group 7"/>
            <p:cNvGrpSpPr/>
            <p:nvPr/>
          </p:nvGrpSpPr>
          <p:grpSpPr>
            <a:xfrm>
              <a:off x="0" y="0"/>
              <a:ext cx="12192002" cy="6858003"/>
              <a:chOff x="-2" y="0"/>
              <a:chExt cx="12192002" cy="6858003"/>
            </a:xfrm>
          </p:grpSpPr>
          <p:sp>
            <p:nvSpPr>
              <p:cNvPr id="2" name="Rectangle 1"/>
              <p:cNvSpPr/>
              <p:nvPr/>
            </p:nvSpPr>
            <p:spPr>
              <a:xfrm>
                <a:off x="0" y="0"/>
                <a:ext cx="228600" cy="6858000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6">
                      <a:lumMod val="60000"/>
                      <a:lumOff val="40000"/>
                      <a:shade val="30000"/>
                      <a:satMod val="115000"/>
                    </a:schemeClr>
                  </a:gs>
                  <a:gs pos="50000">
                    <a:schemeClr val="accent6">
                      <a:lumMod val="60000"/>
                      <a:lumOff val="40000"/>
                      <a:shade val="67500"/>
                      <a:satMod val="115000"/>
                    </a:schemeClr>
                  </a:gs>
                  <a:gs pos="100000">
                    <a:schemeClr val="accent6">
                      <a:lumMod val="60000"/>
                      <a:lumOff val="40000"/>
                      <a:shade val="100000"/>
                      <a:satMod val="11500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57150"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" name="Rectangle 4"/>
              <p:cNvSpPr/>
              <p:nvPr/>
            </p:nvSpPr>
            <p:spPr>
              <a:xfrm>
                <a:off x="11963400" y="0"/>
                <a:ext cx="228600" cy="6858000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6">
                      <a:lumMod val="60000"/>
                      <a:lumOff val="40000"/>
                      <a:shade val="30000"/>
                      <a:satMod val="115000"/>
                    </a:schemeClr>
                  </a:gs>
                  <a:gs pos="50000">
                    <a:schemeClr val="accent6">
                      <a:lumMod val="60000"/>
                      <a:lumOff val="40000"/>
                      <a:shade val="67500"/>
                      <a:satMod val="115000"/>
                    </a:schemeClr>
                  </a:gs>
                  <a:gs pos="100000">
                    <a:schemeClr val="accent6">
                      <a:lumMod val="60000"/>
                      <a:lumOff val="40000"/>
                      <a:shade val="100000"/>
                      <a:satMod val="11500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57150"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" name="Rectangle 3"/>
              <p:cNvSpPr/>
              <p:nvPr/>
            </p:nvSpPr>
            <p:spPr>
              <a:xfrm rot="5400000">
                <a:off x="5966748" y="-5966748"/>
                <a:ext cx="258504" cy="12192001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6">
                      <a:lumMod val="60000"/>
                      <a:lumOff val="40000"/>
                      <a:shade val="30000"/>
                      <a:satMod val="115000"/>
                    </a:schemeClr>
                  </a:gs>
                  <a:gs pos="50000">
                    <a:schemeClr val="accent6">
                      <a:lumMod val="60000"/>
                      <a:lumOff val="40000"/>
                      <a:shade val="67500"/>
                      <a:satMod val="115000"/>
                    </a:schemeClr>
                  </a:gs>
                  <a:gs pos="100000">
                    <a:schemeClr val="accent6">
                      <a:lumMod val="60000"/>
                      <a:lumOff val="40000"/>
                      <a:shade val="100000"/>
                      <a:satMod val="11500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57150"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" name="Rectangle 2"/>
              <p:cNvSpPr/>
              <p:nvPr/>
            </p:nvSpPr>
            <p:spPr>
              <a:xfrm rot="5400000">
                <a:off x="5981697" y="647701"/>
                <a:ext cx="228603" cy="12192002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6">
                      <a:lumMod val="60000"/>
                      <a:lumOff val="40000"/>
                      <a:shade val="30000"/>
                      <a:satMod val="115000"/>
                    </a:schemeClr>
                  </a:gs>
                  <a:gs pos="50000">
                    <a:schemeClr val="accent6">
                      <a:lumMod val="60000"/>
                      <a:lumOff val="40000"/>
                      <a:shade val="67500"/>
                      <a:satMod val="115000"/>
                    </a:schemeClr>
                  </a:gs>
                  <a:gs pos="100000">
                    <a:schemeClr val="accent6">
                      <a:lumMod val="60000"/>
                      <a:lumOff val="40000"/>
                      <a:shade val="100000"/>
                      <a:satMod val="11500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57150"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6" name="Rectangle 5"/>
          <p:cNvSpPr/>
          <p:nvPr/>
        </p:nvSpPr>
        <p:spPr>
          <a:xfrm>
            <a:off x="6934200" y="2864959"/>
            <a:ext cx="2571538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3600" b="1" dirty="0" err="1" smtClean="0">
                <a:ln/>
                <a:solidFill>
                  <a:schemeClr val="accent6">
                    <a:lumMod val="50000"/>
                  </a:schemeClr>
                </a:solidFill>
              </a:rPr>
              <a:t>গিলে</a:t>
            </a:r>
            <a:r>
              <a:rPr lang="en-US" sz="3600" b="1" dirty="0" smtClean="0">
                <a:ln/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3600" b="1" dirty="0" err="1" smtClean="0">
                <a:ln/>
                <a:solidFill>
                  <a:schemeClr val="accent6">
                    <a:lumMod val="50000"/>
                  </a:schemeClr>
                </a:solidFill>
              </a:rPr>
              <a:t>ফেলা</a:t>
            </a:r>
            <a:endParaRPr lang="en-US" sz="3600" b="1" cap="none" spc="0" dirty="0">
              <a:ln/>
              <a:solidFill>
                <a:schemeClr val="accent6">
                  <a:lumMod val="50000"/>
                </a:schemeClr>
              </a:solidFill>
              <a:effectLst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564238" y="1110588"/>
            <a:ext cx="4347664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3600" b="1" dirty="0" err="1" smtClean="0">
                <a:ln/>
                <a:solidFill>
                  <a:schemeClr val="accent6">
                    <a:lumMod val="50000"/>
                  </a:schemeClr>
                </a:solidFill>
              </a:rPr>
              <a:t>নিজে</a:t>
            </a:r>
            <a:r>
              <a:rPr lang="en-US" sz="3600" b="1" dirty="0" smtClean="0">
                <a:ln/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3600" b="1" dirty="0" err="1" smtClean="0">
                <a:ln/>
                <a:solidFill>
                  <a:schemeClr val="accent6">
                    <a:lumMod val="50000"/>
                  </a:schemeClr>
                </a:solidFill>
              </a:rPr>
              <a:t>নিজে</a:t>
            </a:r>
            <a:r>
              <a:rPr lang="en-US" sz="3600" b="1" dirty="0" smtClean="0">
                <a:ln/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3600" b="1" dirty="0" err="1" smtClean="0">
                <a:ln/>
                <a:solidFill>
                  <a:schemeClr val="accent6">
                    <a:lumMod val="50000"/>
                  </a:schemeClr>
                </a:solidFill>
              </a:rPr>
              <a:t>শিক্ষিত</a:t>
            </a:r>
            <a:endParaRPr lang="en-US" sz="3600" b="1" cap="none" spc="0" dirty="0">
              <a:ln/>
              <a:solidFill>
                <a:schemeClr val="accent6">
                  <a:lumMod val="50000"/>
                </a:schemeClr>
              </a:solidFill>
              <a:effectLst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167959" y="1121218"/>
            <a:ext cx="2146742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3600" b="1" dirty="0" err="1" smtClean="0">
                <a:ln/>
                <a:solidFill>
                  <a:schemeClr val="accent6">
                    <a:lumMod val="50000"/>
                  </a:schemeClr>
                </a:solidFill>
              </a:rPr>
              <a:t>স্বশিক্ষিত</a:t>
            </a:r>
            <a:endParaRPr lang="en-US" sz="3600" b="1" cap="none" spc="0" dirty="0">
              <a:ln/>
              <a:solidFill>
                <a:schemeClr val="accent6">
                  <a:lumMod val="50000"/>
                </a:schemeClr>
              </a:solidFill>
              <a:effectLst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967271" y="2911918"/>
            <a:ext cx="2654894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3600" b="1" dirty="0" err="1" smtClean="0">
                <a:ln/>
                <a:solidFill>
                  <a:schemeClr val="accent6">
                    <a:lumMod val="50000"/>
                  </a:schemeClr>
                </a:solidFill>
              </a:rPr>
              <a:t>গলাধঃকরন</a:t>
            </a:r>
            <a:endParaRPr lang="en-US" sz="3600" b="1" cap="none" spc="0" dirty="0">
              <a:ln/>
              <a:solidFill>
                <a:schemeClr val="accent6">
                  <a:lumMod val="50000"/>
                </a:schemeClr>
              </a:solidFill>
              <a:effectLst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0328" y="286219"/>
            <a:ext cx="2817644" cy="2040006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1751155" y="4264732"/>
            <a:ext cx="1160895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3600" b="1" dirty="0" err="1" smtClean="0">
                <a:ln/>
                <a:solidFill>
                  <a:schemeClr val="accent6">
                    <a:lumMod val="50000"/>
                  </a:schemeClr>
                </a:solidFill>
              </a:rPr>
              <a:t>জীর্ণ</a:t>
            </a:r>
            <a:endParaRPr lang="en-US" sz="3600" b="1" cap="none" spc="0" dirty="0">
              <a:ln/>
              <a:solidFill>
                <a:schemeClr val="accent6">
                  <a:lumMod val="50000"/>
                </a:schemeClr>
              </a:solidFill>
              <a:effectLst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7039829" y="4215543"/>
            <a:ext cx="1364477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3600" b="1" dirty="0" err="1" smtClean="0">
                <a:ln/>
                <a:solidFill>
                  <a:schemeClr val="accent6">
                    <a:lumMod val="50000"/>
                  </a:schemeClr>
                </a:solidFill>
              </a:rPr>
              <a:t>হজম</a:t>
            </a:r>
            <a:endParaRPr lang="en-US" sz="3600" b="1" cap="none" spc="0" dirty="0">
              <a:ln/>
              <a:solidFill>
                <a:schemeClr val="accent6">
                  <a:lumMod val="50000"/>
                </a:schemeClr>
              </a:solidFill>
              <a:effectLst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1733265" y="5529756"/>
            <a:ext cx="1837362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3600" b="1" dirty="0" err="1" smtClean="0">
                <a:ln/>
                <a:solidFill>
                  <a:schemeClr val="accent6">
                    <a:lumMod val="50000"/>
                  </a:schemeClr>
                </a:solidFill>
              </a:rPr>
              <a:t>কেতাবি</a:t>
            </a:r>
            <a:endParaRPr lang="en-US" sz="3600" b="1" cap="none" spc="0" dirty="0">
              <a:ln/>
              <a:solidFill>
                <a:schemeClr val="accent6">
                  <a:lumMod val="50000"/>
                </a:schemeClr>
              </a:solidFill>
              <a:effectLst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6707934" y="5315184"/>
            <a:ext cx="4944974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3600" b="1" dirty="0" err="1" smtClean="0">
                <a:ln/>
                <a:solidFill>
                  <a:schemeClr val="accent6">
                    <a:lumMod val="50000"/>
                  </a:schemeClr>
                </a:solidFill>
              </a:rPr>
              <a:t>কেতাব</a:t>
            </a:r>
            <a:r>
              <a:rPr lang="en-US" sz="3600" b="1" dirty="0" smtClean="0">
                <a:ln/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3600" b="1" dirty="0" err="1" smtClean="0">
                <a:ln/>
                <a:solidFill>
                  <a:schemeClr val="accent6">
                    <a:lumMod val="50000"/>
                  </a:schemeClr>
                </a:solidFill>
              </a:rPr>
              <a:t>অনুসরন</a:t>
            </a:r>
            <a:r>
              <a:rPr lang="en-US" sz="3600" b="1" dirty="0" smtClean="0">
                <a:ln/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3600" b="1" dirty="0" err="1" smtClean="0">
                <a:ln/>
                <a:solidFill>
                  <a:schemeClr val="accent6">
                    <a:lumMod val="50000"/>
                  </a:schemeClr>
                </a:solidFill>
              </a:rPr>
              <a:t>করে</a:t>
            </a:r>
            <a:r>
              <a:rPr lang="en-US" sz="3600" b="1" dirty="0" smtClean="0">
                <a:ln/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3600" b="1" dirty="0" err="1" smtClean="0">
                <a:ln/>
                <a:solidFill>
                  <a:schemeClr val="accent6">
                    <a:lumMod val="50000"/>
                  </a:schemeClr>
                </a:solidFill>
              </a:rPr>
              <a:t>চলে</a:t>
            </a:r>
            <a:r>
              <a:rPr lang="en-US" sz="3600" b="1" dirty="0" smtClean="0">
                <a:ln/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3600" b="1" dirty="0" err="1" smtClean="0">
                <a:ln/>
                <a:solidFill>
                  <a:schemeClr val="accent6">
                    <a:lumMod val="50000"/>
                  </a:schemeClr>
                </a:solidFill>
              </a:rPr>
              <a:t>যারা</a:t>
            </a:r>
            <a:endParaRPr lang="en-US" sz="3600" b="1" cap="none" spc="0" dirty="0">
              <a:ln/>
              <a:solidFill>
                <a:schemeClr val="accent6">
                  <a:lumMod val="50000"/>
                </a:schemeClr>
              </a:solidFill>
              <a:effectLst/>
            </a:endParaRP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33675" y="3857933"/>
            <a:ext cx="2900519" cy="145850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9934" y="5344156"/>
            <a:ext cx="3048000" cy="1244272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9934" y="2213716"/>
            <a:ext cx="3048000" cy="1603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48876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0" grpId="0"/>
      <p:bldP spid="11" grpId="0"/>
      <p:bldP spid="12" grpId="0"/>
      <p:bldP spid="15" grpId="0"/>
      <p:bldP spid="16" grpId="0"/>
      <p:bldP spid="17" grpId="0"/>
      <p:bldP spid="1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-3"/>
            <a:ext cx="12192002" cy="6858003"/>
            <a:chOff x="0" y="0"/>
            <a:chExt cx="12192002" cy="6858003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482" t="20293" r="3314" b="-89"/>
            <a:stretch/>
          </p:blipFill>
          <p:spPr>
            <a:xfrm rot="5400000">
              <a:off x="354100" y="4848720"/>
              <a:ext cx="1536203" cy="1744763"/>
            </a:xfrm>
            <a:prstGeom prst="rect">
              <a:avLst/>
            </a:prstGeom>
          </p:spPr>
        </p:pic>
        <p:grpSp>
          <p:nvGrpSpPr>
            <p:cNvPr id="8" name="Group 7"/>
            <p:cNvGrpSpPr/>
            <p:nvPr/>
          </p:nvGrpSpPr>
          <p:grpSpPr>
            <a:xfrm>
              <a:off x="0" y="0"/>
              <a:ext cx="12192002" cy="6858003"/>
              <a:chOff x="-2" y="0"/>
              <a:chExt cx="12192002" cy="6858003"/>
            </a:xfrm>
          </p:grpSpPr>
          <p:sp>
            <p:nvSpPr>
              <p:cNvPr id="2" name="Rectangle 1"/>
              <p:cNvSpPr/>
              <p:nvPr/>
            </p:nvSpPr>
            <p:spPr>
              <a:xfrm>
                <a:off x="0" y="0"/>
                <a:ext cx="228600" cy="6858000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6">
                      <a:lumMod val="60000"/>
                      <a:lumOff val="40000"/>
                      <a:shade val="30000"/>
                      <a:satMod val="115000"/>
                    </a:schemeClr>
                  </a:gs>
                  <a:gs pos="50000">
                    <a:schemeClr val="accent6">
                      <a:lumMod val="60000"/>
                      <a:lumOff val="40000"/>
                      <a:shade val="67500"/>
                      <a:satMod val="115000"/>
                    </a:schemeClr>
                  </a:gs>
                  <a:gs pos="100000">
                    <a:schemeClr val="accent6">
                      <a:lumMod val="60000"/>
                      <a:lumOff val="40000"/>
                      <a:shade val="100000"/>
                      <a:satMod val="11500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57150"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" name="Rectangle 4"/>
              <p:cNvSpPr/>
              <p:nvPr/>
            </p:nvSpPr>
            <p:spPr>
              <a:xfrm>
                <a:off x="11963400" y="0"/>
                <a:ext cx="228600" cy="6858000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6">
                      <a:lumMod val="60000"/>
                      <a:lumOff val="40000"/>
                      <a:shade val="30000"/>
                      <a:satMod val="115000"/>
                    </a:schemeClr>
                  </a:gs>
                  <a:gs pos="50000">
                    <a:schemeClr val="accent6">
                      <a:lumMod val="60000"/>
                      <a:lumOff val="40000"/>
                      <a:shade val="67500"/>
                      <a:satMod val="115000"/>
                    </a:schemeClr>
                  </a:gs>
                  <a:gs pos="100000">
                    <a:schemeClr val="accent6">
                      <a:lumMod val="60000"/>
                      <a:lumOff val="40000"/>
                      <a:shade val="100000"/>
                      <a:satMod val="11500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57150"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" name="Rectangle 3"/>
              <p:cNvSpPr/>
              <p:nvPr/>
            </p:nvSpPr>
            <p:spPr>
              <a:xfrm rot="5400000">
                <a:off x="5966748" y="-5966748"/>
                <a:ext cx="258504" cy="12192001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6">
                      <a:lumMod val="60000"/>
                      <a:lumOff val="40000"/>
                      <a:shade val="30000"/>
                      <a:satMod val="115000"/>
                    </a:schemeClr>
                  </a:gs>
                  <a:gs pos="50000">
                    <a:schemeClr val="accent6">
                      <a:lumMod val="60000"/>
                      <a:lumOff val="40000"/>
                      <a:shade val="67500"/>
                      <a:satMod val="115000"/>
                    </a:schemeClr>
                  </a:gs>
                  <a:gs pos="100000">
                    <a:schemeClr val="accent6">
                      <a:lumMod val="60000"/>
                      <a:lumOff val="40000"/>
                      <a:shade val="100000"/>
                      <a:satMod val="11500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57150"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" name="Rectangle 2"/>
              <p:cNvSpPr/>
              <p:nvPr/>
            </p:nvSpPr>
            <p:spPr>
              <a:xfrm rot="5400000">
                <a:off x="5981697" y="647701"/>
                <a:ext cx="228603" cy="12192002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6">
                      <a:lumMod val="60000"/>
                      <a:lumOff val="40000"/>
                      <a:shade val="30000"/>
                      <a:satMod val="115000"/>
                    </a:schemeClr>
                  </a:gs>
                  <a:gs pos="50000">
                    <a:schemeClr val="accent6">
                      <a:lumMod val="60000"/>
                      <a:lumOff val="40000"/>
                      <a:shade val="67500"/>
                      <a:satMod val="115000"/>
                    </a:schemeClr>
                  </a:gs>
                  <a:gs pos="100000">
                    <a:schemeClr val="accent6">
                      <a:lumMod val="60000"/>
                      <a:lumOff val="40000"/>
                      <a:shade val="100000"/>
                      <a:satMod val="11500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57150"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6" name="Rectangle 5"/>
          <p:cNvSpPr/>
          <p:nvPr/>
        </p:nvSpPr>
        <p:spPr>
          <a:xfrm>
            <a:off x="3984003" y="333605"/>
            <a:ext cx="3945312" cy="769441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4400" b="1" dirty="0" err="1" smtClean="0">
                <a:ln/>
                <a:solidFill>
                  <a:schemeClr val="accent6">
                    <a:lumMod val="50000"/>
                  </a:schemeClr>
                </a:solidFill>
              </a:rPr>
              <a:t>জোড়ায়</a:t>
            </a:r>
            <a:r>
              <a:rPr lang="en-US" sz="4400" b="1" dirty="0" smtClean="0">
                <a:ln/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4400" b="1" dirty="0" err="1" smtClean="0">
                <a:ln/>
                <a:solidFill>
                  <a:schemeClr val="accent6">
                    <a:lumMod val="50000"/>
                  </a:schemeClr>
                </a:solidFill>
              </a:rPr>
              <a:t>কাজ</a:t>
            </a:r>
            <a:r>
              <a:rPr lang="en-US" sz="4400" b="1" dirty="0" smtClean="0">
                <a:ln/>
                <a:solidFill>
                  <a:schemeClr val="accent6">
                    <a:lumMod val="50000"/>
                  </a:schemeClr>
                </a:solidFill>
              </a:rPr>
              <a:t>:</a:t>
            </a:r>
            <a:endParaRPr lang="en-US" sz="4400" b="1" cap="none" spc="0" dirty="0">
              <a:ln/>
              <a:solidFill>
                <a:schemeClr val="accent6">
                  <a:lumMod val="50000"/>
                </a:schemeClr>
              </a:solidFill>
              <a:effectLst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447800" y="4777019"/>
            <a:ext cx="10058400" cy="1200329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marL="571500" indent="-571500" algn="ctr">
              <a:buFont typeface="Wingdings" panose="05000000000000000000" pitchFamily="2" charset="2"/>
              <a:buChar char="Ø"/>
            </a:pPr>
            <a:r>
              <a:rPr lang="en-US" sz="3600" b="1" dirty="0" err="1" smtClean="0">
                <a:ln/>
                <a:solidFill>
                  <a:schemeClr val="accent6">
                    <a:lumMod val="50000"/>
                  </a:schemeClr>
                </a:solidFill>
              </a:rPr>
              <a:t>শৌখিন</a:t>
            </a:r>
            <a:r>
              <a:rPr lang="en-US" sz="3600" b="1" dirty="0" smtClean="0">
                <a:ln/>
                <a:solidFill>
                  <a:schemeClr val="accent6">
                    <a:lumMod val="50000"/>
                  </a:schemeClr>
                </a:solidFill>
              </a:rPr>
              <a:t>, </a:t>
            </a:r>
            <a:r>
              <a:rPr lang="en-US" sz="3600" b="1" dirty="0" err="1" smtClean="0">
                <a:ln/>
                <a:solidFill>
                  <a:schemeClr val="accent6">
                    <a:lumMod val="50000"/>
                  </a:schemeClr>
                </a:solidFill>
              </a:rPr>
              <a:t>জজ</a:t>
            </a:r>
            <a:r>
              <a:rPr lang="en-US" sz="3600" b="1" dirty="0" smtClean="0">
                <a:ln/>
                <a:solidFill>
                  <a:schemeClr val="accent6">
                    <a:lumMod val="50000"/>
                  </a:schemeClr>
                </a:solidFill>
              </a:rPr>
              <a:t>, </a:t>
            </a:r>
            <a:r>
              <a:rPr lang="en-US" sz="3600" b="1" dirty="0" err="1" smtClean="0">
                <a:ln/>
                <a:solidFill>
                  <a:schemeClr val="accent6">
                    <a:lumMod val="50000"/>
                  </a:schemeClr>
                </a:solidFill>
              </a:rPr>
              <a:t>স্বশিক্ষিত,কেতাবি</a:t>
            </a:r>
            <a:r>
              <a:rPr lang="en-US" sz="3600" b="1" dirty="0" smtClean="0">
                <a:ln/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3600" b="1" dirty="0" err="1" smtClean="0">
                <a:ln/>
                <a:solidFill>
                  <a:schemeClr val="accent6">
                    <a:lumMod val="50000"/>
                  </a:schemeClr>
                </a:solidFill>
              </a:rPr>
              <a:t>দিয়ে</a:t>
            </a:r>
            <a:r>
              <a:rPr lang="en-US" sz="3600" b="1" dirty="0" smtClean="0">
                <a:ln/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3600" b="1" dirty="0" err="1" smtClean="0">
                <a:ln/>
                <a:solidFill>
                  <a:schemeClr val="accent6">
                    <a:lumMod val="50000"/>
                  </a:schemeClr>
                </a:solidFill>
              </a:rPr>
              <a:t>দুটি</a:t>
            </a:r>
            <a:r>
              <a:rPr lang="en-US" sz="3600" b="1" dirty="0" smtClean="0">
                <a:ln/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3600" b="1" dirty="0" err="1" smtClean="0">
                <a:ln/>
                <a:solidFill>
                  <a:schemeClr val="accent6">
                    <a:lumMod val="50000"/>
                  </a:schemeClr>
                </a:solidFill>
              </a:rPr>
              <a:t>করে</a:t>
            </a:r>
            <a:r>
              <a:rPr lang="en-US" sz="3600" b="1" dirty="0" smtClean="0">
                <a:ln/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3600" b="1" dirty="0" err="1" smtClean="0">
                <a:ln/>
                <a:solidFill>
                  <a:schemeClr val="accent6">
                    <a:lumMod val="50000"/>
                  </a:schemeClr>
                </a:solidFill>
              </a:rPr>
              <a:t>বাক্য</a:t>
            </a:r>
            <a:r>
              <a:rPr lang="en-US" sz="3600" b="1" dirty="0" smtClean="0">
                <a:ln/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3600" b="1" dirty="0" err="1" smtClean="0">
                <a:ln/>
                <a:solidFill>
                  <a:schemeClr val="accent6">
                    <a:lumMod val="50000"/>
                  </a:schemeClr>
                </a:solidFill>
              </a:rPr>
              <a:t>লেখ</a:t>
            </a:r>
            <a:r>
              <a:rPr lang="en-US" sz="3600" b="1" dirty="0" smtClean="0">
                <a:ln/>
                <a:solidFill>
                  <a:schemeClr val="accent6">
                    <a:lumMod val="50000"/>
                  </a:schemeClr>
                </a:solidFill>
              </a:rPr>
              <a:t> ?</a:t>
            </a:r>
            <a:endParaRPr lang="en-US" sz="3600" b="1" cap="none" spc="0" dirty="0">
              <a:ln/>
              <a:solidFill>
                <a:schemeClr val="accent6">
                  <a:lumMod val="50000"/>
                </a:schemeClr>
              </a:solidFill>
              <a:effectLst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1800" y="1219200"/>
            <a:ext cx="2856633" cy="1676400"/>
          </a:xfrm>
          <a:prstGeom prst="rect">
            <a:avLst/>
          </a:prstGeom>
        </p:spPr>
      </p:pic>
      <p:grpSp>
        <p:nvGrpSpPr>
          <p:cNvPr id="12" name="Group 11"/>
          <p:cNvGrpSpPr/>
          <p:nvPr/>
        </p:nvGrpSpPr>
        <p:grpSpPr>
          <a:xfrm>
            <a:off x="3107303" y="2955256"/>
            <a:ext cx="2849356" cy="1692943"/>
            <a:chOff x="2286000" y="2661698"/>
            <a:chExt cx="5029200" cy="2396387"/>
          </a:xfrm>
        </p:grpSpPr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86000" y="2661698"/>
              <a:ext cx="2602314" cy="2391086"/>
            </a:xfrm>
            <a:prstGeom prst="rect">
              <a:avLst/>
            </a:prstGeom>
          </p:spPr>
        </p:pic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88314" y="2683564"/>
              <a:ext cx="2426886" cy="2374521"/>
            </a:xfrm>
            <a:prstGeom prst="rect">
              <a:avLst/>
            </a:prstGeom>
          </p:spPr>
        </p:pic>
      </p:grpSp>
      <p:pic>
        <p:nvPicPr>
          <p:cNvPr id="15" name="Picture 1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5012" y="515343"/>
            <a:ext cx="2817644" cy="2282907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7200" y="2970703"/>
            <a:ext cx="3048000" cy="1673751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1072112" y="2017717"/>
            <a:ext cx="1572866" cy="58477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3200" b="1" dirty="0" err="1" smtClean="0">
                <a:ln/>
                <a:solidFill>
                  <a:schemeClr val="accent6">
                    <a:lumMod val="50000"/>
                  </a:schemeClr>
                </a:solidFill>
              </a:rPr>
              <a:t>শৌখিন</a:t>
            </a:r>
            <a:endParaRPr lang="en-US" sz="3200" b="1" cap="none" spc="0" dirty="0">
              <a:ln/>
              <a:solidFill>
                <a:schemeClr val="accent6">
                  <a:lumMod val="50000"/>
                </a:schemeClr>
              </a:solidFill>
              <a:effectLst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1450202" y="3397368"/>
            <a:ext cx="1088761" cy="58477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3200" b="1" dirty="0" err="1" smtClean="0">
                <a:ln/>
                <a:solidFill>
                  <a:schemeClr val="accent6">
                    <a:lumMod val="50000"/>
                  </a:schemeClr>
                </a:solidFill>
              </a:rPr>
              <a:t>জজ</a:t>
            </a:r>
            <a:endParaRPr lang="en-US" sz="3200" b="1" cap="none" spc="0" dirty="0">
              <a:ln/>
              <a:solidFill>
                <a:schemeClr val="accent6">
                  <a:lumMod val="50000"/>
                </a:schemeClr>
              </a:solidFill>
              <a:effectLst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6335079" y="3540195"/>
            <a:ext cx="1653018" cy="58477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3200" b="1" dirty="0" err="1" smtClean="0">
                <a:ln/>
                <a:solidFill>
                  <a:schemeClr val="accent6">
                    <a:lumMod val="50000"/>
                  </a:schemeClr>
                </a:solidFill>
              </a:rPr>
              <a:t>কেতাবি</a:t>
            </a:r>
            <a:endParaRPr lang="en-US" sz="3200" b="1" cap="none" spc="0" dirty="0">
              <a:ln/>
              <a:solidFill>
                <a:schemeClr val="accent6">
                  <a:lumMod val="50000"/>
                </a:schemeClr>
              </a:solidFill>
              <a:effectLst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6260456" y="1555146"/>
            <a:ext cx="1930337" cy="58477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3200" b="1" dirty="0" err="1" smtClean="0">
                <a:ln/>
                <a:solidFill>
                  <a:schemeClr val="accent6">
                    <a:lumMod val="50000"/>
                  </a:schemeClr>
                </a:solidFill>
              </a:rPr>
              <a:t>স্বশিক্ষিত</a:t>
            </a:r>
            <a:endParaRPr lang="en-US" sz="3200" b="1" cap="none" spc="0" dirty="0">
              <a:ln/>
              <a:solidFill>
                <a:schemeClr val="accent6">
                  <a:lumMod val="50000"/>
                </a:schemeClr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5697774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1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72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7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7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0" grpId="0" animBg="1"/>
      <p:bldP spid="17" grpId="0" animBg="1"/>
      <p:bldP spid="18" grpId="0" animBg="1"/>
      <p:bldP spid="19" grpId="0" animBg="1"/>
      <p:bldP spid="21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-3"/>
            <a:ext cx="12192002" cy="6858003"/>
            <a:chOff x="0" y="0"/>
            <a:chExt cx="12192002" cy="6858003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482" t="20293" r="3314" b="-89"/>
            <a:stretch/>
          </p:blipFill>
          <p:spPr>
            <a:xfrm rot="5400000">
              <a:off x="354100" y="4848720"/>
              <a:ext cx="1536203" cy="1744763"/>
            </a:xfrm>
            <a:prstGeom prst="rect">
              <a:avLst/>
            </a:prstGeom>
          </p:spPr>
        </p:pic>
        <p:grpSp>
          <p:nvGrpSpPr>
            <p:cNvPr id="8" name="Group 7"/>
            <p:cNvGrpSpPr/>
            <p:nvPr/>
          </p:nvGrpSpPr>
          <p:grpSpPr>
            <a:xfrm>
              <a:off x="0" y="0"/>
              <a:ext cx="12192002" cy="6858003"/>
              <a:chOff x="-2" y="0"/>
              <a:chExt cx="12192002" cy="6858003"/>
            </a:xfrm>
          </p:grpSpPr>
          <p:sp>
            <p:nvSpPr>
              <p:cNvPr id="2" name="Rectangle 1"/>
              <p:cNvSpPr/>
              <p:nvPr/>
            </p:nvSpPr>
            <p:spPr>
              <a:xfrm>
                <a:off x="0" y="0"/>
                <a:ext cx="228600" cy="6858000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6">
                      <a:lumMod val="60000"/>
                      <a:lumOff val="40000"/>
                      <a:shade val="30000"/>
                      <a:satMod val="115000"/>
                    </a:schemeClr>
                  </a:gs>
                  <a:gs pos="50000">
                    <a:schemeClr val="accent6">
                      <a:lumMod val="60000"/>
                      <a:lumOff val="40000"/>
                      <a:shade val="67500"/>
                      <a:satMod val="115000"/>
                    </a:schemeClr>
                  </a:gs>
                  <a:gs pos="100000">
                    <a:schemeClr val="accent6">
                      <a:lumMod val="60000"/>
                      <a:lumOff val="40000"/>
                      <a:shade val="100000"/>
                      <a:satMod val="11500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57150"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" name="Rectangle 4"/>
              <p:cNvSpPr/>
              <p:nvPr/>
            </p:nvSpPr>
            <p:spPr>
              <a:xfrm>
                <a:off x="11963400" y="0"/>
                <a:ext cx="228600" cy="6858000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6">
                      <a:lumMod val="60000"/>
                      <a:lumOff val="40000"/>
                      <a:shade val="30000"/>
                      <a:satMod val="115000"/>
                    </a:schemeClr>
                  </a:gs>
                  <a:gs pos="50000">
                    <a:schemeClr val="accent6">
                      <a:lumMod val="60000"/>
                      <a:lumOff val="40000"/>
                      <a:shade val="67500"/>
                      <a:satMod val="115000"/>
                    </a:schemeClr>
                  </a:gs>
                  <a:gs pos="100000">
                    <a:schemeClr val="accent6">
                      <a:lumMod val="60000"/>
                      <a:lumOff val="40000"/>
                      <a:shade val="100000"/>
                      <a:satMod val="11500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57150"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" name="Rectangle 3"/>
              <p:cNvSpPr/>
              <p:nvPr/>
            </p:nvSpPr>
            <p:spPr>
              <a:xfrm rot="5400000">
                <a:off x="5966748" y="-5966748"/>
                <a:ext cx="258504" cy="12192001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6">
                      <a:lumMod val="60000"/>
                      <a:lumOff val="40000"/>
                      <a:shade val="30000"/>
                      <a:satMod val="115000"/>
                    </a:schemeClr>
                  </a:gs>
                  <a:gs pos="50000">
                    <a:schemeClr val="accent6">
                      <a:lumMod val="60000"/>
                      <a:lumOff val="40000"/>
                      <a:shade val="67500"/>
                      <a:satMod val="115000"/>
                    </a:schemeClr>
                  </a:gs>
                  <a:gs pos="100000">
                    <a:schemeClr val="accent6">
                      <a:lumMod val="60000"/>
                      <a:lumOff val="40000"/>
                      <a:shade val="100000"/>
                      <a:satMod val="11500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57150"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" name="Rectangle 2"/>
              <p:cNvSpPr/>
              <p:nvPr/>
            </p:nvSpPr>
            <p:spPr>
              <a:xfrm rot="5400000">
                <a:off x="5981697" y="647701"/>
                <a:ext cx="228603" cy="12192002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6">
                      <a:lumMod val="60000"/>
                      <a:lumOff val="40000"/>
                      <a:shade val="30000"/>
                      <a:satMod val="115000"/>
                    </a:schemeClr>
                  </a:gs>
                  <a:gs pos="50000">
                    <a:schemeClr val="accent6">
                      <a:lumMod val="60000"/>
                      <a:lumOff val="40000"/>
                      <a:shade val="67500"/>
                      <a:satMod val="115000"/>
                    </a:schemeClr>
                  </a:gs>
                  <a:gs pos="100000">
                    <a:schemeClr val="accent6">
                      <a:lumMod val="60000"/>
                      <a:lumOff val="40000"/>
                      <a:shade val="100000"/>
                      <a:satMod val="11500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57150"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6" name="Rectangle 5"/>
          <p:cNvSpPr/>
          <p:nvPr/>
        </p:nvSpPr>
        <p:spPr>
          <a:xfrm>
            <a:off x="4596616" y="398699"/>
            <a:ext cx="2686954" cy="769441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4400" b="1" dirty="0" err="1" smtClean="0">
                <a:ln/>
                <a:solidFill>
                  <a:schemeClr val="accent6">
                    <a:lumMod val="50000"/>
                  </a:schemeClr>
                </a:solidFill>
              </a:rPr>
              <a:t>লক্ষ্য</a:t>
            </a:r>
            <a:r>
              <a:rPr lang="en-US" sz="4400" b="1" dirty="0" smtClean="0">
                <a:ln/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4400" b="1" dirty="0" err="1" smtClean="0">
                <a:ln/>
                <a:solidFill>
                  <a:schemeClr val="accent6">
                    <a:lumMod val="50000"/>
                  </a:schemeClr>
                </a:solidFill>
              </a:rPr>
              <a:t>কর</a:t>
            </a:r>
            <a:r>
              <a:rPr lang="en-US" sz="4400" b="1" dirty="0" smtClean="0">
                <a:ln/>
                <a:solidFill>
                  <a:schemeClr val="accent6">
                    <a:lumMod val="50000"/>
                  </a:schemeClr>
                </a:solidFill>
              </a:rPr>
              <a:t>:</a:t>
            </a:r>
            <a:endParaRPr lang="en-US" sz="4400" b="1" cap="none" spc="0" dirty="0">
              <a:ln/>
              <a:solidFill>
                <a:schemeClr val="accent6">
                  <a:lumMod val="50000"/>
                </a:schemeClr>
              </a:solidFill>
              <a:effectLst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887" r="35982"/>
          <a:stretch/>
        </p:blipFill>
        <p:spPr>
          <a:xfrm>
            <a:off x="406954" y="1180067"/>
            <a:ext cx="3629691" cy="3563861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879986" y="4802755"/>
            <a:ext cx="2446504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3600" b="1" cap="none" spc="0" dirty="0" err="1" smtClean="0">
                <a:ln/>
                <a:solidFill>
                  <a:schemeClr val="accent2">
                    <a:lumMod val="75000"/>
                  </a:schemeClr>
                </a:solidFill>
                <a:effectLst/>
              </a:rPr>
              <a:t>জোড়</a:t>
            </a:r>
            <a:r>
              <a:rPr lang="en-US" sz="3600" b="1" cap="none" spc="0" dirty="0" smtClean="0">
                <a:ln/>
                <a:solidFill>
                  <a:schemeClr val="accent2">
                    <a:lumMod val="75000"/>
                  </a:schemeClr>
                </a:solidFill>
                <a:effectLst/>
              </a:rPr>
              <a:t> </a:t>
            </a:r>
            <a:r>
              <a:rPr lang="en-US" sz="3600" b="1" cap="none" spc="0" dirty="0" err="1" smtClean="0">
                <a:ln/>
                <a:solidFill>
                  <a:schemeClr val="accent2">
                    <a:lumMod val="75000"/>
                  </a:schemeClr>
                </a:solidFill>
                <a:effectLst/>
              </a:rPr>
              <a:t>করা</a:t>
            </a:r>
            <a:endParaRPr lang="en-US" sz="3600" b="1" cap="none" spc="0" dirty="0">
              <a:ln/>
              <a:solidFill>
                <a:schemeClr val="accent2">
                  <a:lumMod val="75000"/>
                </a:schemeClr>
              </a:solidFill>
              <a:effectLst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494046" y="5466483"/>
            <a:ext cx="10307150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3600" b="1" cap="none" spc="0" dirty="0" err="1" smtClean="0">
                <a:ln/>
                <a:solidFill>
                  <a:srgbClr val="0070C0"/>
                </a:solidFill>
                <a:effectLst/>
              </a:rPr>
              <a:t>জোড়</a:t>
            </a:r>
            <a:r>
              <a:rPr lang="en-US" sz="3600" b="1" cap="none" spc="0" dirty="0" smtClean="0">
                <a:ln/>
                <a:solidFill>
                  <a:srgbClr val="0070C0"/>
                </a:solidFill>
                <a:effectLst/>
              </a:rPr>
              <a:t> </a:t>
            </a:r>
            <a:r>
              <a:rPr lang="en-US" sz="3600" b="1" cap="none" spc="0" dirty="0" err="1" smtClean="0">
                <a:ln/>
                <a:solidFill>
                  <a:srgbClr val="0070C0"/>
                </a:solidFill>
                <a:effectLst/>
              </a:rPr>
              <a:t>করে,মেরে,ভয়</a:t>
            </a:r>
            <a:r>
              <a:rPr lang="en-US" sz="3600" b="1" cap="none" spc="0" dirty="0" smtClean="0">
                <a:ln/>
                <a:solidFill>
                  <a:srgbClr val="0070C0"/>
                </a:solidFill>
                <a:effectLst/>
              </a:rPr>
              <a:t> </a:t>
            </a:r>
            <a:r>
              <a:rPr lang="en-US" sz="3600" b="1" cap="none" spc="0" dirty="0" err="1" smtClean="0">
                <a:ln/>
                <a:solidFill>
                  <a:srgbClr val="0070C0"/>
                </a:solidFill>
                <a:effectLst/>
              </a:rPr>
              <a:t>দেখিয়ে,কখনও</a:t>
            </a:r>
            <a:r>
              <a:rPr lang="en-US" sz="3600" b="1" cap="none" spc="0" dirty="0" smtClean="0">
                <a:ln/>
                <a:solidFill>
                  <a:srgbClr val="0070C0"/>
                </a:solidFill>
                <a:effectLst/>
              </a:rPr>
              <a:t> </a:t>
            </a:r>
            <a:r>
              <a:rPr lang="en-US" sz="3600" b="1" cap="none" spc="0" dirty="0" err="1" smtClean="0">
                <a:ln/>
                <a:solidFill>
                  <a:srgbClr val="0070C0"/>
                </a:solidFill>
                <a:effectLst/>
              </a:rPr>
              <a:t>লেখা</a:t>
            </a:r>
            <a:r>
              <a:rPr lang="en-US" sz="3600" b="1" cap="none" spc="0" dirty="0" smtClean="0">
                <a:ln/>
                <a:solidFill>
                  <a:srgbClr val="0070C0"/>
                </a:solidFill>
                <a:effectLst/>
              </a:rPr>
              <a:t> </a:t>
            </a:r>
            <a:r>
              <a:rPr lang="en-US" sz="3600" b="1" cap="none" spc="0" dirty="0" err="1" smtClean="0">
                <a:ln/>
                <a:solidFill>
                  <a:srgbClr val="0070C0"/>
                </a:solidFill>
                <a:effectLst/>
              </a:rPr>
              <a:t>পড়া</a:t>
            </a:r>
            <a:r>
              <a:rPr lang="en-US" sz="3600" b="1" cap="none" spc="0" dirty="0" smtClean="0">
                <a:ln/>
                <a:solidFill>
                  <a:srgbClr val="0070C0"/>
                </a:solidFill>
                <a:effectLst/>
              </a:rPr>
              <a:t> </a:t>
            </a:r>
            <a:r>
              <a:rPr lang="en-US" sz="3600" b="1" cap="none" spc="0" dirty="0" err="1" smtClean="0">
                <a:ln/>
                <a:solidFill>
                  <a:srgbClr val="0070C0"/>
                </a:solidFill>
                <a:effectLst/>
              </a:rPr>
              <a:t>হয়</a:t>
            </a:r>
            <a:r>
              <a:rPr lang="en-US" sz="3600" b="1" cap="none" spc="0" dirty="0" smtClean="0">
                <a:ln/>
                <a:solidFill>
                  <a:srgbClr val="0070C0"/>
                </a:solidFill>
                <a:effectLst/>
              </a:rPr>
              <a:t> </a:t>
            </a:r>
            <a:r>
              <a:rPr lang="en-US" sz="3600" b="1" cap="none" spc="0" dirty="0" err="1" smtClean="0">
                <a:ln/>
                <a:solidFill>
                  <a:srgbClr val="0070C0"/>
                </a:solidFill>
                <a:effectLst/>
              </a:rPr>
              <a:t>না</a:t>
            </a:r>
            <a:r>
              <a:rPr lang="en-US" sz="3600" b="1" cap="none" spc="0" dirty="0" smtClean="0">
                <a:ln/>
                <a:solidFill>
                  <a:srgbClr val="0070C0"/>
                </a:solidFill>
                <a:effectLst/>
              </a:rPr>
              <a:t>।</a:t>
            </a:r>
            <a:endParaRPr lang="en-US" sz="3600" b="1" cap="none" spc="0" dirty="0">
              <a:ln/>
              <a:solidFill>
                <a:srgbClr val="0070C0"/>
              </a:solidFill>
              <a:effectLst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5666406" y="4793443"/>
            <a:ext cx="1132041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3600" b="1" dirty="0" err="1" smtClean="0">
                <a:ln/>
                <a:solidFill>
                  <a:schemeClr val="accent2">
                    <a:lumMod val="75000"/>
                  </a:schemeClr>
                </a:solidFill>
              </a:rPr>
              <a:t>মারা</a:t>
            </a:r>
            <a:endParaRPr lang="en-US" sz="3600" b="1" cap="none" spc="0" dirty="0">
              <a:ln/>
              <a:solidFill>
                <a:schemeClr val="accent2">
                  <a:lumMod val="75000"/>
                </a:schemeClr>
              </a:solidFill>
              <a:effectLst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8719612" y="4750053"/>
            <a:ext cx="2446504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3600" b="1" dirty="0" err="1" smtClean="0">
                <a:ln/>
                <a:solidFill>
                  <a:schemeClr val="accent2">
                    <a:lumMod val="75000"/>
                  </a:schemeClr>
                </a:solidFill>
              </a:rPr>
              <a:t>ভয়</a:t>
            </a:r>
            <a:r>
              <a:rPr lang="en-US" sz="3600" b="1" dirty="0" smtClean="0">
                <a:ln/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3600" b="1" dirty="0" err="1" smtClean="0">
                <a:ln/>
                <a:solidFill>
                  <a:schemeClr val="accent2">
                    <a:lumMod val="75000"/>
                  </a:schemeClr>
                </a:solidFill>
              </a:rPr>
              <a:t>দেখান</a:t>
            </a:r>
            <a:endParaRPr lang="en-US" sz="3600" b="1" cap="none" spc="0" dirty="0">
              <a:ln/>
              <a:solidFill>
                <a:schemeClr val="accent2">
                  <a:lumMod val="75000"/>
                </a:schemeClr>
              </a:solidFill>
              <a:effectLst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0750" y="1240994"/>
            <a:ext cx="3714750" cy="35174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1613" y="1206393"/>
            <a:ext cx="3733800" cy="34653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646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 tmFilter="0,0; .5, 1; 1, 1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3" grpId="0"/>
      <p:bldP spid="14" grpId="0"/>
      <p:bldP spid="15" grpId="0"/>
      <p:bldP spid="1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-3"/>
            <a:ext cx="12192002" cy="6858003"/>
            <a:chOff x="0" y="0"/>
            <a:chExt cx="12192002" cy="6858003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482" t="20293" r="3314" b="-89"/>
            <a:stretch/>
          </p:blipFill>
          <p:spPr>
            <a:xfrm rot="5400000">
              <a:off x="354100" y="4848720"/>
              <a:ext cx="1536203" cy="1744763"/>
            </a:xfrm>
            <a:prstGeom prst="rect">
              <a:avLst/>
            </a:prstGeom>
          </p:spPr>
        </p:pic>
        <p:grpSp>
          <p:nvGrpSpPr>
            <p:cNvPr id="8" name="Group 7"/>
            <p:cNvGrpSpPr/>
            <p:nvPr/>
          </p:nvGrpSpPr>
          <p:grpSpPr>
            <a:xfrm>
              <a:off x="0" y="0"/>
              <a:ext cx="12192002" cy="6858003"/>
              <a:chOff x="-2" y="0"/>
              <a:chExt cx="12192002" cy="6858003"/>
            </a:xfrm>
          </p:grpSpPr>
          <p:sp>
            <p:nvSpPr>
              <p:cNvPr id="2" name="Rectangle 1"/>
              <p:cNvSpPr/>
              <p:nvPr/>
            </p:nvSpPr>
            <p:spPr>
              <a:xfrm>
                <a:off x="0" y="0"/>
                <a:ext cx="228600" cy="6858000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6">
                      <a:lumMod val="60000"/>
                      <a:lumOff val="40000"/>
                      <a:shade val="30000"/>
                      <a:satMod val="115000"/>
                    </a:schemeClr>
                  </a:gs>
                  <a:gs pos="50000">
                    <a:schemeClr val="accent6">
                      <a:lumMod val="60000"/>
                      <a:lumOff val="40000"/>
                      <a:shade val="67500"/>
                      <a:satMod val="115000"/>
                    </a:schemeClr>
                  </a:gs>
                  <a:gs pos="100000">
                    <a:schemeClr val="accent6">
                      <a:lumMod val="60000"/>
                      <a:lumOff val="40000"/>
                      <a:shade val="100000"/>
                      <a:satMod val="11500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57150"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" name="Rectangle 4"/>
              <p:cNvSpPr/>
              <p:nvPr/>
            </p:nvSpPr>
            <p:spPr>
              <a:xfrm>
                <a:off x="11963400" y="0"/>
                <a:ext cx="228600" cy="6858000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6">
                      <a:lumMod val="60000"/>
                      <a:lumOff val="40000"/>
                      <a:shade val="30000"/>
                      <a:satMod val="115000"/>
                    </a:schemeClr>
                  </a:gs>
                  <a:gs pos="50000">
                    <a:schemeClr val="accent6">
                      <a:lumMod val="60000"/>
                      <a:lumOff val="40000"/>
                      <a:shade val="67500"/>
                      <a:satMod val="115000"/>
                    </a:schemeClr>
                  </a:gs>
                  <a:gs pos="100000">
                    <a:schemeClr val="accent6">
                      <a:lumMod val="60000"/>
                      <a:lumOff val="40000"/>
                      <a:shade val="100000"/>
                      <a:satMod val="11500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57150"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" name="Rectangle 3"/>
              <p:cNvSpPr/>
              <p:nvPr/>
            </p:nvSpPr>
            <p:spPr>
              <a:xfrm rot="5400000">
                <a:off x="5966748" y="-5966748"/>
                <a:ext cx="258504" cy="12192001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6">
                      <a:lumMod val="60000"/>
                      <a:lumOff val="40000"/>
                      <a:shade val="30000"/>
                      <a:satMod val="115000"/>
                    </a:schemeClr>
                  </a:gs>
                  <a:gs pos="50000">
                    <a:schemeClr val="accent6">
                      <a:lumMod val="60000"/>
                      <a:lumOff val="40000"/>
                      <a:shade val="67500"/>
                      <a:satMod val="115000"/>
                    </a:schemeClr>
                  </a:gs>
                  <a:gs pos="100000">
                    <a:schemeClr val="accent6">
                      <a:lumMod val="60000"/>
                      <a:lumOff val="40000"/>
                      <a:shade val="100000"/>
                      <a:satMod val="11500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57150"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" name="Rectangle 2"/>
              <p:cNvSpPr/>
              <p:nvPr/>
            </p:nvSpPr>
            <p:spPr>
              <a:xfrm rot="5400000">
                <a:off x="5981697" y="647701"/>
                <a:ext cx="228603" cy="12192002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6">
                      <a:lumMod val="60000"/>
                      <a:lumOff val="40000"/>
                      <a:shade val="30000"/>
                      <a:satMod val="115000"/>
                    </a:schemeClr>
                  </a:gs>
                  <a:gs pos="50000">
                    <a:schemeClr val="accent6">
                      <a:lumMod val="60000"/>
                      <a:lumOff val="40000"/>
                      <a:shade val="67500"/>
                      <a:satMod val="115000"/>
                    </a:schemeClr>
                  </a:gs>
                  <a:gs pos="100000">
                    <a:schemeClr val="accent6">
                      <a:lumMod val="60000"/>
                      <a:lumOff val="40000"/>
                      <a:shade val="100000"/>
                      <a:satMod val="11500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57150"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6" name="Rectangle 5"/>
          <p:cNvSpPr/>
          <p:nvPr/>
        </p:nvSpPr>
        <p:spPr>
          <a:xfrm>
            <a:off x="908968" y="5208425"/>
            <a:ext cx="11049000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3600" b="1" cap="none" spc="0" dirty="0" err="1" smtClean="0">
                <a:ln/>
                <a:solidFill>
                  <a:schemeClr val="accent6">
                    <a:lumMod val="50000"/>
                  </a:schemeClr>
                </a:solidFill>
                <a:effectLst/>
              </a:rPr>
              <a:t>বই</a:t>
            </a:r>
            <a:r>
              <a:rPr lang="en-US" sz="3600" b="1" cap="none" spc="0" dirty="0" smtClean="0">
                <a:ln/>
                <a:solidFill>
                  <a:schemeClr val="accent6">
                    <a:lumMod val="50000"/>
                  </a:schemeClr>
                </a:solidFill>
                <a:effectLst/>
              </a:rPr>
              <a:t> </a:t>
            </a:r>
            <a:r>
              <a:rPr lang="en-US" sz="3600" b="1" cap="none" spc="0" dirty="0" err="1" smtClean="0">
                <a:ln/>
                <a:solidFill>
                  <a:schemeClr val="accent6">
                    <a:lumMod val="50000"/>
                  </a:schemeClr>
                </a:solidFill>
                <a:effectLst/>
              </a:rPr>
              <a:t>পড়তে</a:t>
            </a:r>
            <a:r>
              <a:rPr lang="en-US" sz="3600" b="1" cap="none" spc="0" dirty="0" smtClean="0">
                <a:ln/>
                <a:solidFill>
                  <a:schemeClr val="accent6">
                    <a:lumMod val="50000"/>
                  </a:schemeClr>
                </a:solidFill>
                <a:effectLst/>
              </a:rPr>
              <a:t> </a:t>
            </a:r>
            <a:r>
              <a:rPr lang="en-US" sz="3600" b="1" cap="none" spc="0" dirty="0" err="1" smtClean="0">
                <a:ln/>
                <a:solidFill>
                  <a:schemeClr val="accent6">
                    <a:lumMod val="50000"/>
                  </a:schemeClr>
                </a:solidFill>
                <a:effectLst/>
              </a:rPr>
              <a:t>হয়</a:t>
            </a:r>
            <a:r>
              <a:rPr lang="en-US" sz="3600" b="1" cap="none" spc="0" dirty="0" smtClean="0">
                <a:ln/>
                <a:solidFill>
                  <a:schemeClr val="accent6">
                    <a:lumMod val="50000"/>
                  </a:schemeClr>
                </a:solidFill>
                <a:effectLst/>
              </a:rPr>
              <a:t> </a:t>
            </a:r>
            <a:r>
              <a:rPr lang="en-US" sz="3600" b="1" cap="none" spc="0" dirty="0" err="1" smtClean="0">
                <a:ln/>
                <a:solidFill>
                  <a:schemeClr val="accent6">
                    <a:lumMod val="50000"/>
                  </a:schemeClr>
                </a:solidFill>
                <a:effectLst/>
              </a:rPr>
              <a:t>নিজের</a:t>
            </a:r>
            <a:r>
              <a:rPr lang="en-US" sz="3600" b="1" cap="none" spc="0" dirty="0" smtClean="0">
                <a:ln/>
                <a:solidFill>
                  <a:schemeClr val="accent6">
                    <a:lumMod val="50000"/>
                  </a:schemeClr>
                </a:solidFill>
                <a:effectLst/>
              </a:rPr>
              <a:t> </a:t>
            </a:r>
            <a:r>
              <a:rPr lang="en-US" sz="3600" b="1" cap="none" spc="0" dirty="0" err="1" smtClean="0">
                <a:ln/>
                <a:solidFill>
                  <a:schemeClr val="accent6">
                    <a:lumMod val="50000"/>
                  </a:schemeClr>
                </a:solidFill>
                <a:effectLst/>
              </a:rPr>
              <a:t>ইচ্ছায়,আনন্দ</a:t>
            </a:r>
            <a:r>
              <a:rPr lang="en-US" sz="3600" b="1" cap="none" spc="0" dirty="0" smtClean="0">
                <a:ln/>
                <a:solidFill>
                  <a:schemeClr val="accent6">
                    <a:lumMod val="50000"/>
                  </a:schemeClr>
                </a:solidFill>
                <a:effectLst/>
              </a:rPr>
              <a:t> </a:t>
            </a:r>
            <a:r>
              <a:rPr lang="en-US" sz="3600" b="1" cap="none" spc="0" dirty="0" err="1" smtClean="0">
                <a:ln/>
                <a:solidFill>
                  <a:schemeClr val="accent6">
                    <a:lumMod val="50000"/>
                  </a:schemeClr>
                </a:solidFill>
                <a:effectLst/>
              </a:rPr>
              <a:t>করে,তাহলেই</a:t>
            </a:r>
            <a:r>
              <a:rPr lang="en-US" sz="3600" b="1" cap="none" spc="0" dirty="0" smtClean="0">
                <a:ln/>
                <a:solidFill>
                  <a:schemeClr val="accent6">
                    <a:lumMod val="50000"/>
                  </a:schemeClr>
                </a:solidFill>
                <a:effectLst/>
              </a:rPr>
              <a:t> </a:t>
            </a:r>
            <a:r>
              <a:rPr lang="en-US" sz="3600" b="1" cap="none" spc="0" dirty="0" err="1" smtClean="0">
                <a:ln/>
                <a:solidFill>
                  <a:schemeClr val="accent6">
                    <a:lumMod val="50000"/>
                  </a:schemeClr>
                </a:solidFill>
                <a:effectLst/>
              </a:rPr>
              <a:t>আশানুরূপ</a:t>
            </a:r>
            <a:r>
              <a:rPr lang="en-US" sz="3600" b="1" cap="none" spc="0" dirty="0" smtClean="0">
                <a:ln/>
                <a:solidFill>
                  <a:schemeClr val="accent6">
                    <a:lumMod val="50000"/>
                  </a:schemeClr>
                </a:solidFill>
                <a:effectLst/>
              </a:rPr>
              <a:t> </a:t>
            </a:r>
            <a:r>
              <a:rPr lang="en-US" sz="3600" b="1" cap="none" spc="0" dirty="0" err="1" smtClean="0">
                <a:ln/>
                <a:solidFill>
                  <a:schemeClr val="accent6">
                    <a:lumMod val="50000"/>
                  </a:schemeClr>
                </a:solidFill>
                <a:effectLst/>
              </a:rPr>
              <a:t>লক্ষ্যে</a:t>
            </a:r>
            <a:r>
              <a:rPr lang="en-US" sz="3600" b="1" cap="none" spc="0" dirty="0" smtClean="0">
                <a:ln/>
                <a:solidFill>
                  <a:schemeClr val="accent6">
                    <a:lumMod val="50000"/>
                  </a:schemeClr>
                </a:solidFill>
                <a:effectLst/>
              </a:rPr>
              <a:t> </a:t>
            </a:r>
            <a:r>
              <a:rPr lang="en-US" sz="3600" b="1" cap="none" spc="0" dirty="0" err="1" smtClean="0">
                <a:ln/>
                <a:solidFill>
                  <a:schemeClr val="accent6">
                    <a:lumMod val="50000"/>
                  </a:schemeClr>
                </a:solidFill>
                <a:effectLst/>
              </a:rPr>
              <a:t>পৌছানো</a:t>
            </a:r>
            <a:r>
              <a:rPr lang="en-US" sz="3600" b="1" cap="none" spc="0" dirty="0" smtClean="0">
                <a:ln/>
                <a:solidFill>
                  <a:schemeClr val="accent6">
                    <a:lumMod val="50000"/>
                  </a:schemeClr>
                </a:solidFill>
                <a:effectLst/>
              </a:rPr>
              <a:t> </a:t>
            </a:r>
            <a:r>
              <a:rPr lang="en-US" sz="3600" b="1" cap="none" spc="0" dirty="0" err="1" smtClean="0">
                <a:ln/>
                <a:solidFill>
                  <a:schemeClr val="accent6">
                    <a:lumMod val="50000"/>
                  </a:schemeClr>
                </a:solidFill>
                <a:effectLst/>
              </a:rPr>
              <a:t>যায়</a:t>
            </a:r>
            <a:r>
              <a:rPr lang="en-US" sz="3600" b="1" cap="none" spc="0" dirty="0" smtClean="0">
                <a:ln/>
                <a:solidFill>
                  <a:schemeClr val="accent6">
                    <a:lumMod val="50000"/>
                  </a:schemeClr>
                </a:solidFill>
                <a:effectLst/>
              </a:rPr>
              <a:t>। </a:t>
            </a:r>
            <a:endParaRPr lang="en-US" sz="3600" b="1" cap="none" spc="0" dirty="0">
              <a:ln/>
              <a:solidFill>
                <a:schemeClr val="accent6">
                  <a:lumMod val="50000"/>
                </a:schemeClr>
              </a:solidFill>
              <a:effectLst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523" y="380855"/>
            <a:ext cx="3414426" cy="4554297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6871" y="345079"/>
            <a:ext cx="3810000" cy="4554297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2400" y="312126"/>
            <a:ext cx="4151376" cy="46588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30331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-3"/>
            <a:ext cx="12192002" cy="6858003"/>
            <a:chOff x="0" y="0"/>
            <a:chExt cx="12192002" cy="6858003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482" t="20293" r="3314" b="-89"/>
            <a:stretch/>
          </p:blipFill>
          <p:spPr>
            <a:xfrm rot="5400000">
              <a:off x="354100" y="4848720"/>
              <a:ext cx="1536203" cy="1744763"/>
            </a:xfrm>
            <a:prstGeom prst="rect">
              <a:avLst/>
            </a:prstGeom>
          </p:spPr>
        </p:pic>
        <p:grpSp>
          <p:nvGrpSpPr>
            <p:cNvPr id="8" name="Group 7"/>
            <p:cNvGrpSpPr/>
            <p:nvPr/>
          </p:nvGrpSpPr>
          <p:grpSpPr>
            <a:xfrm>
              <a:off x="0" y="0"/>
              <a:ext cx="12192002" cy="6858003"/>
              <a:chOff x="-2" y="0"/>
              <a:chExt cx="12192002" cy="6858003"/>
            </a:xfrm>
          </p:grpSpPr>
          <p:sp>
            <p:nvSpPr>
              <p:cNvPr id="2" name="Rectangle 1"/>
              <p:cNvSpPr/>
              <p:nvPr/>
            </p:nvSpPr>
            <p:spPr>
              <a:xfrm>
                <a:off x="0" y="0"/>
                <a:ext cx="228600" cy="6858000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6">
                      <a:lumMod val="60000"/>
                      <a:lumOff val="40000"/>
                      <a:shade val="30000"/>
                      <a:satMod val="115000"/>
                    </a:schemeClr>
                  </a:gs>
                  <a:gs pos="50000">
                    <a:schemeClr val="accent6">
                      <a:lumMod val="60000"/>
                      <a:lumOff val="40000"/>
                      <a:shade val="67500"/>
                      <a:satMod val="115000"/>
                    </a:schemeClr>
                  </a:gs>
                  <a:gs pos="100000">
                    <a:schemeClr val="accent6">
                      <a:lumMod val="60000"/>
                      <a:lumOff val="40000"/>
                      <a:shade val="100000"/>
                      <a:satMod val="11500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57150"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" name="Rectangle 4"/>
              <p:cNvSpPr/>
              <p:nvPr/>
            </p:nvSpPr>
            <p:spPr>
              <a:xfrm>
                <a:off x="11963400" y="0"/>
                <a:ext cx="228600" cy="6858000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6">
                      <a:lumMod val="60000"/>
                      <a:lumOff val="40000"/>
                      <a:shade val="30000"/>
                      <a:satMod val="115000"/>
                    </a:schemeClr>
                  </a:gs>
                  <a:gs pos="50000">
                    <a:schemeClr val="accent6">
                      <a:lumMod val="60000"/>
                      <a:lumOff val="40000"/>
                      <a:shade val="67500"/>
                      <a:satMod val="115000"/>
                    </a:schemeClr>
                  </a:gs>
                  <a:gs pos="100000">
                    <a:schemeClr val="accent6">
                      <a:lumMod val="60000"/>
                      <a:lumOff val="40000"/>
                      <a:shade val="100000"/>
                      <a:satMod val="11500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57150"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" name="Rectangle 3"/>
              <p:cNvSpPr/>
              <p:nvPr/>
            </p:nvSpPr>
            <p:spPr>
              <a:xfrm rot="5400000">
                <a:off x="5966748" y="-5966748"/>
                <a:ext cx="258504" cy="12192001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6">
                      <a:lumMod val="60000"/>
                      <a:lumOff val="40000"/>
                      <a:shade val="30000"/>
                      <a:satMod val="115000"/>
                    </a:schemeClr>
                  </a:gs>
                  <a:gs pos="50000">
                    <a:schemeClr val="accent6">
                      <a:lumMod val="60000"/>
                      <a:lumOff val="40000"/>
                      <a:shade val="67500"/>
                      <a:satMod val="115000"/>
                    </a:schemeClr>
                  </a:gs>
                  <a:gs pos="100000">
                    <a:schemeClr val="accent6">
                      <a:lumMod val="60000"/>
                      <a:lumOff val="40000"/>
                      <a:shade val="100000"/>
                      <a:satMod val="11500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57150"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" name="Rectangle 2"/>
              <p:cNvSpPr/>
              <p:nvPr/>
            </p:nvSpPr>
            <p:spPr>
              <a:xfrm rot="5400000">
                <a:off x="5981697" y="647701"/>
                <a:ext cx="228603" cy="12192002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6">
                      <a:lumMod val="60000"/>
                      <a:lumOff val="40000"/>
                      <a:shade val="30000"/>
                      <a:satMod val="115000"/>
                    </a:schemeClr>
                  </a:gs>
                  <a:gs pos="50000">
                    <a:schemeClr val="accent6">
                      <a:lumMod val="60000"/>
                      <a:lumOff val="40000"/>
                      <a:shade val="67500"/>
                      <a:satMod val="115000"/>
                    </a:schemeClr>
                  </a:gs>
                  <a:gs pos="100000">
                    <a:schemeClr val="accent6">
                      <a:lumMod val="60000"/>
                      <a:lumOff val="40000"/>
                      <a:shade val="100000"/>
                      <a:satMod val="11500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57150"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6" name="Rectangle 5"/>
          <p:cNvSpPr/>
          <p:nvPr/>
        </p:nvSpPr>
        <p:spPr>
          <a:xfrm>
            <a:off x="951580" y="4929806"/>
            <a:ext cx="10245112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4400" b="1" dirty="0" err="1" smtClean="0">
                <a:ln/>
                <a:solidFill>
                  <a:schemeClr val="accent6">
                    <a:lumMod val="50000"/>
                  </a:schemeClr>
                </a:solidFill>
              </a:rPr>
              <a:t>বই</a:t>
            </a:r>
            <a:r>
              <a:rPr lang="en-US" sz="4400" b="1" dirty="0" smtClean="0">
                <a:ln/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4400" b="1" dirty="0" err="1" smtClean="0">
                <a:ln/>
                <a:solidFill>
                  <a:schemeClr val="accent6">
                    <a:lumMod val="50000"/>
                  </a:schemeClr>
                </a:solidFill>
              </a:rPr>
              <a:t>পড়া</a:t>
            </a:r>
            <a:r>
              <a:rPr lang="en-US" sz="4400" b="1" dirty="0" smtClean="0">
                <a:ln/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4400" b="1" dirty="0" err="1" smtClean="0">
                <a:ln/>
                <a:solidFill>
                  <a:schemeClr val="accent6">
                    <a:lumMod val="50000"/>
                  </a:schemeClr>
                </a:solidFill>
              </a:rPr>
              <a:t>ছাড়া</a:t>
            </a:r>
            <a:r>
              <a:rPr lang="en-US" sz="4400" b="1" dirty="0" smtClean="0">
                <a:ln/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4400" b="1" dirty="0" err="1" smtClean="0">
                <a:ln/>
                <a:solidFill>
                  <a:schemeClr val="accent6">
                    <a:lumMod val="50000"/>
                  </a:schemeClr>
                </a:solidFill>
              </a:rPr>
              <a:t>সাহিত্য</a:t>
            </a:r>
            <a:r>
              <a:rPr lang="en-US" sz="4400" b="1" dirty="0" smtClean="0">
                <a:ln/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4400" b="1" dirty="0" err="1" smtClean="0">
                <a:ln/>
                <a:solidFill>
                  <a:schemeClr val="accent6">
                    <a:lumMod val="50000"/>
                  </a:schemeClr>
                </a:solidFill>
              </a:rPr>
              <a:t>চর্চার</a:t>
            </a:r>
            <a:r>
              <a:rPr lang="en-US" sz="4400" b="1" dirty="0" smtClean="0">
                <a:ln/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4400" b="1" dirty="0" err="1" smtClean="0">
                <a:ln/>
                <a:solidFill>
                  <a:schemeClr val="accent6">
                    <a:lumMod val="50000"/>
                  </a:schemeClr>
                </a:solidFill>
              </a:rPr>
              <a:t>উপায়</a:t>
            </a:r>
            <a:r>
              <a:rPr lang="en-US" sz="4400" b="1" dirty="0" smtClean="0">
                <a:ln/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4400" b="1" dirty="0" err="1" smtClean="0">
                <a:ln/>
                <a:solidFill>
                  <a:schemeClr val="accent6">
                    <a:lumMod val="50000"/>
                  </a:schemeClr>
                </a:solidFill>
              </a:rPr>
              <a:t>নেই</a:t>
            </a:r>
            <a:r>
              <a:rPr lang="en-US" sz="4400" b="1" dirty="0" smtClean="0">
                <a:ln/>
                <a:solidFill>
                  <a:schemeClr val="accent6">
                    <a:lumMod val="50000"/>
                  </a:schemeClr>
                </a:solidFill>
              </a:rPr>
              <a:t>।</a:t>
            </a:r>
            <a:endParaRPr lang="en-US" sz="4400" b="1" cap="none" spc="0" dirty="0">
              <a:ln/>
              <a:solidFill>
                <a:schemeClr val="accent6">
                  <a:lumMod val="50000"/>
                </a:schemeClr>
              </a:solidFill>
              <a:effectLst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572000" y="398699"/>
            <a:ext cx="2686954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4400" b="1" dirty="0" err="1" smtClean="0">
                <a:ln/>
                <a:solidFill>
                  <a:schemeClr val="accent6">
                    <a:lumMod val="50000"/>
                  </a:schemeClr>
                </a:solidFill>
              </a:rPr>
              <a:t>লক্ষ্য</a:t>
            </a:r>
            <a:r>
              <a:rPr lang="en-US" sz="4400" b="1" dirty="0" smtClean="0">
                <a:ln/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4400" b="1" dirty="0" err="1" smtClean="0">
                <a:ln/>
                <a:solidFill>
                  <a:schemeClr val="accent6">
                    <a:lumMod val="50000"/>
                  </a:schemeClr>
                </a:solidFill>
              </a:rPr>
              <a:t>কর</a:t>
            </a:r>
            <a:r>
              <a:rPr lang="en-US" sz="4400" b="1" dirty="0" smtClean="0">
                <a:ln/>
                <a:solidFill>
                  <a:schemeClr val="accent6">
                    <a:lumMod val="50000"/>
                  </a:schemeClr>
                </a:solidFill>
              </a:rPr>
              <a:t>:</a:t>
            </a:r>
            <a:endParaRPr lang="en-US" sz="4400" b="1" cap="none" spc="0" dirty="0">
              <a:ln/>
              <a:solidFill>
                <a:schemeClr val="accent6">
                  <a:lumMod val="50000"/>
                </a:schemeClr>
              </a:solidFill>
              <a:effectLst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0" y="1201933"/>
            <a:ext cx="5410200" cy="34800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70148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-3"/>
            <a:ext cx="12192002" cy="6858003"/>
            <a:chOff x="0" y="0"/>
            <a:chExt cx="12192002" cy="6858003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482" t="20293" r="3314" b="-89"/>
            <a:stretch/>
          </p:blipFill>
          <p:spPr>
            <a:xfrm rot="5400000">
              <a:off x="354100" y="4848720"/>
              <a:ext cx="1536203" cy="1744763"/>
            </a:xfrm>
            <a:prstGeom prst="rect">
              <a:avLst/>
            </a:prstGeom>
          </p:spPr>
        </p:pic>
        <p:grpSp>
          <p:nvGrpSpPr>
            <p:cNvPr id="8" name="Group 7"/>
            <p:cNvGrpSpPr/>
            <p:nvPr/>
          </p:nvGrpSpPr>
          <p:grpSpPr>
            <a:xfrm>
              <a:off x="0" y="0"/>
              <a:ext cx="12192002" cy="6858003"/>
              <a:chOff x="-2" y="0"/>
              <a:chExt cx="12192002" cy="6858003"/>
            </a:xfrm>
          </p:grpSpPr>
          <p:sp>
            <p:nvSpPr>
              <p:cNvPr id="2" name="Rectangle 1"/>
              <p:cNvSpPr/>
              <p:nvPr/>
            </p:nvSpPr>
            <p:spPr>
              <a:xfrm>
                <a:off x="0" y="0"/>
                <a:ext cx="228600" cy="6858000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6">
                      <a:lumMod val="60000"/>
                      <a:lumOff val="40000"/>
                      <a:shade val="30000"/>
                      <a:satMod val="115000"/>
                    </a:schemeClr>
                  </a:gs>
                  <a:gs pos="50000">
                    <a:schemeClr val="accent6">
                      <a:lumMod val="60000"/>
                      <a:lumOff val="40000"/>
                      <a:shade val="67500"/>
                      <a:satMod val="115000"/>
                    </a:schemeClr>
                  </a:gs>
                  <a:gs pos="100000">
                    <a:schemeClr val="accent6">
                      <a:lumMod val="60000"/>
                      <a:lumOff val="40000"/>
                      <a:shade val="100000"/>
                      <a:satMod val="11500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57150"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" name="Rectangle 4"/>
              <p:cNvSpPr/>
              <p:nvPr/>
            </p:nvSpPr>
            <p:spPr>
              <a:xfrm>
                <a:off x="11963400" y="0"/>
                <a:ext cx="228600" cy="6858000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6">
                      <a:lumMod val="60000"/>
                      <a:lumOff val="40000"/>
                      <a:shade val="30000"/>
                      <a:satMod val="115000"/>
                    </a:schemeClr>
                  </a:gs>
                  <a:gs pos="50000">
                    <a:schemeClr val="accent6">
                      <a:lumMod val="60000"/>
                      <a:lumOff val="40000"/>
                      <a:shade val="67500"/>
                      <a:satMod val="115000"/>
                    </a:schemeClr>
                  </a:gs>
                  <a:gs pos="100000">
                    <a:schemeClr val="accent6">
                      <a:lumMod val="60000"/>
                      <a:lumOff val="40000"/>
                      <a:shade val="100000"/>
                      <a:satMod val="11500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57150"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" name="Rectangle 3"/>
              <p:cNvSpPr/>
              <p:nvPr/>
            </p:nvSpPr>
            <p:spPr>
              <a:xfrm rot="5400000">
                <a:off x="5966748" y="-5966748"/>
                <a:ext cx="258504" cy="12192001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6">
                      <a:lumMod val="60000"/>
                      <a:lumOff val="40000"/>
                      <a:shade val="30000"/>
                      <a:satMod val="115000"/>
                    </a:schemeClr>
                  </a:gs>
                  <a:gs pos="50000">
                    <a:schemeClr val="accent6">
                      <a:lumMod val="60000"/>
                      <a:lumOff val="40000"/>
                      <a:shade val="67500"/>
                      <a:satMod val="115000"/>
                    </a:schemeClr>
                  </a:gs>
                  <a:gs pos="100000">
                    <a:schemeClr val="accent6">
                      <a:lumMod val="60000"/>
                      <a:lumOff val="40000"/>
                      <a:shade val="100000"/>
                      <a:satMod val="11500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57150"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" name="Rectangle 2"/>
              <p:cNvSpPr/>
              <p:nvPr/>
            </p:nvSpPr>
            <p:spPr>
              <a:xfrm rot="5400000">
                <a:off x="5981697" y="647701"/>
                <a:ext cx="228603" cy="12192002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6">
                      <a:lumMod val="60000"/>
                      <a:lumOff val="40000"/>
                      <a:shade val="30000"/>
                      <a:satMod val="115000"/>
                    </a:schemeClr>
                  </a:gs>
                  <a:gs pos="50000">
                    <a:schemeClr val="accent6">
                      <a:lumMod val="60000"/>
                      <a:lumOff val="40000"/>
                      <a:shade val="67500"/>
                      <a:satMod val="115000"/>
                    </a:schemeClr>
                  </a:gs>
                  <a:gs pos="100000">
                    <a:schemeClr val="accent6">
                      <a:lumMod val="60000"/>
                      <a:lumOff val="40000"/>
                      <a:shade val="100000"/>
                      <a:satMod val="11500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57150"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6" name="Rectangle 5"/>
          <p:cNvSpPr/>
          <p:nvPr/>
        </p:nvSpPr>
        <p:spPr>
          <a:xfrm>
            <a:off x="358043" y="4530744"/>
            <a:ext cx="5400837" cy="646331"/>
          </a:xfrm>
          <a:prstGeom prst="rect">
            <a:avLst/>
          </a:prstGeom>
          <a:solidFill>
            <a:schemeClr val="bg1"/>
          </a:solidFill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3600" b="1" dirty="0" err="1" smtClean="0">
                <a:ln/>
                <a:solidFill>
                  <a:schemeClr val="accent6">
                    <a:lumMod val="50000"/>
                  </a:schemeClr>
                </a:solidFill>
              </a:rPr>
              <a:t>ধর্ম</a:t>
            </a:r>
            <a:r>
              <a:rPr lang="en-US" sz="3600" b="1" dirty="0" smtClean="0">
                <a:ln/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3600" b="1" dirty="0" err="1" smtClean="0">
                <a:ln/>
                <a:solidFill>
                  <a:schemeClr val="accent6">
                    <a:lumMod val="50000"/>
                  </a:schemeClr>
                </a:solidFill>
              </a:rPr>
              <a:t>চর্চার</a:t>
            </a:r>
            <a:r>
              <a:rPr lang="en-US" sz="3600" b="1" dirty="0" smtClean="0">
                <a:ln/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3600" b="1" dirty="0" err="1" smtClean="0">
                <a:ln/>
                <a:solidFill>
                  <a:schemeClr val="accent6">
                    <a:lumMod val="50000"/>
                  </a:schemeClr>
                </a:solidFill>
              </a:rPr>
              <a:t>জন্য</a:t>
            </a:r>
            <a:r>
              <a:rPr lang="en-US" sz="3600" b="1" dirty="0" smtClean="0">
                <a:ln/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3600" b="1" dirty="0" err="1" smtClean="0">
                <a:ln/>
                <a:solidFill>
                  <a:schemeClr val="accent6">
                    <a:lumMod val="50000"/>
                  </a:schemeClr>
                </a:solidFill>
              </a:rPr>
              <a:t>চাই</a:t>
            </a:r>
            <a:r>
              <a:rPr lang="en-US" sz="3600" b="1" dirty="0" smtClean="0">
                <a:ln/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3600" b="1" dirty="0" err="1" smtClean="0">
                <a:ln/>
                <a:solidFill>
                  <a:schemeClr val="accent6">
                    <a:lumMod val="50000"/>
                  </a:schemeClr>
                </a:solidFill>
              </a:rPr>
              <a:t>মন্দির</a:t>
            </a:r>
            <a:endParaRPr lang="en-US" sz="3600" b="1" cap="none" spc="0" dirty="0">
              <a:ln/>
              <a:solidFill>
                <a:schemeClr val="accent6">
                  <a:lumMod val="50000"/>
                </a:schemeClr>
              </a:solidFill>
              <a:effectLst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024" y="688548"/>
            <a:ext cx="5486400" cy="3834402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12" name="Rectangle 11"/>
          <p:cNvSpPr/>
          <p:nvPr/>
        </p:nvSpPr>
        <p:spPr>
          <a:xfrm>
            <a:off x="787979" y="5118158"/>
            <a:ext cx="4742004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3600" b="1" dirty="0" err="1" smtClean="0">
                <a:ln/>
                <a:solidFill>
                  <a:schemeClr val="accent2">
                    <a:lumMod val="75000"/>
                  </a:schemeClr>
                </a:solidFill>
              </a:rPr>
              <a:t>দর্শনের</a:t>
            </a:r>
            <a:r>
              <a:rPr lang="en-US" sz="3600" b="1" dirty="0" smtClean="0">
                <a:ln/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3600" b="1" dirty="0" err="1" smtClean="0">
                <a:ln/>
                <a:solidFill>
                  <a:schemeClr val="accent2">
                    <a:lumMod val="75000"/>
                  </a:schemeClr>
                </a:solidFill>
              </a:rPr>
              <a:t>চর্চা</a:t>
            </a:r>
            <a:r>
              <a:rPr lang="en-US" sz="3600" b="1" dirty="0" smtClean="0">
                <a:ln/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3600" b="1" dirty="0" err="1" smtClean="0">
                <a:ln/>
                <a:solidFill>
                  <a:schemeClr val="accent2">
                    <a:lumMod val="75000"/>
                  </a:schemeClr>
                </a:solidFill>
              </a:rPr>
              <a:t>জন্য</a:t>
            </a:r>
            <a:r>
              <a:rPr lang="en-US" sz="3600" b="1" dirty="0" smtClean="0">
                <a:ln/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3600" b="1" dirty="0" err="1" smtClean="0">
                <a:ln/>
                <a:solidFill>
                  <a:schemeClr val="accent2">
                    <a:lumMod val="75000"/>
                  </a:schemeClr>
                </a:solidFill>
              </a:rPr>
              <a:t>গুহা</a:t>
            </a:r>
            <a:endParaRPr lang="en-US" sz="3600" b="1" cap="none" spc="0" dirty="0">
              <a:ln/>
              <a:solidFill>
                <a:schemeClr val="accent2">
                  <a:lumMod val="75000"/>
                </a:schemeClr>
              </a:solidFill>
              <a:effectLst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372" r="13888" b="5223"/>
          <a:stretch/>
        </p:blipFill>
        <p:spPr>
          <a:xfrm>
            <a:off x="430060" y="291383"/>
            <a:ext cx="4995074" cy="4918573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6945668" y="4417100"/>
            <a:ext cx="4233852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3600" b="1" dirty="0" err="1" smtClean="0">
                <a:ln/>
                <a:solidFill>
                  <a:schemeClr val="accent5">
                    <a:lumMod val="75000"/>
                  </a:schemeClr>
                </a:solidFill>
              </a:rPr>
              <a:t>নীতি</a:t>
            </a:r>
            <a:r>
              <a:rPr lang="en-US" sz="3600" b="1" dirty="0" smtClean="0">
                <a:ln/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3600" b="1" dirty="0" err="1" smtClean="0">
                <a:ln/>
                <a:solidFill>
                  <a:schemeClr val="accent5">
                    <a:lumMod val="75000"/>
                  </a:schemeClr>
                </a:solidFill>
              </a:rPr>
              <a:t>চর্চার</a:t>
            </a:r>
            <a:r>
              <a:rPr lang="en-US" sz="3600" b="1" dirty="0" smtClean="0">
                <a:ln/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3600" b="1" dirty="0" err="1" smtClean="0">
                <a:ln/>
                <a:solidFill>
                  <a:schemeClr val="accent5">
                    <a:lumMod val="75000"/>
                  </a:schemeClr>
                </a:solidFill>
              </a:rPr>
              <a:t>জন্য</a:t>
            </a:r>
            <a:r>
              <a:rPr lang="en-US" sz="3600" b="1" dirty="0" smtClean="0">
                <a:ln/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3600" b="1" dirty="0" err="1" smtClean="0">
                <a:ln/>
                <a:solidFill>
                  <a:schemeClr val="accent5">
                    <a:lumMod val="75000"/>
                  </a:schemeClr>
                </a:solidFill>
              </a:rPr>
              <a:t>ঘর</a:t>
            </a:r>
            <a:endParaRPr lang="en-US" sz="3600" b="1" cap="none" spc="0" dirty="0">
              <a:ln/>
              <a:solidFill>
                <a:schemeClr val="accent5">
                  <a:lumMod val="75000"/>
                </a:schemeClr>
              </a:solidFill>
              <a:effectLst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6306570" y="4968496"/>
            <a:ext cx="5771132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3600" b="1" dirty="0" err="1" smtClean="0">
                <a:ln/>
                <a:solidFill>
                  <a:schemeClr val="bg2">
                    <a:lumMod val="25000"/>
                  </a:schemeClr>
                </a:solidFill>
              </a:rPr>
              <a:t>বিজ্ঞান</a:t>
            </a:r>
            <a:r>
              <a:rPr lang="en-US" sz="3600" b="1" dirty="0" smtClean="0">
                <a:ln/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en-US" sz="3600" b="1" dirty="0" err="1" smtClean="0">
                <a:ln/>
                <a:solidFill>
                  <a:schemeClr val="bg2">
                    <a:lumMod val="25000"/>
                  </a:schemeClr>
                </a:solidFill>
              </a:rPr>
              <a:t>চর্চার</a:t>
            </a:r>
            <a:r>
              <a:rPr lang="en-US" sz="3600" b="1" dirty="0" smtClean="0">
                <a:ln/>
                <a:solidFill>
                  <a:schemeClr val="bg2">
                    <a:lumMod val="25000"/>
                  </a:schemeClr>
                </a:solidFill>
              </a:rPr>
              <a:t>  </a:t>
            </a:r>
            <a:r>
              <a:rPr lang="en-US" sz="3600" b="1" dirty="0" err="1" smtClean="0">
                <a:ln/>
                <a:solidFill>
                  <a:schemeClr val="bg2">
                    <a:lumMod val="25000"/>
                  </a:schemeClr>
                </a:solidFill>
              </a:rPr>
              <a:t>জন্য</a:t>
            </a:r>
            <a:r>
              <a:rPr lang="en-US" sz="3600" b="1" dirty="0" smtClean="0">
                <a:ln/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en-US" sz="3600" b="1" dirty="0" err="1" smtClean="0">
                <a:ln/>
                <a:solidFill>
                  <a:schemeClr val="bg2">
                    <a:lumMod val="25000"/>
                  </a:schemeClr>
                </a:solidFill>
              </a:rPr>
              <a:t>জাদুঘর</a:t>
            </a:r>
            <a:endParaRPr lang="en-US" sz="3600" b="1" cap="none" spc="0" dirty="0">
              <a:ln/>
              <a:solidFill>
                <a:schemeClr val="bg2">
                  <a:lumMod val="25000"/>
                </a:schemeClr>
              </a:solidFill>
              <a:effectLst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2714" y="443733"/>
            <a:ext cx="4679761" cy="3883741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16" name="Rectangle 15"/>
          <p:cNvSpPr/>
          <p:nvPr/>
        </p:nvSpPr>
        <p:spPr>
          <a:xfrm>
            <a:off x="2875983" y="5936117"/>
            <a:ext cx="6861174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3600" b="1" dirty="0" err="1" smtClean="0">
                <a:ln/>
                <a:solidFill>
                  <a:srgbClr val="00B050"/>
                </a:solidFill>
              </a:rPr>
              <a:t>সাহিত্য</a:t>
            </a:r>
            <a:r>
              <a:rPr lang="en-US" sz="3600" b="1" dirty="0" smtClean="0">
                <a:ln/>
                <a:solidFill>
                  <a:srgbClr val="00B050"/>
                </a:solidFill>
              </a:rPr>
              <a:t> </a:t>
            </a:r>
            <a:r>
              <a:rPr lang="en-US" sz="3600" b="1" dirty="0" err="1" smtClean="0">
                <a:ln/>
                <a:solidFill>
                  <a:srgbClr val="00B050"/>
                </a:solidFill>
              </a:rPr>
              <a:t>চর্চার</a:t>
            </a:r>
            <a:r>
              <a:rPr lang="en-US" sz="3600" b="1" dirty="0" smtClean="0">
                <a:ln/>
                <a:solidFill>
                  <a:srgbClr val="00B050"/>
                </a:solidFill>
              </a:rPr>
              <a:t> </a:t>
            </a:r>
            <a:r>
              <a:rPr lang="en-US" sz="3600" b="1" dirty="0" err="1" smtClean="0">
                <a:ln/>
                <a:solidFill>
                  <a:srgbClr val="00B050"/>
                </a:solidFill>
              </a:rPr>
              <a:t>জন্য</a:t>
            </a:r>
            <a:r>
              <a:rPr lang="en-US" sz="3600" b="1" dirty="0" smtClean="0">
                <a:ln/>
                <a:solidFill>
                  <a:srgbClr val="00B050"/>
                </a:solidFill>
              </a:rPr>
              <a:t> </a:t>
            </a:r>
            <a:r>
              <a:rPr lang="en-US" sz="3600" b="1" dirty="0" err="1" smtClean="0">
                <a:ln/>
                <a:solidFill>
                  <a:srgbClr val="00B050"/>
                </a:solidFill>
              </a:rPr>
              <a:t>চাই</a:t>
            </a:r>
            <a:r>
              <a:rPr lang="en-US" sz="3600" b="1" dirty="0" smtClean="0">
                <a:ln/>
                <a:solidFill>
                  <a:srgbClr val="00B050"/>
                </a:solidFill>
              </a:rPr>
              <a:t> </a:t>
            </a:r>
            <a:r>
              <a:rPr lang="en-US" sz="3600" b="1" dirty="0" err="1" smtClean="0">
                <a:ln/>
                <a:solidFill>
                  <a:srgbClr val="00B050"/>
                </a:solidFill>
              </a:rPr>
              <a:t>লাইব্রেরি</a:t>
            </a:r>
            <a:endParaRPr lang="en-US" sz="3600" b="1" cap="none" spc="0" dirty="0">
              <a:ln/>
              <a:solidFill>
                <a:srgbClr val="00B050"/>
              </a:solidFill>
              <a:effectLst/>
            </a:endParaRP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4006" y="348128"/>
            <a:ext cx="5220751" cy="4604869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3161" y="1017545"/>
            <a:ext cx="5378867" cy="4708506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2173235316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2" grpId="0"/>
      <p:bldP spid="15" grpId="0"/>
      <p:bldP spid="1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-3"/>
            <a:ext cx="12192002" cy="6858003"/>
            <a:chOff x="0" y="0"/>
            <a:chExt cx="12192002" cy="6858003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482" t="20293" r="3314" b="-89"/>
            <a:stretch/>
          </p:blipFill>
          <p:spPr>
            <a:xfrm rot="5400000">
              <a:off x="354100" y="4848720"/>
              <a:ext cx="1536203" cy="1744763"/>
            </a:xfrm>
            <a:prstGeom prst="rect">
              <a:avLst/>
            </a:prstGeom>
          </p:spPr>
        </p:pic>
        <p:grpSp>
          <p:nvGrpSpPr>
            <p:cNvPr id="8" name="Group 7"/>
            <p:cNvGrpSpPr/>
            <p:nvPr/>
          </p:nvGrpSpPr>
          <p:grpSpPr>
            <a:xfrm>
              <a:off x="0" y="0"/>
              <a:ext cx="12192002" cy="6858003"/>
              <a:chOff x="-2" y="0"/>
              <a:chExt cx="12192002" cy="6858003"/>
            </a:xfrm>
          </p:grpSpPr>
          <p:sp>
            <p:nvSpPr>
              <p:cNvPr id="2" name="Rectangle 1"/>
              <p:cNvSpPr/>
              <p:nvPr/>
            </p:nvSpPr>
            <p:spPr>
              <a:xfrm>
                <a:off x="0" y="0"/>
                <a:ext cx="228600" cy="6858000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6">
                      <a:lumMod val="60000"/>
                      <a:lumOff val="40000"/>
                      <a:shade val="30000"/>
                      <a:satMod val="115000"/>
                    </a:schemeClr>
                  </a:gs>
                  <a:gs pos="50000">
                    <a:schemeClr val="accent6">
                      <a:lumMod val="60000"/>
                      <a:lumOff val="40000"/>
                      <a:shade val="67500"/>
                      <a:satMod val="115000"/>
                    </a:schemeClr>
                  </a:gs>
                  <a:gs pos="100000">
                    <a:schemeClr val="accent6">
                      <a:lumMod val="60000"/>
                      <a:lumOff val="40000"/>
                      <a:shade val="100000"/>
                      <a:satMod val="11500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57150"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" name="Rectangle 4"/>
              <p:cNvSpPr/>
              <p:nvPr/>
            </p:nvSpPr>
            <p:spPr>
              <a:xfrm>
                <a:off x="11963400" y="0"/>
                <a:ext cx="228600" cy="6858000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6">
                      <a:lumMod val="60000"/>
                      <a:lumOff val="40000"/>
                      <a:shade val="30000"/>
                      <a:satMod val="115000"/>
                    </a:schemeClr>
                  </a:gs>
                  <a:gs pos="50000">
                    <a:schemeClr val="accent6">
                      <a:lumMod val="60000"/>
                      <a:lumOff val="40000"/>
                      <a:shade val="67500"/>
                      <a:satMod val="115000"/>
                    </a:schemeClr>
                  </a:gs>
                  <a:gs pos="100000">
                    <a:schemeClr val="accent6">
                      <a:lumMod val="60000"/>
                      <a:lumOff val="40000"/>
                      <a:shade val="100000"/>
                      <a:satMod val="11500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57150"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" name="Rectangle 3"/>
              <p:cNvSpPr/>
              <p:nvPr/>
            </p:nvSpPr>
            <p:spPr>
              <a:xfrm rot="5400000">
                <a:off x="5966748" y="-5966748"/>
                <a:ext cx="258504" cy="12192001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6">
                      <a:lumMod val="60000"/>
                      <a:lumOff val="40000"/>
                      <a:shade val="30000"/>
                      <a:satMod val="115000"/>
                    </a:schemeClr>
                  </a:gs>
                  <a:gs pos="50000">
                    <a:schemeClr val="accent6">
                      <a:lumMod val="60000"/>
                      <a:lumOff val="40000"/>
                      <a:shade val="67500"/>
                      <a:satMod val="115000"/>
                    </a:schemeClr>
                  </a:gs>
                  <a:gs pos="100000">
                    <a:schemeClr val="accent6">
                      <a:lumMod val="60000"/>
                      <a:lumOff val="40000"/>
                      <a:shade val="100000"/>
                      <a:satMod val="11500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57150"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" name="Rectangle 2"/>
              <p:cNvSpPr/>
              <p:nvPr/>
            </p:nvSpPr>
            <p:spPr>
              <a:xfrm rot="5400000">
                <a:off x="5981697" y="647701"/>
                <a:ext cx="228603" cy="12192002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6">
                      <a:lumMod val="60000"/>
                      <a:lumOff val="40000"/>
                      <a:shade val="30000"/>
                      <a:satMod val="115000"/>
                    </a:schemeClr>
                  </a:gs>
                  <a:gs pos="50000">
                    <a:schemeClr val="accent6">
                      <a:lumMod val="60000"/>
                      <a:lumOff val="40000"/>
                      <a:shade val="67500"/>
                      <a:satMod val="115000"/>
                    </a:schemeClr>
                  </a:gs>
                  <a:gs pos="100000">
                    <a:schemeClr val="accent6">
                      <a:lumMod val="60000"/>
                      <a:lumOff val="40000"/>
                      <a:shade val="100000"/>
                      <a:satMod val="11500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57150"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6" name="Rectangle 5"/>
          <p:cNvSpPr/>
          <p:nvPr/>
        </p:nvSpPr>
        <p:spPr>
          <a:xfrm>
            <a:off x="4596616" y="398699"/>
            <a:ext cx="2686954" cy="769441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4400" b="1" dirty="0" err="1" smtClean="0">
                <a:ln/>
                <a:solidFill>
                  <a:schemeClr val="accent6">
                    <a:lumMod val="50000"/>
                  </a:schemeClr>
                </a:solidFill>
              </a:rPr>
              <a:t>লক্ষ্য</a:t>
            </a:r>
            <a:r>
              <a:rPr lang="en-US" sz="4400" b="1" dirty="0" smtClean="0">
                <a:ln/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4400" b="1" dirty="0" err="1" smtClean="0">
                <a:ln/>
                <a:solidFill>
                  <a:schemeClr val="accent6">
                    <a:lumMod val="50000"/>
                  </a:schemeClr>
                </a:solidFill>
              </a:rPr>
              <a:t>কর</a:t>
            </a:r>
            <a:r>
              <a:rPr lang="en-US" sz="4400" b="1" dirty="0" smtClean="0">
                <a:ln/>
                <a:solidFill>
                  <a:schemeClr val="accent6">
                    <a:lumMod val="50000"/>
                  </a:schemeClr>
                </a:solidFill>
              </a:rPr>
              <a:t>:</a:t>
            </a:r>
            <a:endParaRPr lang="en-US" sz="4400" b="1" cap="none" spc="0" dirty="0">
              <a:ln/>
              <a:solidFill>
                <a:schemeClr val="accent6">
                  <a:lumMod val="50000"/>
                </a:schemeClr>
              </a:solidFill>
              <a:effectLst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350010" y="4689897"/>
            <a:ext cx="5110980" cy="175432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3600" b="1" cap="none" spc="0" dirty="0" err="1" smtClean="0">
                <a:ln/>
                <a:solidFill>
                  <a:schemeClr val="accent6">
                    <a:lumMod val="50000"/>
                  </a:schemeClr>
                </a:solidFill>
                <a:effectLst/>
              </a:rPr>
              <a:t>শিক্ষা</a:t>
            </a:r>
            <a:r>
              <a:rPr lang="en-US" sz="3600" b="1" cap="none" spc="0" dirty="0" smtClean="0">
                <a:ln/>
                <a:solidFill>
                  <a:schemeClr val="accent6">
                    <a:lumMod val="50000"/>
                  </a:schemeClr>
                </a:solidFill>
                <a:effectLst/>
              </a:rPr>
              <a:t> </a:t>
            </a:r>
            <a:r>
              <a:rPr lang="en-US" sz="3600" b="1" cap="none" spc="0" dirty="0" err="1" smtClean="0">
                <a:ln/>
                <a:solidFill>
                  <a:schemeClr val="accent6">
                    <a:lumMod val="50000"/>
                  </a:schemeClr>
                </a:solidFill>
                <a:effectLst/>
              </a:rPr>
              <a:t>কেউ</a:t>
            </a:r>
            <a:r>
              <a:rPr lang="en-US" sz="3600" b="1" cap="none" spc="0" dirty="0" smtClean="0">
                <a:ln/>
                <a:solidFill>
                  <a:schemeClr val="accent6">
                    <a:lumMod val="50000"/>
                  </a:schemeClr>
                </a:solidFill>
                <a:effectLst/>
              </a:rPr>
              <a:t> </a:t>
            </a:r>
            <a:r>
              <a:rPr lang="en-US" sz="3600" b="1" cap="none" spc="0" dirty="0" err="1" smtClean="0">
                <a:ln/>
                <a:solidFill>
                  <a:schemeClr val="accent6">
                    <a:lumMod val="50000"/>
                  </a:schemeClr>
                </a:solidFill>
                <a:effectLst/>
              </a:rPr>
              <a:t>কাউকে</a:t>
            </a:r>
            <a:r>
              <a:rPr lang="en-US" sz="3600" b="1" cap="none" spc="0" dirty="0" smtClean="0">
                <a:ln/>
                <a:solidFill>
                  <a:schemeClr val="accent6">
                    <a:lumMod val="50000"/>
                  </a:schemeClr>
                </a:solidFill>
                <a:effectLst/>
              </a:rPr>
              <a:t> </a:t>
            </a:r>
            <a:r>
              <a:rPr lang="en-US" sz="3600" b="1" cap="none" spc="0" dirty="0" err="1" smtClean="0">
                <a:ln/>
                <a:solidFill>
                  <a:schemeClr val="accent6">
                    <a:lumMod val="50000"/>
                  </a:schemeClr>
                </a:solidFill>
                <a:effectLst/>
              </a:rPr>
              <a:t>দিতে</a:t>
            </a:r>
            <a:r>
              <a:rPr lang="en-US" sz="3600" b="1" cap="none" spc="0" dirty="0" smtClean="0">
                <a:ln/>
                <a:solidFill>
                  <a:schemeClr val="accent6">
                    <a:lumMod val="50000"/>
                  </a:schemeClr>
                </a:solidFill>
                <a:effectLst/>
              </a:rPr>
              <a:t> </a:t>
            </a:r>
            <a:r>
              <a:rPr lang="en-US" sz="3600" b="1" cap="none" spc="0" dirty="0" err="1" smtClean="0">
                <a:ln/>
                <a:solidFill>
                  <a:schemeClr val="accent6">
                    <a:lumMod val="50000"/>
                  </a:schemeClr>
                </a:solidFill>
                <a:effectLst/>
              </a:rPr>
              <a:t>পারে</a:t>
            </a:r>
            <a:r>
              <a:rPr lang="en-US" sz="3600" b="1" cap="none" spc="0" dirty="0" smtClean="0">
                <a:ln/>
                <a:solidFill>
                  <a:schemeClr val="accent6">
                    <a:lumMod val="50000"/>
                  </a:schemeClr>
                </a:solidFill>
                <a:effectLst/>
              </a:rPr>
              <a:t> </a:t>
            </a:r>
            <a:r>
              <a:rPr lang="en-US" sz="3600" b="1" cap="none" spc="0" dirty="0" err="1" smtClean="0">
                <a:ln/>
                <a:solidFill>
                  <a:schemeClr val="accent6">
                    <a:lumMod val="50000"/>
                  </a:schemeClr>
                </a:solidFill>
                <a:effectLst/>
              </a:rPr>
              <a:t>না</a:t>
            </a:r>
            <a:r>
              <a:rPr lang="en-US" sz="3600" b="1" dirty="0" smtClean="0">
                <a:ln/>
                <a:solidFill>
                  <a:schemeClr val="accent6">
                    <a:lumMod val="50000"/>
                  </a:schemeClr>
                </a:solidFill>
              </a:rPr>
              <a:t>, </a:t>
            </a:r>
            <a:r>
              <a:rPr lang="en-US" sz="3600" b="1" dirty="0" err="1" smtClean="0">
                <a:ln/>
                <a:solidFill>
                  <a:schemeClr val="accent6">
                    <a:lumMod val="50000"/>
                  </a:schemeClr>
                </a:solidFill>
              </a:rPr>
              <a:t>সুশিাক্ষত</a:t>
            </a:r>
            <a:r>
              <a:rPr lang="en-US" sz="3600" b="1" dirty="0" smtClean="0">
                <a:ln/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3600" b="1" dirty="0" err="1" smtClean="0">
                <a:ln/>
                <a:solidFill>
                  <a:schemeClr val="accent6">
                    <a:lumMod val="50000"/>
                  </a:schemeClr>
                </a:solidFill>
              </a:rPr>
              <a:t>লোক</a:t>
            </a:r>
            <a:r>
              <a:rPr lang="en-US" sz="3600" b="1" dirty="0" smtClean="0">
                <a:ln/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3600" b="1" dirty="0" err="1" smtClean="0">
                <a:ln/>
                <a:solidFill>
                  <a:schemeClr val="accent6">
                    <a:lumMod val="50000"/>
                  </a:schemeClr>
                </a:solidFill>
              </a:rPr>
              <a:t>মাত্রই</a:t>
            </a:r>
            <a:r>
              <a:rPr lang="en-US" sz="3600" b="1" dirty="0" smtClean="0">
                <a:ln/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3600" b="1" dirty="0" err="1" smtClean="0">
                <a:ln/>
                <a:solidFill>
                  <a:schemeClr val="accent6">
                    <a:lumMod val="50000"/>
                  </a:schemeClr>
                </a:solidFill>
              </a:rPr>
              <a:t>স্বশিক্ষিত</a:t>
            </a:r>
            <a:r>
              <a:rPr lang="en-US" sz="3600" b="1" dirty="0" smtClean="0">
                <a:ln/>
                <a:solidFill>
                  <a:schemeClr val="accent6">
                    <a:lumMod val="50000"/>
                  </a:schemeClr>
                </a:solidFill>
              </a:rPr>
              <a:t>।</a:t>
            </a:r>
            <a:endParaRPr lang="en-US" sz="3600" b="1" cap="none" spc="0" dirty="0">
              <a:ln/>
              <a:solidFill>
                <a:schemeClr val="accent6">
                  <a:lumMod val="50000"/>
                </a:schemeClr>
              </a:solidFill>
              <a:effectLst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12" t="-1106" r="26563" b="1106"/>
          <a:stretch/>
        </p:blipFill>
        <p:spPr>
          <a:xfrm>
            <a:off x="4066686" y="1470860"/>
            <a:ext cx="3601428" cy="300701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251"/>
          <a:stretch/>
        </p:blipFill>
        <p:spPr>
          <a:xfrm>
            <a:off x="2476500" y="1323309"/>
            <a:ext cx="6781800" cy="32605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484671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-3"/>
            <a:ext cx="12192002" cy="6858003"/>
            <a:chOff x="0" y="0"/>
            <a:chExt cx="12192002" cy="6858003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482" t="20293" r="3314" b="-89"/>
            <a:stretch/>
          </p:blipFill>
          <p:spPr>
            <a:xfrm rot="5400000">
              <a:off x="354100" y="4848720"/>
              <a:ext cx="1536203" cy="1744763"/>
            </a:xfrm>
            <a:prstGeom prst="rect">
              <a:avLst/>
            </a:prstGeom>
          </p:spPr>
        </p:pic>
        <p:grpSp>
          <p:nvGrpSpPr>
            <p:cNvPr id="8" name="Group 7"/>
            <p:cNvGrpSpPr/>
            <p:nvPr/>
          </p:nvGrpSpPr>
          <p:grpSpPr>
            <a:xfrm>
              <a:off x="0" y="0"/>
              <a:ext cx="12192002" cy="6858003"/>
              <a:chOff x="-2" y="0"/>
              <a:chExt cx="12192002" cy="6858003"/>
            </a:xfrm>
          </p:grpSpPr>
          <p:sp>
            <p:nvSpPr>
              <p:cNvPr id="2" name="Rectangle 1"/>
              <p:cNvSpPr/>
              <p:nvPr/>
            </p:nvSpPr>
            <p:spPr>
              <a:xfrm>
                <a:off x="0" y="0"/>
                <a:ext cx="228600" cy="6858000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6">
                      <a:lumMod val="60000"/>
                      <a:lumOff val="40000"/>
                      <a:shade val="30000"/>
                      <a:satMod val="115000"/>
                    </a:schemeClr>
                  </a:gs>
                  <a:gs pos="50000">
                    <a:schemeClr val="accent6">
                      <a:lumMod val="60000"/>
                      <a:lumOff val="40000"/>
                      <a:shade val="67500"/>
                      <a:satMod val="115000"/>
                    </a:schemeClr>
                  </a:gs>
                  <a:gs pos="100000">
                    <a:schemeClr val="accent6">
                      <a:lumMod val="60000"/>
                      <a:lumOff val="40000"/>
                      <a:shade val="100000"/>
                      <a:satMod val="11500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57150"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" name="Rectangle 4"/>
              <p:cNvSpPr/>
              <p:nvPr/>
            </p:nvSpPr>
            <p:spPr>
              <a:xfrm>
                <a:off x="11963400" y="0"/>
                <a:ext cx="228600" cy="6858000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6">
                      <a:lumMod val="60000"/>
                      <a:lumOff val="40000"/>
                      <a:shade val="30000"/>
                      <a:satMod val="115000"/>
                    </a:schemeClr>
                  </a:gs>
                  <a:gs pos="50000">
                    <a:schemeClr val="accent6">
                      <a:lumMod val="60000"/>
                      <a:lumOff val="40000"/>
                      <a:shade val="67500"/>
                      <a:satMod val="115000"/>
                    </a:schemeClr>
                  </a:gs>
                  <a:gs pos="100000">
                    <a:schemeClr val="accent6">
                      <a:lumMod val="60000"/>
                      <a:lumOff val="40000"/>
                      <a:shade val="100000"/>
                      <a:satMod val="11500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57150"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" name="Rectangle 3"/>
              <p:cNvSpPr/>
              <p:nvPr/>
            </p:nvSpPr>
            <p:spPr>
              <a:xfrm rot="5400000">
                <a:off x="5966748" y="-5966748"/>
                <a:ext cx="258504" cy="12192001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6">
                      <a:lumMod val="60000"/>
                      <a:lumOff val="40000"/>
                      <a:shade val="30000"/>
                      <a:satMod val="115000"/>
                    </a:schemeClr>
                  </a:gs>
                  <a:gs pos="50000">
                    <a:schemeClr val="accent6">
                      <a:lumMod val="60000"/>
                      <a:lumOff val="40000"/>
                      <a:shade val="67500"/>
                      <a:satMod val="115000"/>
                    </a:schemeClr>
                  </a:gs>
                  <a:gs pos="100000">
                    <a:schemeClr val="accent6">
                      <a:lumMod val="60000"/>
                      <a:lumOff val="40000"/>
                      <a:shade val="100000"/>
                      <a:satMod val="11500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57150"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" name="Rectangle 2"/>
              <p:cNvSpPr/>
              <p:nvPr/>
            </p:nvSpPr>
            <p:spPr>
              <a:xfrm rot="5400000">
                <a:off x="5981697" y="647701"/>
                <a:ext cx="228603" cy="12192002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6">
                      <a:lumMod val="60000"/>
                      <a:lumOff val="40000"/>
                      <a:shade val="30000"/>
                      <a:satMod val="115000"/>
                    </a:schemeClr>
                  </a:gs>
                  <a:gs pos="50000">
                    <a:schemeClr val="accent6">
                      <a:lumMod val="60000"/>
                      <a:lumOff val="40000"/>
                      <a:shade val="67500"/>
                      <a:satMod val="115000"/>
                    </a:schemeClr>
                  </a:gs>
                  <a:gs pos="100000">
                    <a:schemeClr val="accent6">
                      <a:lumMod val="60000"/>
                      <a:lumOff val="40000"/>
                      <a:shade val="100000"/>
                      <a:satMod val="11500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57150"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6" name="Rectangle 5"/>
          <p:cNvSpPr/>
          <p:nvPr/>
        </p:nvSpPr>
        <p:spPr>
          <a:xfrm>
            <a:off x="4847512" y="5485029"/>
            <a:ext cx="1986441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4400" b="1" dirty="0" err="1" smtClean="0">
                <a:ln/>
                <a:solidFill>
                  <a:schemeClr val="accent6">
                    <a:lumMod val="50000"/>
                  </a:schemeClr>
                </a:solidFill>
              </a:rPr>
              <a:t>শিক্ষক</a:t>
            </a:r>
            <a:endParaRPr lang="en-US" sz="4400" b="1" cap="none" spc="0" dirty="0">
              <a:ln/>
              <a:solidFill>
                <a:schemeClr val="accent6">
                  <a:lumMod val="50000"/>
                </a:schemeClr>
              </a:solidFill>
              <a:effectLst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89338" y="3048000"/>
            <a:ext cx="3372821" cy="2062103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3200" b="1" dirty="0" err="1" smtClean="0">
                <a:ln/>
                <a:solidFill>
                  <a:schemeClr val="accent6">
                    <a:lumMod val="50000"/>
                  </a:schemeClr>
                </a:solidFill>
              </a:rPr>
              <a:t>কৌতুহল,উদ্রেক,বুদ্ধিবৃত্তিক</a:t>
            </a:r>
            <a:r>
              <a:rPr lang="en-US" sz="3200" b="1" dirty="0" smtClean="0">
                <a:ln/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3200" b="1" dirty="0" err="1" smtClean="0">
                <a:ln/>
                <a:solidFill>
                  <a:schemeClr val="accent6">
                    <a:lumMod val="50000"/>
                  </a:schemeClr>
                </a:solidFill>
              </a:rPr>
              <a:t>জাগ্রত</a:t>
            </a:r>
            <a:r>
              <a:rPr lang="en-US" sz="3200" b="1" dirty="0" smtClean="0">
                <a:ln/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3200" b="1" dirty="0" err="1" smtClean="0">
                <a:ln/>
                <a:solidFill>
                  <a:schemeClr val="accent6">
                    <a:lumMod val="50000"/>
                  </a:schemeClr>
                </a:solidFill>
              </a:rPr>
              <a:t>করতে</a:t>
            </a:r>
            <a:r>
              <a:rPr lang="en-US" sz="3200" b="1" dirty="0" smtClean="0">
                <a:ln/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3200" b="1" dirty="0" err="1" smtClean="0">
                <a:ln/>
                <a:solidFill>
                  <a:schemeClr val="accent6">
                    <a:lumMod val="50000"/>
                  </a:schemeClr>
                </a:solidFill>
              </a:rPr>
              <a:t>পারেন</a:t>
            </a:r>
            <a:r>
              <a:rPr lang="en-US" sz="3200" b="1" dirty="0">
                <a:ln/>
                <a:solidFill>
                  <a:schemeClr val="accent6">
                    <a:lumMod val="50000"/>
                  </a:schemeClr>
                </a:solidFill>
              </a:rPr>
              <a:t>।</a:t>
            </a:r>
            <a:endParaRPr lang="en-US" sz="3200" b="1" cap="none" spc="0" dirty="0">
              <a:ln/>
              <a:solidFill>
                <a:schemeClr val="accent6">
                  <a:lumMod val="50000"/>
                </a:schemeClr>
              </a:solidFill>
              <a:effectLst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80496" y="543646"/>
            <a:ext cx="3560065" cy="2062103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3200" b="1" cap="none" spc="0" dirty="0" err="1" smtClean="0">
                <a:ln/>
                <a:solidFill>
                  <a:schemeClr val="accent6">
                    <a:lumMod val="50000"/>
                  </a:schemeClr>
                </a:solidFill>
                <a:effectLst/>
              </a:rPr>
              <a:t>শিক্ষক</a:t>
            </a:r>
            <a:r>
              <a:rPr lang="en-US" sz="3200" b="1" cap="none" spc="0" dirty="0" smtClean="0">
                <a:ln/>
                <a:solidFill>
                  <a:schemeClr val="accent6">
                    <a:lumMod val="50000"/>
                  </a:schemeClr>
                </a:solidFill>
                <a:effectLst/>
              </a:rPr>
              <a:t> </a:t>
            </a:r>
            <a:r>
              <a:rPr lang="en-US" sz="3200" b="1" cap="none" spc="0" dirty="0" err="1" smtClean="0">
                <a:ln/>
                <a:solidFill>
                  <a:schemeClr val="accent6">
                    <a:lumMod val="50000"/>
                  </a:schemeClr>
                </a:solidFill>
                <a:effectLst/>
              </a:rPr>
              <a:t>ছাত্রকে</a:t>
            </a:r>
            <a:r>
              <a:rPr lang="en-US" sz="3200" b="1" cap="none" spc="0" dirty="0" smtClean="0">
                <a:ln/>
                <a:solidFill>
                  <a:schemeClr val="accent6">
                    <a:lumMod val="50000"/>
                  </a:schemeClr>
                </a:solidFill>
                <a:effectLst/>
              </a:rPr>
              <a:t> </a:t>
            </a:r>
            <a:r>
              <a:rPr lang="en-US" sz="3200" b="1" cap="none" spc="0" dirty="0" err="1" smtClean="0">
                <a:ln/>
                <a:solidFill>
                  <a:schemeClr val="accent6">
                    <a:lumMod val="50000"/>
                  </a:schemeClr>
                </a:solidFill>
                <a:effectLst/>
              </a:rPr>
              <a:t>শিক্ষার</a:t>
            </a:r>
            <a:r>
              <a:rPr lang="en-US" sz="3200" b="1" cap="none" spc="0" dirty="0" smtClean="0">
                <a:ln/>
                <a:solidFill>
                  <a:schemeClr val="accent6">
                    <a:lumMod val="50000"/>
                  </a:schemeClr>
                </a:solidFill>
                <a:effectLst/>
              </a:rPr>
              <a:t> </a:t>
            </a:r>
            <a:r>
              <a:rPr lang="en-US" sz="3200" b="1" cap="none" spc="0" dirty="0" err="1" smtClean="0">
                <a:ln/>
                <a:solidFill>
                  <a:schemeClr val="accent6">
                    <a:lumMod val="50000"/>
                  </a:schemeClr>
                </a:solidFill>
                <a:effectLst/>
              </a:rPr>
              <a:t>পথ</a:t>
            </a:r>
            <a:r>
              <a:rPr lang="en-US" sz="3200" b="1" cap="none" spc="0" dirty="0" smtClean="0">
                <a:ln/>
                <a:solidFill>
                  <a:schemeClr val="accent6">
                    <a:lumMod val="50000"/>
                  </a:schemeClr>
                </a:solidFill>
                <a:effectLst/>
              </a:rPr>
              <a:t> </a:t>
            </a:r>
            <a:r>
              <a:rPr lang="en-US" sz="3200" b="1" cap="none" spc="0" dirty="0" err="1" smtClean="0">
                <a:ln/>
                <a:solidFill>
                  <a:schemeClr val="accent6">
                    <a:lumMod val="50000"/>
                  </a:schemeClr>
                </a:solidFill>
                <a:effectLst/>
              </a:rPr>
              <a:t>দেখিয়ে</a:t>
            </a:r>
            <a:r>
              <a:rPr lang="en-US" sz="3200" b="1" cap="none" spc="0" dirty="0" smtClean="0">
                <a:ln/>
                <a:solidFill>
                  <a:schemeClr val="accent6">
                    <a:lumMod val="50000"/>
                  </a:schemeClr>
                </a:solidFill>
                <a:effectLst/>
              </a:rPr>
              <a:t> </a:t>
            </a:r>
            <a:r>
              <a:rPr lang="en-US" sz="3200" b="1" cap="none" spc="0" dirty="0" err="1" smtClean="0">
                <a:ln/>
                <a:solidFill>
                  <a:schemeClr val="accent6">
                    <a:lumMod val="50000"/>
                  </a:schemeClr>
                </a:solidFill>
                <a:effectLst/>
              </a:rPr>
              <a:t>দিতে</a:t>
            </a:r>
            <a:r>
              <a:rPr lang="en-US" sz="3200" b="1" cap="none" spc="0" dirty="0" smtClean="0">
                <a:ln/>
                <a:solidFill>
                  <a:schemeClr val="accent6">
                    <a:lumMod val="50000"/>
                  </a:schemeClr>
                </a:solidFill>
                <a:effectLst/>
              </a:rPr>
              <a:t> </a:t>
            </a:r>
            <a:r>
              <a:rPr lang="en-US" sz="3200" b="1" cap="none" spc="0" dirty="0" err="1" smtClean="0">
                <a:ln/>
                <a:solidFill>
                  <a:schemeClr val="accent6">
                    <a:lumMod val="50000"/>
                  </a:schemeClr>
                </a:solidFill>
                <a:effectLst/>
              </a:rPr>
              <a:t>পারেন</a:t>
            </a:r>
            <a:r>
              <a:rPr lang="en-US" sz="3200" b="1" cap="none" spc="0" dirty="0" smtClean="0">
                <a:ln/>
                <a:solidFill>
                  <a:schemeClr val="accent6">
                    <a:lumMod val="50000"/>
                  </a:schemeClr>
                </a:solidFill>
                <a:effectLst/>
              </a:rPr>
              <a:t>।</a:t>
            </a:r>
            <a:endParaRPr lang="en-US" sz="3200" b="1" cap="none" spc="0" dirty="0">
              <a:ln/>
              <a:solidFill>
                <a:schemeClr val="accent6">
                  <a:lumMod val="50000"/>
                </a:schemeClr>
              </a:solidFill>
              <a:effectLst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8027928" y="509890"/>
            <a:ext cx="3610128" cy="267765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2800" b="1" dirty="0" err="1" smtClean="0">
                <a:ln/>
                <a:solidFill>
                  <a:schemeClr val="accent6">
                    <a:lumMod val="50000"/>
                  </a:schemeClr>
                </a:solidFill>
              </a:rPr>
              <a:t>মনোরাজ্যের</a:t>
            </a:r>
            <a:r>
              <a:rPr lang="en-US" sz="2800" b="1" dirty="0" smtClean="0">
                <a:ln/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2800" b="1" dirty="0" err="1" smtClean="0">
                <a:ln/>
                <a:solidFill>
                  <a:schemeClr val="accent6">
                    <a:lumMod val="50000"/>
                  </a:schemeClr>
                </a:solidFill>
              </a:rPr>
              <a:t>ঐশ্বর্যের</a:t>
            </a:r>
            <a:r>
              <a:rPr lang="en-US" sz="2800" b="1" dirty="0" smtClean="0">
                <a:ln/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2800" b="1" dirty="0" err="1" smtClean="0">
                <a:ln/>
                <a:solidFill>
                  <a:schemeClr val="accent6">
                    <a:lumMod val="50000"/>
                  </a:schemeClr>
                </a:solidFill>
              </a:rPr>
              <a:t>সন্ধান</a:t>
            </a:r>
            <a:r>
              <a:rPr lang="en-US" sz="2800" b="1" dirty="0" smtClean="0">
                <a:ln/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2800" b="1" dirty="0" err="1" smtClean="0">
                <a:ln/>
                <a:solidFill>
                  <a:schemeClr val="accent6">
                    <a:lumMod val="50000"/>
                  </a:schemeClr>
                </a:solidFill>
              </a:rPr>
              <a:t>দিতে</a:t>
            </a:r>
            <a:r>
              <a:rPr lang="en-US" sz="2800" b="1" dirty="0" smtClean="0">
                <a:ln/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2800" b="1" dirty="0" err="1" smtClean="0">
                <a:ln/>
                <a:solidFill>
                  <a:schemeClr val="accent6">
                    <a:lumMod val="50000"/>
                  </a:schemeClr>
                </a:solidFill>
              </a:rPr>
              <a:t>পারেন,জ্ঞান</a:t>
            </a:r>
            <a:r>
              <a:rPr lang="en-US" sz="2800" b="1" dirty="0" smtClean="0">
                <a:ln/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2800" b="1" dirty="0" err="1" smtClean="0">
                <a:ln/>
                <a:solidFill>
                  <a:schemeClr val="accent6">
                    <a:lumMod val="50000"/>
                  </a:schemeClr>
                </a:solidFill>
              </a:rPr>
              <a:t>পিপাসাকে</a:t>
            </a:r>
            <a:r>
              <a:rPr lang="en-US" sz="2800" b="1" dirty="0" smtClean="0">
                <a:ln/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2800" b="1" dirty="0" err="1" smtClean="0">
                <a:ln/>
                <a:solidFill>
                  <a:schemeClr val="accent6">
                    <a:lumMod val="50000"/>
                  </a:schemeClr>
                </a:solidFill>
              </a:rPr>
              <a:t>জ্বলন্ত</a:t>
            </a:r>
            <a:r>
              <a:rPr lang="en-US" sz="2800" b="1" dirty="0" smtClean="0">
                <a:ln/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2800" b="1" dirty="0" err="1" smtClean="0">
                <a:ln/>
                <a:solidFill>
                  <a:schemeClr val="accent6">
                    <a:lumMod val="50000"/>
                  </a:schemeClr>
                </a:solidFill>
              </a:rPr>
              <a:t>করতে</a:t>
            </a:r>
            <a:r>
              <a:rPr lang="en-US" sz="2800" b="1" dirty="0" smtClean="0">
                <a:ln/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2800" b="1" dirty="0" err="1" smtClean="0">
                <a:ln/>
                <a:solidFill>
                  <a:schemeClr val="accent6">
                    <a:lumMod val="50000"/>
                  </a:schemeClr>
                </a:solidFill>
              </a:rPr>
              <a:t>পারেন,এর</a:t>
            </a:r>
            <a:r>
              <a:rPr lang="en-US" sz="2800" b="1" dirty="0" smtClean="0">
                <a:ln/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2800" b="1" dirty="0" err="1" smtClean="0">
                <a:ln/>
                <a:solidFill>
                  <a:schemeClr val="accent6">
                    <a:lumMod val="50000"/>
                  </a:schemeClr>
                </a:solidFill>
              </a:rPr>
              <a:t>বেশি</a:t>
            </a:r>
            <a:r>
              <a:rPr lang="en-US" sz="2800" b="1" dirty="0" smtClean="0">
                <a:ln/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2800" b="1" dirty="0" err="1" smtClean="0">
                <a:ln/>
                <a:solidFill>
                  <a:schemeClr val="accent6">
                    <a:lumMod val="50000"/>
                  </a:schemeClr>
                </a:solidFill>
              </a:rPr>
              <a:t>কিছু</a:t>
            </a:r>
            <a:r>
              <a:rPr lang="en-US" sz="2800" b="1" dirty="0" smtClean="0">
                <a:ln/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2800" b="1" dirty="0" err="1" smtClean="0">
                <a:ln/>
                <a:solidFill>
                  <a:schemeClr val="accent6">
                    <a:lumMod val="50000"/>
                  </a:schemeClr>
                </a:solidFill>
              </a:rPr>
              <a:t>পারেন</a:t>
            </a:r>
            <a:r>
              <a:rPr lang="en-US" sz="2800" b="1" dirty="0" smtClean="0">
                <a:ln/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2800" b="1" dirty="0" err="1" smtClean="0">
                <a:ln/>
                <a:solidFill>
                  <a:schemeClr val="accent6">
                    <a:lumMod val="50000"/>
                  </a:schemeClr>
                </a:solidFill>
              </a:rPr>
              <a:t>না</a:t>
            </a:r>
            <a:r>
              <a:rPr lang="en-US" sz="2800" b="1" dirty="0" smtClean="0">
                <a:ln/>
                <a:solidFill>
                  <a:schemeClr val="accent6">
                    <a:lumMod val="50000"/>
                  </a:schemeClr>
                </a:solidFill>
              </a:rPr>
              <a:t>।</a:t>
            </a:r>
            <a:endParaRPr lang="en-US" sz="2800" b="1" cap="none" spc="0" dirty="0">
              <a:ln/>
              <a:solidFill>
                <a:schemeClr val="accent6">
                  <a:lumMod val="50000"/>
                </a:schemeClr>
              </a:solidFill>
              <a:effectLst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7790536" y="3407128"/>
            <a:ext cx="4152773" cy="267765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2800" b="1" dirty="0" err="1" smtClean="0">
                <a:ln/>
                <a:solidFill>
                  <a:schemeClr val="accent6">
                    <a:lumMod val="50000"/>
                  </a:schemeClr>
                </a:solidFill>
              </a:rPr>
              <a:t>শিক্ষক</a:t>
            </a:r>
            <a:r>
              <a:rPr lang="en-US" sz="2800" b="1" dirty="0" smtClean="0">
                <a:ln/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2800" b="1" dirty="0" err="1" smtClean="0">
                <a:ln/>
                <a:solidFill>
                  <a:schemeClr val="accent6">
                    <a:lumMod val="50000"/>
                  </a:schemeClr>
                </a:solidFill>
              </a:rPr>
              <a:t>হল</a:t>
            </a:r>
            <a:r>
              <a:rPr lang="en-US" sz="2800" b="1" dirty="0" smtClean="0">
                <a:ln/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2800" b="1" dirty="0" err="1" smtClean="0">
                <a:ln/>
                <a:solidFill>
                  <a:schemeClr val="accent6">
                    <a:lumMod val="50000"/>
                  </a:schemeClr>
                </a:solidFill>
              </a:rPr>
              <a:t>গুরু</a:t>
            </a:r>
            <a:r>
              <a:rPr lang="en-US" sz="2800" b="1" dirty="0" smtClean="0">
                <a:ln/>
                <a:solidFill>
                  <a:schemeClr val="accent6">
                    <a:lumMod val="50000"/>
                  </a:schemeClr>
                </a:solidFill>
              </a:rPr>
              <a:t>, </a:t>
            </a:r>
            <a:r>
              <a:rPr lang="en-US" sz="2800" b="1" dirty="0" err="1" smtClean="0">
                <a:ln/>
                <a:solidFill>
                  <a:schemeClr val="accent6">
                    <a:lumMod val="50000"/>
                  </a:schemeClr>
                </a:solidFill>
              </a:rPr>
              <a:t>নিজের</a:t>
            </a:r>
            <a:r>
              <a:rPr lang="en-US" sz="2800" b="1" dirty="0" smtClean="0">
                <a:ln/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2800" b="1" dirty="0" err="1" smtClean="0">
                <a:ln/>
                <a:solidFill>
                  <a:schemeClr val="accent6">
                    <a:lumMod val="50000"/>
                  </a:schemeClr>
                </a:solidFill>
              </a:rPr>
              <a:t>অভিমত</a:t>
            </a:r>
            <a:r>
              <a:rPr lang="en-US" sz="2800" b="1" dirty="0" smtClean="0">
                <a:ln/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2800" b="1" dirty="0" err="1" smtClean="0">
                <a:ln/>
                <a:solidFill>
                  <a:schemeClr val="accent6">
                    <a:lumMod val="50000"/>
                  </a:schemeClr>
                </a:solidFill>
              </a:rPr>
              <a:t>বিদ্যা</a:t>
            </a:r>
            <a:r>
              <a:rPr lang="en-US" sz="2800" b="1" dirty="0" smtClean="0">
                <a:ln/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2800" b="1" dirty="0" err="1" smtClean="0">
                <a:ln/>
                <a:solidFill>
                  <a:schemeClr val="accent6">
                    <a:lumMod val="50000"/>
                  </a:schemeClr>
                </a:solidFill>
              </a:rPr>
              <a:t>নিজে</a:t>
            </a:r>
            <a:r>
              <a:rPr lang="en-US" sz="2800" b="1" dirty="0" smtClean="0">
                <a:ln/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2800" b="1" dirty="0" err="1" smtClean="0">
                <a:ln/>
                <a:solidFill>
                  <a:schemeClr val="accent6">
                    <a:lumMod val="50000"/>
                  </a:schemeClr>
                </a:solidFill>
              </a:rPr>
              <a:t>অর্জন</a:t>
            </a:r>
            <a:r>
              <a:rPr lang="en-US" sz="2800" b="1" dirty="0" smtClean="0">
                <a:ln/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2800" b="1" dirty="0" err="1" smtClean="0">
                <a:ln/>
                <a:solidFill>
                  <a:schemeClr val="accent6">
                    <a:lumMod val="50000"/>
                  </a:schemeClr>
                </a:solidFill>
              </a:rPr>
              <a:t>করে</a:t>
            </a:r>
            <a:r>
              <a:rPr lang="en-US" sz="2800" b="1" dirty="0" smtClean="0">
                <a:ln/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2800" b="1" dirty="0" err="1" smtClean="0">
                <a:ln/>
                <a:solidFill>
                  <a:schemeClr val="accent6">
                    <a:lumMod val="50000"/>
                  </a:schemeClr>
                </a:solidFill>
              </a:rPr>
              <a:t>বিদ্যার</a:t>
            </a:r>
            <a:r>
              <a:rPr lang="en-US" sz="2800" b="1" dirty="0" smtClean="0">
                <a:ln/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2800" b="1" dirty="0" err="1" smtClean="0">
                <a:ln/>
                <a:solidFill>
                  <a:schemeClr val="accent6">
                    <a:lumMod val="50000"/>
                  </a:schemeClr>
                </a:solidFill>
              </a:rPr>
              <a:t>সাধনা</a:t>
            </a:r>
            <a:r>
              <a:rPr lang="en-US" sz="2800" b="1" dirty="0" smtClean="0">
                <a:ln/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2800" b="1" dirty="0" err="1" smtClean="0">
                <a:ln/>
                <a:solidFill>
                  <a:schemeClr val="accent6">
                    <a:lumMod val="50000"/>
                  </a:schemeClr>
                </a:solidFill>
              </a:rPr>
              <a:t>শিষ্যকে</a:t>
            </a:r>
            <a:r>
              <a:rPr lang="en-US" sz="2800" b="1" dirty="0" smtClean="0">
                <a:ln/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2800" b="1" dirty="0" err="1" smtClean="0">
                <a:ln/>
                <a:solidFill>
                  <a:schemeClr val="accent6">
                    <a:lumMod val="50000"/>
                  </a:schemeClr>
                </a:solidFill>
              </a:rPr>
              <a:t>নিজেকে</a:t>
            </a:r>
            <a:r>
              <a:rPr lang="en-US" sz="2800" b="1" dirty="0" smtClean="0">
                <a:ln/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2800" b="1" dirty="0" err="1" smtClean="0">
                <a:ln/>
                <a:solidFill>
                  <a:schemeClr val="accent6">
                    <a:lumMod val="50000"/>
                  </a:schemeClr>
                </a:solidFill>
              </a:rPr>
              <a:t>অর্জন</a:t>
            </a:r>
            <a:r>
              <a:rPr lang="en-US" sz="2800" b="1" dirty="0" smtClean="0">
                <a:ln/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2800" b="1" dirty="0" err="1" smtClean="0">
                <a:ln/>
                <a:solidFill>
                  <a:schemeClr val="accent6">
                    <a:lumMod val="50000"/>
                  </a:schemeClr>
                </a:solidFill>
              </a:rPr>
              <a:t>করতে</a:t>
            </a:r>
            <a:r>
              <a:rPr lang="en-US" sz="2800" b="1" dirty="0" smtClean="0">
                <a:ln/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2800" b="1" dirty="0" err="1" smtClean="0">
                <a:ln/>
                <a:solidFill>
                  <a:schemeClr val="accent6">
                    <a:lumMod val="50000"/>
                  </a:schemeClr>
                </a:solidFill>
              </a:rPr>
              <a:t>হয়</a:t>
            </a:r>
            <a:r>
              <a:rPr lang="en-US" sz="2800" b="1" dirty="0" smtClean="0">
                <a:ln/>
                <a:solidFill>
                  <a:schemeClr val="accent6">
                    <a:lumMod val="50000"/>
                  </a:schemeClr>
                </a:solidFill>
              </a:rPr>
              <a:t>। </a:t>
            </a:r>
            <a:r>
              <a:rPr lang="en-US" sz="2800" b="1" dirty="0" err="1" smtClean="0">
                <a:ln/>
                <a:solidFill>
                  <a:schemeClr val="accent6">
                    <a:lumMod val="50000"/>
                  </a:schemeClr>
                </a:solidFill>
              </a:rPr>
              <a:t>গুরু</a:t>
            </a:r>
            <a:r>
              <a:rPr lang="en-US" sz="2800" b="1" dirty="0" smtClean="0">
                <a:ln/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2800" b="1" dirty="0" err="1" smtClean="0">
                <a:ln/>
                <a:solidFill>
                  <a:schemeClr val="accent6">
                    <a:lumMod val="50000"/>
                  </a:schemeClr>
                </a:solidFill>
              </a:rPr>
              <a:t>উত্তর</a:t>
            </a:r>
            <a:r>
              <a:rPr lang="en-US" sz="2800" b="1" dirty="0" smtClean="0">
                <a:ln/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2800" b="1" dirty="0" err="1" smtClean="0">
                <a:ln/>
                <a:solidFill>
                  <a:schemeClr val="accent6">
                    <a:lumMod val="50000"/>
                  </a:schemeClr>
                </a:solidFill>
              </a:rPr>
              <a:t>সাধক</a:t>
            </a:r>
            <a:r>
              <a:rPr lang="en-US" sz="2800" b="1" dirty="0" smtClean="0">
                <a:ln/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2800" b="1" dirty="0" err="1" smtClean="0">
                <a:ln/>
                <a:solidFill>
                  <a:schemeClr val="accent6">
                    <a:lumMod val="50000"/>
                  </a:schemeClr>
                </a:solidFill>
              </a:rPr>
              <a:t>মাত্র</a:t>
            </a:r>
            <a:r>
              <a:rPr lang="en-US" sz="2800" b="1" dirty="0" smtClean="0">
                <a:ln/>
                <a:solidFill>
                  <a:schemeClr val="accent6">
                    <a:lumMod val="50000"/>
                  </a:schemeClr>
                </a:solidFill>
              </a:rPr>
              <a:t>।</a:t>
            </a:r>
            <a:endParaRPr lang="en-US" sz="2800" b="1" cap="none" spc="0" dirty="0">
              <a:ln/>
              <a:solidFill>
                <a:schemeClr val="accent6">
                  <a:lumMod val="50000"/>
                </a:schemeClr>
              </a:solidFill>
              <a:effectLst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3801" y="485404"/>
            <a:ext cx="4215726" cy="5077196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404264476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 tmFilter="0,0; .5, 1; 1, 1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 tmFilter="0,0; .5, 1; 1, 1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 tmFilter="0,0; .5, 1; 1, 1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 tmFilter="0,0; .5, 1; 1, 1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1" grpId="0" animBg="1"/>
      <p:bldP spid="12" grpId="0" animBg="1"/>
      <p:bldP spid="13" grpId="0" animBg="1"/>
      <p:bldP spid="1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-4825" y="0"/>
            <a:ext cx="12192002" cy="6858003"/>
            <a:chOff x="0" y="0"/>
            <a:chExt cx="12192002" cy="6858003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482" t="20293" r="3314" b="-89"/>
            <a:stretch/>
          </p:blipFill>
          <p:spPr>
            <a:xfrm rot="5400000">
              <a:off x="354100" y="4848720"/>
              <a:ext cx="1536203" cy="1744763"/>
            </a:xfrm>
            <a:prstGeom prst="rect">
              <a:avLst/>
            </a:prstGeom>
          </p:spPr>
        </p:pic>
        <p:grpSp>
          <p:nvGrpSpPr>
            <p:cNvPr id="8" name="Group 7"/>
            <p:cNvGrpSpPr/>
            <p:nvPr/>
          </p:nvGrpSpPr>
          <p:grpSpPr>
            <a:xfrm>
              <a:off x="0" y="0"/>
              <a:ext cx="12192002" cy="6858003"/>
              <a:chOff x="-2" y="0"/>
              <a:chExt cx="12192002" cy="6858003"/>
            </a:xfrm>
          </p:grpSpPr>
          <p:sp>
            <p:nvSpPr>
              <p:cNvPr id="2" name="Rectangle 1"/>
              <p:cNvSpPr/>
              <p:nvPr/>
            </p:nvSpPr>
            <p:spPr>
              <a:xfrm>
                <a:off x="0" y="0"/>
                <a:ext cx="228600" cy="6858000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6">
                      <a:lumMod val="60000"/>
                      <a:lumOff val="40000"/>
                      <a:shade val="30000"/>
                      <a:satMod val="115000"/>
                    </a:schemeClr>
                  </a:gs>
                  <a:gs pos="50000">
                    <a:schemeClr val="accent6">
                      <a:lumMod val="60000"/>
                      <a:lumOff val="40000"/>
                      <a:shade val="67500"/>
                      <a:satMod val="115000"/>
                    </a:schemeClr>
                  </a:gs>
                  <a:gs pos="100000">
                    <a:schemeClr val="accent6">
                      <a:lumMod val="60000"/>
                      <a:lumOff val="40000"/>
                      <a:shade val="100000"/>
                      <a:satMod val="11500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57150"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" name="Rectangle 4"/>
              <p:cNvSpPr/>
              <p:nvPr/>
            </p:nvSpPr>
            <p:spPr>
              <a:xfrm>
                <a:off x="11963400" y="0"/>
                <a:ext cx="228600" cy="6858000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6">
                      <a:lumMod val="60000"/>
                      <a:lumOff val="40000"/>
                      <a:shade val="30000"/>
                      <a:satMod val="115000"/>
                    </a:schemeClr>
                  </a:gs>
                  <a:gs pos="50000">
                    <a:schemeClr val="accent6">
                      <a:lumMod val="60000"/>
                      <a:lumOff val="40000"/>
                      <a:shade val="67500"/>
                      <a:satMod val="115000"/>
                    </a:schemeClr>
                  </a:gs>
                  <a:gs pos="100000">
                    <a:schemeClr val="accent6">
                      <a:lumMod val="60000"/>
                      <a:lumOff val="40000"/>
                      <a:shade val="100000"/>
                      <a:satMod val="11500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57150"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" name="Rectangle 3"/>
              <p:cNvSpPr/>
              <p:nvPr/>
            </p:nvSpPr>
            <p:spPr>
              <a:xfrm rot="5400000">
                <a:off x="5966748" y="-5966748"/>
                <a:ext cx="258504" cy="12192001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6">
                      <a:lumMod val="60000"/>
                      <a:lumOff val="40000"/>
                      <a:shade val="30000"/>
                      <a:satMod val="115000"/>
                    </a:schemeClr>
                  </a:gs>
                  <a:gs pos="50000">
                    <a:schemeClr val="accent6">
                      <a:lumMod val="60000"/>
                      <a:lumOff val="40000"/>
                      <a:shade val="67500"/>
                      <a:satMod val="115000"/>
                    </a:schemeClr>
                  </a:gs>
                  <a:gs pos="100000">
                    <a:schemeClr val="accent6">
                      <a:lumMod val="60000"/>
                      <a:lumOff val="40000"/>
                      <a:shade val="100000"/>
                      <a:satMod val="11500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57150"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" name="Rectangle 2"/>
              <p:cNvSpPr/>
              <p:nvPr/>
            </p:nvSpPr>
            <p:spPr>
              <a:xfrm rot="5400000">
                <a:off x="5981697" y="647701"/>
                <a:ext cx="228603" cy="12192002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6">
                      <a:lumMod val="60000"/>
                      <a:lumOff val="40000"/>
                      <a:shade val="30000"/>
                      <a:satMod val="115000"/>
                    </a:schemeClr>
                  </a:gs>
                  <a:gs pos="50000">
                    <a:schemeClr val="accent6">
                      <a:lumMod val="60000"/>
                      <a:lumOff val="40000"/>
                      <a:shade val="67500"/>
                      <a:satMod val="115000"/>
                    </a:schemeClr>
                  </a:gs>
                  <a:gs pos="100000">
                    <a:schemeClr val="accent6">
                      <a:lumMod val="60000"/>
                      <a:lumOff val="40000"/>
                      <a:shade val="100000"/>
                      <a:satMod val="11500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57150"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10" name="TextBox 9"/>
          <p:cNvSpPr txBox="1"/>
          <p:nvPr/>
        </p:nvSpPr>
        <p:spPr>
          <a:xfrm>
            <a:off x="10287000" y="6119871"/>
            <a:ext cx="121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বীণা</a:t>
            </a:r>
            <a:r>
              <a:rPr lang="en-US" dirty="0" smtClean="0"/>
              <a:t> </a:t>
            </a:r>
            <a:r>
              <a:rPr lang="en-US" dirty="0" err="1" smtClean="0"/>
              <a:t>মিত্র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4635461" y="490549"/>
            <a:ext cx="2945037" cy="92333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5400" b="1" dirty="0" err="1" smtClean="0">
                <a:ln/>
                <a:solidFill>
                  <a:schemeClr val="accent2">
                    <a:lumMod val="75000"/>
                  </a:schemeClr>
                </a:solidFill>
              </a:rPr>
              <a:t>পরিচিতি</a:t>
            </a:r>
            <a:endParaRPr lang="en-US" sz="5400" b="1" cap="none" spc="0" dirty="0">
              <a:ln/>
              <a:solidFill>
                <a:schemeClr val="accent2">
                  <a:lumMod val="75000"/>
                </a:schemeClr>
              </a:solidFill>
              <a:effectLst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838200" y="3039859"/>
            <a:ext cx="3695246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3200" b="1" dirty="0" err="1" smtClean="0">
                <a:ln/>
                <a:solidFill>
                  <a:schemeClr val="accent2">
                    <a:lumMod val="75000"/>
                  </a:schemeClr>
                </a:solidFill>
              </a:rPr>
              <a:t>বীণা</a:t>
            </a:r>
            <a:r>
              <a:rPr lang="en-US" sz="3200" b="1" dirty="0" smtClean="0">
                <a:ln/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3200" b="1" dirty="0" err="1" smtClean="0">
                <a:ln/>
                <a:solidFill>
                  <a:schemeClr val="accent2">
                    <a:lumMod val="75000"/>
                  </a:schemeClr>
                </a:solidFill>
              </a:rPr>
              <a:t>মিত্র</a:t>
            </a:r>
            <a:r>
              <a:rPr lang="en-US" sz="3200" b="1" dirty="0" smtClean="0">
                <a:ln/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3200" b="1" dirty="0" err="1" smtClean="0">
                <a:ln/>
                <a:solidFill>
                  <a:schemeClr val="accent2">
                    <a:lumMod val="75000"/>
                  </a:schemeClr>
                </a:solidFill>
              </a:rPr>
              <a:t>সহকারি</a:t>
            </a:r>
            <a:r>
              <a:rPr lang="en-US" sz="3200" b="1" dirty="0" smtClean="0">
                <a:ln/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3200" b="1" dirty="0" err="1" smtClean="0">
                <a:ln/>
                <a:solidFill>
                  <a:schemeClr val="accent2">
                    <a:lumMod val="75000"/>
                  </a:schemeClr>
                </a:solidFill>
              </a:rPr>
              <a:t>শিক্ষিকা</a:t>
            </a:r>
            <a:endParaRPr lang="en-US" sz="3200" b="1" cap="none" spc="0" dirty="0">
              <a:ln/>
              <a:solidFill>
                <a:schemeClr val="accent2">
                  <a:lumMod val="75000"/>
                </a:schemeClr>
              </a:solidFill>
              <a:effectLst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028598" y="4554012"/>
            <a:ext cx="7806025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5400" b="1" dirty="0" err="1" smtClean="0">
                <a:ln/>
                <a:solidFill>
                  <a:schemeClr val="accent6">
                    <a:lumMod val="75000"/>
                  </a:schemeClr>
                </a:solidFill>
              </a:rPr>
              <a:t>নলিনীদাস</a:t>
            </a:r>
            <a:r>
              <a:rPr lang="en-US" sz="5400" b="1" dirty="0" smtClean="0">
                <a:ln/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5400" b="1" dirty="0" err="1" smtClean="0">
                <a:ln/>
                <a:solidFill>
                  <a:schemeClr val="accent6">
                    <a:lumMod val="75000"/>
                  </a:schemeClr>
                </a:solidFill>
              </a:rPr>
              <a:t>মাধ্যমিক</a:t>
            </a:r>
            <a:r>
              <a:rPr lang="en-US" sz="5400" b="1" dirty="0" smtClean="0">
                <a:ln/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5400" b="1" dirty="0" err="1" smtClean="0">
                <a:ln/>
                <a:solidFill>
                  <a:schemeClr val="accent6">
                    <a:lumMod val="75000"/>
                  </a:schemeClr>
                </a:solidFill>
              </a:rPr>
              <a:t>বালিকা</a:t>
            </a:r>
            <a:r>
              <a:rPr lang="en-US" sz="5400" b="1" dirty="0" smtClean="0">
                <a:ln/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5400" b="1" dirty="0" err="1" smtClean="0">
                <a:ln/>
                <a:solidFill>
                  <a:schemeClr val="accent6">
                    <a:lumMod val="75000"/>
                  </a:schemeClr>
                </a:solidFill>
              </a:rPr>
              <a:t>বিদ্যালয়</a:t>
            </a:r>
            <a:r>
              <a:rPr lang="en-US" sz="5400" b="1" dirty="0" smtClean="0">
                <a:ln/>
                <a:solidFill>
                  <a:schemeClr val="accent6">
                    <a:lumMod val="75000"/>
                  </a:schemeClr>
                </a:solidFill>
              </a:rPr>
              <a:t>, </a:t>
            </a:r>
            <a:r>
              <a:rPr lang="en-US" sz="5400" b="1" dirty="0" err="1" smtClean="0">
                <a:ln/>
                <a:solidFill>
                  <a:schemeClr val="accent6">
                    <a:lumMod val="75000"/>
                  </a:schemeClr>
                </a:solidFill>
              </a:rPr>
              <a:t>ভোলা</a:t>
            </a:r>
            <a:endParaRPr lang="en-US" sz="5400" b="1" cap="none" spc="0" dirty="0">
              <a:ln/>
              <a:solidFill>
                <a:schemeClr val="accent6">
                  <a:lumMod val="75000"/>
                </a:schemeClr>
              </a:solidFill>
              <a:effectLst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8037143" y="2397948"/>
            <a:ext cx="3695246" cy="206210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3200" b="1" dirty="0" err="1" smtClean="0">
                <a:ln/>
                <a:solidFill>
                  <a:schemeClr val="accent2">
                    <a:lumMod val="75000"/>
                  </a:schemeClr>
                </a:solidFill>
              </a:rPr>
              <a:t>শ্রেণী</a:t>
            </a:r>
            <a:r>
              <a:rPr lang="en-US" sz="3200" b="1" dirty="0" smtClean="0">
                <a:ln/>
                <a:solidFill>
                  <a:schemeClr val="accent2">
                    <a:lumMod val="75000"/>
                  </a:schemeClr>
                </a:solidFill>
              </a:rPr>
              <a:t>:-</a:t>
            </a:r>
            <a:r>
              <a:rPr lang="en-US" sz="3200" b="1" dirty="0" err="1" smtClean="0">
                <a:ln/>
                <a:solidFill>
                  <a:schemeClr val="accent2">
                    <a:lumMod val="75000"/>
                  </a:schemeClr>
                </a:solidFill>
              </a:rPr>
              <a:t>নবম-দশম</a:t>
            </a:r>
            <a:r>
              <a:rPr lang="en-US" sz="3200" b="1" dirty="0" smtClean="0">
                <a:ln/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3200" b="1" dirty="0" err="1" smtClean="0">
                <a:ln/>
                <a:solidFill>
                  <a:schemeClr val="accent2">
                    <a:lumMod val="75000"/>
                  </a:schemeClr>
                </a:solidFill>
              </a:rPr>
              <a:t>বিষয়</a:t>
            </a:r>
            <a:r>
              <a:rPr lang="en-US" sz="3200" b="1" dirty="0" smtClean="0">
                <a:ln/>
                <a:solidFill>
                  <a:schemeClr val="accent2">
                    <a:lumMod val="75000"/>
                  </a:schemeClr>
                </a:solidFill>
              </a:rPr>
              <a:t>:-</a:t>
            </a:r>
            <a:r>
              <a:rPr lang="en-US" sz="3200" b="1" dirty="0" err="1" smtClean="0">
                <a:ln/>
                <a:solidFill>
                  <a:schemeClr val="accent2">
                    <a:lumMod val="75000"/>
                  </a:schemeClr>
                </a:solidFill>
              </a:rPr>
              <a:t>বাংলা</a:t>
            </a:r>
            <a:r>
              <a:rPr lang="en-US" sz="3200" b="1" dirty="0" smtClean="0">
                <a:ln/>
                <a:solidFill>
                  <a:schemeClr val="accent2">
                    <a:lumMod val="75000"/>
                  </a:schemeClr>
                </a:solidFill>
              </a:rPr>
              <a:t> ১ম </a:t>
            </a:r>
            <a:r>
              <a:rPr lang="en-US" sz="3200" b="1" dirty="0" err="1" smtClean="0">
                <a:ln/>
                <a:solidFill>
                  <a:schemeClr val="accent2">
                    <a:lumMod val="75000"/>
                  </a:schemeClr>
                </a:solidFill>
              </a:rPr>
              <a:t>পত্র</a:t>
            </a:r>
            <a:r>
              <a:rPr lang="en-US" sz="3200" b="1" dirty="0" smtClean="0">
                <a:ln/>
                <a:solidFill>
                  <a:schemeClr val="accent2">
                    <a:lumMod val="75000"/>
                  </a:schemeClr>
                </a:solidFill>
              </a:rPr>
              <a:t>   (</a:t>
            </a:r>
            <a:r>
              <a:rPr lang="en-US" sz="3200" b="1" dirty="0" err="1" smtClean="0">
                <a:ln/>
                <a:solidFill>
                  <a:schemeClr val="accent2">
                    <a:lumMod val="75000"/>
                  </a:schemeClr>
                </a:solidFill>
              </a:rPr>
              <a:t>গদ্যাংশ</a:t>
            </a:r>
            <a:r>
              <a:rPr lang="en-US" sz="3200" b="1" dirty="0" smtClean="0">
                <a:ln/>
                <a:solidFill>
                  <a:schemeClr val="accent2">
                    <a:lumMod val="75000"/>
                  </a:schemeClr>
                </a:solidFill>
              </a:rPr>
              <a:t>) </a:t>
            </a:r>
            <a:r>
              <a:rPr lang="en-US" sz="3200" b="1" dirty="0" err="1" smtClean="0">
                <a:ln/>
                <a:solidFill>
                  <a:schemeClr val="accent2">
                    <a:lumMod val="75000"/>
                  </a:schemeClr>
                </a:solidFill>
              </a:rPr>
              <a:t>সময়</a:t>
            </a:r>
            <a:r>
              <a:rPr lang="en-US" sz="3200" b="1" dirty="0" smtClean="0">
                <a:ln/>
                <a:solidFill>
                  <a:schemeClr val="accent2">
                    <a:lumMod val="75000"/>
                  </a:schemeClr>
                </a:solidFill>
              </a:rPr>
              <a:t>:- ৫০মিনিট</a:t>
            </a:r>
            <a:endParaRPr lang="en-US" sz="3200" b="1" cap="none" spc="0" dirty="0">
              <a:ln/>
              <a:solidFill>
                <a:schemeClr val="accent2">
                  <a:lumMod val="75000"/>
                </a:schemeClr>
              </a:solidFill>
              <a:effectLst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9598" y="757696"/>
            <a:ext cx="2167876" cy="216787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1598" y="1574410"/>
            <a:ext cx="3251427" cy="2885641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01148" y="446165"/>
            <a:ext cx="1771652" cy="19006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249167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1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-3"/>
            <a:ext cx="12192002" cy="6858003"/>
            <a:chOff x="0" y="0"/>
            <a:chExt cx="12192002" cy="6858003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482" t="20293" r="3314" b="-89"/>
            <a:stretch/>
          </p:blipFill>
          <p:spPr>
            <a:xfrm rot="5400000">
              <a:off x="354100" y="4848720"/>
              <a:ext cx="1536203" cy="1744763"/>
            </a:xfrm>
            <a:prstGeom prst="rect">
              <a:avLst/>
            </a:prstGeom>
          </p:spPr>
        </p:pic>
        <p:grpSp>
          <p:nvGrpSpPr>
            <p:cNvPr id="8" name="Group 7"/>
            <p:cNvGrpSpPr/>
            <p:nvPr/>
          </p:nvGrpSpPr>
          <p:grpSpPr>
            <a:xfrm>
              <a:off x="0" y="0"/>
              <a:ext cx="12192002" cy="6858003"/>
              <a:chOff x="-2" y="0"/>
              <a:chExt cx="12192002" cy="6858003"/>
            </a:xfrm>
          </p:grpSpPr>
          <p:sp>
            <p:nvSpPr>
              <p:cNvPr id="2" name="Rectangle 1"/>
              <p:cNvSpPr/>
              <p:nvPr/>
            </p:nvSpPr>
            <p:spPr>
              <a:xfrm>
                <a:off x="0" y="0"/>
                <a:ext cx="228600" cy="6858000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6">
                      <a:lumMod val="60000"/>
                      <a:lumOff val="40000"/>
                      <a:shade val="30000"/>
                      <a:satMod val="115000"/>
                    </a:schemeClr>
                  </a:gs>
                  <a:gs pos="50000">
                    <a:schemeClr val="accent6">
                      <a:lumMod val="60000"/>
                      <a:lumOff val="40000"/>
                      <a:shade val="67500"/>
                      <a:satMod val="115000"/>
                    </a:schemeClr>
                  </a:gs>
                  <a:gs pos="100000">
                    <a:schemeClr val="accent6">
                      <a:lumMod val="60000"/>
                      <a:lumOff val="40000"/>
                      <a:shade val="100000"/>
                      <a:satMod val="11500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57150"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" name="Rectangle 4"/>
              <p:cNvSpPr/>
              <p:nvPr/>
            </p:nvSpPr>
            <p:spPr>
              <a:xfrm>
                <a:off x="11963400" y="0"/>
                <a:ext cx="228600" cy="6858000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6">
                      <a:lumMod val="60000"/>
                      <a:lumOff val="40000"/>
                      <a:shade val="30000"/>
                      <a:satMod val="115000"/>
                    </a:schemeClr>
                  </a:gs>
                  <a:gs pos="50000">
                    <a:schemeClr val="accent6">
                      <a:lumMod val="60000"/>
                      <a:lumOff val="40000"/>
                      <a:shade val="67500"/>
                      <a:satMod val="115000"/>
                    </a:schemeClr>
                  </a:gs>
                  <a:gs pos="100000">
                    <a:schemeClr val="accent6">
                      <a:lumMod val="60000"/>
                      <a:lumOff val="40000"/>
                      <a:shade val="100000"/>
                      <a:satMod val="11500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57150"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" name="Rectangle 3"/>
              <p:cNvSpPr/>
              <p:nvPr/>
            </p:nvSpPr>
            <p:spPr>
              <a:xfrm rot="5400000">
                <a:off x="5966748" y="-5966748"/>
                <a:ext cx="258504" cy="12192001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6">
                      <a:lumMod val="60000"/>
                      <a:lumOff val="40000"/>
                      <a:shade val="30000"/>
                      <a:satMod val="115000"/>
                    </a:schemeClr>
                  </a:gs>
                  <a:gs pos="50000">
                    <a:schemeClr val="accent6">
                      <a:lumMod val="60000"/>
                      <a:lumOff val="40000"/>
                      <a:shade val="67500"/>
                      <a:satMod val="115000"/>
                    </a:schemeClr>
                  </a:gs>
                  <a:gs pos="100000">
                    <a:schemeClr val="accent6">
                      <a:lumMod val="60000"/>
                      <a:lumOff val="40000"/>
                      <a:shade val="100000"/>
                      <a:satMod val="11500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57150"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" name="Rectangle 2"/>
              <p:cNvSpPr/>
              <p:nvPr/>
            </p:nvSpPr>
            <p:spPr>
              <a:xfrm rot="5400000">
                <a:off x="5981697" y="647701"/>
                <a:ext cx="228603" cy="12192002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6">
                      <a:lumMod val="60000"/>
                      <a:lumOff val="40000"/>
                      <a:shade val="30000"/>
                      <a:satMod val="115000"/>
                    </a:schemeClr>
                  </a:gs>
                  <a:gs pos="50000">
                    <a:schemeClr val="accent6">
                      <a:lumMod val="60000"/>
                      <a:lumOff val="40000"/>
                      <a:shade val="67500"/>
                      <a:satMod val="115000"/>
                    </a:schemeClr>
                  </a:gs>
                  <a:gs pos="100000">
                    <a:schemeClr val="accent6">
                      <a:lumMod val="60000"/>
                      <a:lumOff val="40000"/>
                      <a:shade val="100000"/>
                      <a:satMod val="11500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57150"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6" name="Rectangle 5"/>
          <p:cNvSpPr/>
          <p:nvPr/>
        </p:nvSpPr>
        <p:spPr>
          <a:xfrm>
            <a:off x="217338" y="4027970"/>
            <a:ext cx="6172200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3200" b="1" dirty="0" err="1" smtClean="0">
                <a:ln/>
                <a:solidFill>
                  <a:schemeClr val="accent6">
                    <a:lumMod val="50000"/>
                  </a:schemeClr>
                </a:solidFill>
              </a:rPr>
              <a:t>মা</a:t>
            </a:r>
            <a:r>
              <a:rPr lang="en-US" sz="3200" b="1" dirty="0" smtClean="0">
                <a:ln/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3200" b="1" dirty="0" err="1" smtClean="0">
                <a:ln/>
                <a:solidFill>
                  <a:schemeClr val="accent6">
                    <a:lumMod val="50000"/>
                  </a:schemeClr>
                </a:solidFill>
              </a:rPr>
              <a:t>যেমন</a:t>
            </a:r>
            <a:r>
              <a:rPr lang="en-US" sz="3200" b="1" dirty="0" smtClean="0">
                <a:ln/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3200" b="1" dirty="0" err="1" smtClean="0">
                <a:ln/>
                <a:solidFill>
                  <a:schemeClr val="accent6">
                    <a:lumMod val="50000"/>
                  </a:schemeClr>
                </a:solidFill>
              </a:rPr>
              <a:t>শিশুর</a:t>
            </a:r>
            <a:r>
              <a:rPr lang="en-US" sz="3200" b="1" dirty="0" smtClean="0">
                <a:ln/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3200" b="1" dirty="0" err="1" smtClean="0">
                <a:ln/>
                <a:solidFill>
                  <a:schemeClr val="accent6">
                    <a:lumMod val="50000"/>
                  </a:schemeClr>
                </a:solidFill>
              </a:rPr>
              <a:t>বল</a:t>
            </a:r>
            <a:r>
              <a:rPr lang="en-US" sz="3200" b="1" dirty="0" smtClean="0">
                <a:ln/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3200" b="1" dirty="0" err="1" smtClean="0">
                <a:ln/>
                <a:solidFill>
                  <a:schemeClr val="accent6">
                    <a:lumMod val="50000"/>
                  </a:schemeClr>
                </a:solidFill>
              </a:rPr>
              <a:t>বৃদ্ধি,পুষ্টির</a:t>
            </a:r>
            <a:r>
              <a:rPr lang="en-US" sz="3200" b="1" dirty="0" smtClean="0">
                <a:ln/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3200" b="1" dirty="0" err="1" smtClean="0">
                <a:ln/>
                <a:solidFill>
                  <a:schemeClr val="accent6">
                    <a:lumMod val="50000"/>
                  </a:schemeClr>
                </a:solidFill>
              </a:rPr>
              <a:t>জন্য</a:t>
            </a:r>
            <a:r>
              <a:rPr lang="en-US" sz="3200" b="1" dirty="0" smtClean="0">
                <a:ln/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3200" b="1" dirty="0" err="1" smtClean="0">
                <a:ln/>
                <a:solidFill>
                  <a:schemeClr val="accent6">
                    <a:lumMod val="50000"/>
                  </a:schemeClr>
                </a:solidFill>
              </a:rPr>
              <a:t>গরুরর</a:t>
            </a:r>
            <a:r>
              <a:rPr lang="en-US" sz="3200" b="1" dirty="0" smtClean="0">
                <a:ln/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3200" b="1" dirty="0" err="1" smtClean="0">
                <a:ln/>
                <a:solidFill>
                  <a:schemeClr val="accent6">
                    <a:lumMod val="50000"/>
                  </a:schemeClr>
                </a:solidFill>
              </a:rPr>
              <a:t>দুধ</a:t>
            </a:r>
            <a:r>
              <a:rPr lang="en-US" sz="3200" b="1" dirty="0" smtClean="0">
                <a:ln/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3200" b="1" dirty="0" err="1" smtClean="0">
                <a:ln/>
                <a:solidFill>
                  <a:schemeClr val="accent6">
                    <a:lumMod val="50000"/>
                  </a:schemeClr>
                </a:solidFill>
              </a:rPr>
              <a:t>গ্লাসে</a:t>
            </a:r>
            <a:r>
              <a:rPr lang="en-US" sz="3200" b="1" dirty="0" smtClean="0">
                <a:ln/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3200" b="1" dirty="0" err="1" smtClean="0">
                <a:ln/>
                <a:solidFill>
                  <a:schemeClr val="accent6">
                    <a:lumMod val="50000"/>
                  </a:schemeClr>
                </a:solidFill>
              </a:rPr>
              <a:t>নিয়ে</a:t>
            </a:r>
            <a:r>
              <a:rPr lang="en-US" sz="3200" b="1" dirty="0">
                <a:ln/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3200" b="1" dirty="0" err="1" smtClean="0">
                <a:ln/>
                <a:solidFill>
                  <a:schemeClr val="accent6">
                    <a:lumMod val="50000"/>
                  </a:schemeClr>
                </a:solidFill>
              </a:rPr>
              <a:t>শিশুর</a:t>
            </a:r>
            <a:r>
              <a:rPr lang="en-US" sz="3200" b="1" dirty="0" smtClean="0">
                <a:ln/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3200" b="1" dirty="0" err="1" smtClean="0">
                <a:ln/>
                <a:solidFill>
                  <a:schemeClr val="accent6">
                    <a:lumMod val="50000"/>
                  </a:schemeClr>
                </a:solidFill>
              </a:rPr>
              <a:t>পিছনে</a:t>
            </a:r>
            <a:r>
              <a:rPr lang="en-US" sz="3200" b="1" dirty="0" smtClean="0">
                <a:ln/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3200" b="1" dirty="0" err="1" smtClean="0">
                <a:ln/>
                <a:solidFill>
                  <a:schemeClr val="accent6">
                    <a:lumMod val="50000"/>
                  </a:schemeClr>
                </a:solidFill>
              </a:rPr>
              <a:t>ছোটে</a:t>
            </a:r>
            <a:endParaRPr lang="en-US" sz="3200" b="1" cap="none" spc="0" dirty="0">
              <a:ln/>
              <a:solidFill>
                <a:schemeClr val="accent6">
                  <a:lumMod val="50000"/>
                </a:schemeClr>
              </a:solidFill>
              <a:effectLst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2201" y="914400"/>
            <a:ext cx="3810000" cy="291465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000"/>
          <a:stretch/>
        </p:blipFill>
        <p:spPr>
          <a:xfrm>
            <a:off x="512601" y="1293864"/>
            <a:ext cx="2514600" cy="20955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9956" y="761886"/>
            <a:ext cx="3432845" cy="3159455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6786010" y="4632260"/>
            <a:ext cx="5029200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3200" b="1" dirty="0" err="1" smtClean="0">
                <a:ln/>
                <a:solidFill>
                  <a:schemeClr val="accent6">
                    <a:lumMod val="50000"/>
                  </a:schemeClr>
                </a:solidFill>
              </a:rPr>
              <a:t>আমাদের</a:t>
            </a:r>
            <a:r>
              <a:rPr lang="en-US" sz="3200" b="1" dirty="0" smtClean="0">
                <a:ln/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3200" b="1" dirty="0" err="1" smtClean="0">
                <a:ln/>
                <a:solidFill>
                  <a:schemeClr val="accent6">
                    <a:lumMod val="50000"/>
                  </a:schemeClr>
                </a:solidFill>
              </a:rPr>
              <a:t>স্কুল</a:t>
            </a:r>
            <a:r>
              <a:rPr lang="en-US" sz="3200" b="1" dirty="0" smtClean="0">
                <a:ln/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3200" b="1" dirty="0" err="1" smtClean="0">
                <a:ln/>
                <a:solidFill>
                  <a:schemeClr val="accent6">
                    <a:lumMod val="50000"/>
                  </a:schemeClr>
                </a:solidFill>
              </a:rPr>
              <a:t>কলেজের</a:t>
            </a:r>
            <a:r>
              <a:rPr lang="en-US" sz="3200" b="1" dirty="0" smtClean="0">
                <a:ln/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3200" b="1" dirty="0" err="1" smtClean="0">
                <a:ln/>
                <a:solidFill>
                  <a:schemeClr val="accent6">
                    <a:lumMod val="50000"/>
                  </a:schemeClr>
                </a:solidFill>
              </a:rPr>
              <a:t>শিক্ষা</a:t>
            </a:r>
            <a:r>
              <a:rPr lang="en-US" sz="3200" b="1" dirty="0" smtClean="0">
                <a:ln/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3200" b="1" dirty="0" err="1" smtClean="0">
                <a:ln/>
                <a:solidFill>
                  <a:schemeClr val="accent6">
                    <a:lumMod val="50000"/>
                  </a:schemeClr>
                </a:solidFill>
              </a:rPr>
              <a:t>পদ্ধতিটা</a:t>
            </a:r>
            <a:r>
              <a:rPr lang="en-US" sz="3200" b="1" dirty="0" smtClean="0">
                <a:ln/>
                <a:solidFill>
                  <a:schemeClr val="accent6">
                    <a:lumMod val="50000"/>
                  </a:schemeClr>
                </a:solidFill>
              </a:rPr>
              <a:t> ও ঐ </a:t>
            </a:r>
            <a:r>
              <a:rPr lang="en-US" sz="3200" b="1" dirty="0" err="1" smtClean="0">
                <a:ln/>
                <a:solidFill>
                  <a:schemeClr val="accent6">
                    <a:lumMod val="50000"/>
                  </a:schemeClr>
                </a:solidFill>
              </a:rPr>
              <a:t>একই</a:t>
            </a:r>
            <a:r>
              <a:rPr lang="en-US" sz="3200" b="1" dirty="0" smtClean="0">
                <a:ln/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3200" b="1" dirty="0" err="1" smtClean="0">
                <a:ln/>
                <a:solidFill>
                  <a:schemeClr val="accent6">
                    <a:lumMod val="50000"/>
                  </a:schemeClr>
                </a:solidFill>
              </a:rPr>
              <a:t>রকম</a:t>
            </a:r>
            <a:r>
              <a:rPr lang="en-US" sz="3200" b="1" dirty="0" smtClean="0">
                <a:ln/>
                <a:solidFill>
                  <a:schemeClr val="accent6">
                    <a:lumMod val="50000"/>
                  </a:schemeClr>
                </a:solidFill>
              </a:rPr>
              <a:t> ।</a:t>
            </a:r>
            <a:endParaRPr lang="en-US" sz="3200" b="1" cap="none" spc="0" dirty="0">
              <a:ln/>
              <a:solidFill>
                <a:schemeClr val="accent6">
                  <a:lumMod val="50000"/>
                </a:schemeClr>
              </a:solidFill>
              <a:effectLst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9138" y="651523"/>
            <a:ext cx="4602944" cy="3733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851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 tmFilter="0,0; .5, 1; 1, 1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-3"/>
            <a:ext cx="12192002" cy="6858003"/>
            <a:chOff x="0" y="0"/>
            <a:chExt cx="12192002" cy="6858003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482" t="20293" r="3314" b="-89"/>
            <a:stretch/>
          </p:blipFill>
          <p:spPr>
            <a:xfrm rot="5400000">
              <a:off x="354100" y="4848720"/>
              <a:ext cx="1536203" cy="1744763"/>
            </a:xfrm>
            <a:prstGeom prst="rect">
              <a:avLst/>
            </a:prstGeom>
          </p:spPr>
        </p:pic>
        <p:grpSp>
          <p:nvGrpSpPr>
            <p:cNvPr id="8" name="Group 7"/>
            <p:cNvGrpSpPr/>
            <p:nvPr/>
          </p:nvGrpSpPr>
          <p:grpSpPr>
            <a:xfrm>
              <a:off x="0" y="0"/>
              <a:ext cx="12192002" cy="6858003"/>
              <a:chOff x="-2" y="0"/>
              <a:chExt cx="12192002" cy="6858003"/>
            </a:xfrm>
          </p:grpSpPr>
          <p:sp>
            <p:nvSpPr>
              <p:cNvPr id="2" name="Rectangle 1"/>
              <p:cNvSpPr/>
              <p:nvPr/>
            </p:nvSpPr>
            <p:spPr>
              <a:xfrm>
                <a:off x="0" y="0"/>
                <a:ext cx="228600" cy="6858000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6">
                      <a:lumMod val="60000"/>
                      <a:lumOff val="40000"/>
                      <a:shade val="30000"/>
                      <a:satMod val="115000"/>
                    </a:schemeClr>
                  </a:gs>
                  <a:gs pos="50000">
                    <a:schemeClr val="accent6">
                      <a:lumMod val="60000"/>
                      <a:lumOff val="40000"/>
                      <a:shade val="67500"/>
                      <a:satMod val="115000"/>
                    </a:schemeClr>
                  </a:gs>
                  <a:gs pos="100000">
                    <a:schemeClr val="accent6">
                      <a:lumMod val="60000"/>
                      <a:lumOff val="40000"/>
                      <a:shade val="100000"/>
                      <a:satMod val="11500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57150"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" name="Rectangle 4"/>
              <p:cNvSpPr/>
              <p:nvPr/>
            </p:nvSpPr>
            <p:spPr>
              <a:xfrm>
                <a:off x="11963400" y="0"/>
                <a:ext cx="228600" cy="6858000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6">
                      <a:lumMod val="60000"/>
                      <a:lumOff val="40000"/>
                      <a:shade val="30000"/>
                      <a:satMod val="115000"/>
                    </a:schemeClr>
                  </a:gs>
                  <a:gs pos="50000">
                    <a:schemeClr val="accent6">
                      <a:lumMod val="60000"/>
                      <a:lumOff val="40000"/>
                      <a:shade val="67500"/>
                      <a:satMod val="115000"/>
                    </a:schemeClr>
                  </a:gs>
                  <a:gs pos="100000">
                    <a:schemeClr val="accent6">
                      <a:lumMod val="60000"/>
                      <a:lumOff val="40000"/>
                      <a:shade val="100000"/>
                      <a:satMod val="11500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57150"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" name="Rectangle 3"/>
              <p:cNvSpPr/>
              <p:nvPr/>
            </p:nvSpPr>
            <p:spPr>
              <a:xfrm rot="5400000">
                <a:off x="5966748" y="-5966748"/>
                <a:ext cx="258504" cy="12192001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6">
                      <a:lumMod val="60000"/>
                      <a:lumOff val="40000"/>
                      <a:shade val="30000"/>
                      <a:satMod val="115000"/>
                    </a:schemeClr>
                  </a:gs>
                  <a:gs pos="50000">
                    <a:schemeClr val="accent6">
                      <a:lumMod val="60000"/>
                      <a:lumOff val="40000"/>
                      <a:shade val="67500"/>
                      <a:satMod val="115000"/>
                    </a:schemeClr>
                  </a:gs>
                  <a:gs pos="100000">
                    <a:schemeClr val="accent6">
                      <a:lumMod val="60000"/>
                      <a:lumOff val="40000"/>
                      <a:shade val="100000"/>
                      <a:satMod val="11500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57150"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" name="Rectangle 2"/>
              <p:cNvSpPr/>
              <p:nvPr/>
            </p:nvSpPr>
            <p:spPr>
              <a:xfrm rot="5400000">
                <a:off x="5981697" y="647701"/>
                <a:ext cx="228603" cy="12192002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6">
                      <a:lumMod val="60000"/>
                      <a:lumOff val="40000"/>
                      <a:shade val="30000"/>
                      <a:satMod val="115000"/>
                    </a:schemeClr>
                  </a:gs>
                  <a:gs pos="50000">
                    <a:schemeClr val="accent6">
                      <a:lumMod val="60000"/>
                      <a:lumOff val="40000"/>
                      <a:shade val="67500"/>
                      <a:satMod val="115000"/>
                    </a:schemeClr>
                  </a:gs>
                  <a:gs pos="100000">
                    <a:schemeClr val="accent6">
                      <a:lumMod val="60000"/>
                      <a:lumOff val="40000"/>
                      <a:shade val="100000"/>
                      <a:satMod val="11500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57150"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6" name="Rectangle 5"/>
          <p:cNvSpPr/>
          <p:nvPr/>
        </p:nvSpPr>
        <p:spPr>
          <a:xfrm>
            <a:off x="1295400" y="4427097"/>
            <a:ext cx="10477498" cy="206210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3200" b="1" cap="none" spc="0" dirty="0" err="1" smtClean="0">
                <a:ln/>
                <a:solidFill>
                  <a:schemeClr val="accent6">
                    <a:lumMod val="50000"/>
                  </a:schemeClr>
                </a:solidFill>
                <a:effectLst/>
              </a:rPr>
              <a:t>স্কুল-কলেজে</a:t>
            </a:r>
            <a:r>
              <a:rPr lang="en-US" sz="3200" b="1" cap="none" spc="0" dirty="0" smtClean="0">
                <a:ln/>
                <a:solidFill>
                  <a:schemeClr val="accent6">
                    <a:lumMod val="50000"/>
                  </a:schemeClr>
                </a:solidFill>
                <a:effectLst/>
              </a:rPr>
              <a:t> </a:t>
            </a:r>
            <a:r>
              <a:rPr lang="en-US" sz="3200" b="1" cap="none" spc="0" dirty="0" err="1" smtClean="0">
                <a:ln/>
                <a:solidFill>
                  <a:schemeClr val="accent6">
                    <a:lumMod val="50000"/>
                  </a:schemeClr>
                </a:solidFill>
                <a:effectLst/>
              </a:rPr>
              <a:t>লাইব্রেরি</a:t>
            </a:r>
            <a:r>
              <a:rPr lang="en-US" sz="3200" b="1" cap="none" spc="0" dirty="0" smtClean="0">
                <a:ln/>
                <a:solidFill>
                  <a:schemeClr val="accent6">
                    <a:lumMod val="50000"/>
                  </a:schemeClr>
                </a:solidFill>
                <a:effectLst/>
              </a:rPr>
              <a:t> </a:t>
            </a:r>
            <a:r>
              <a:rPr lang="en-US" sz="3200" b="1" cap="none" spc="0" dirty="0" err="1" smtClean="0">
                <a:ln/>
                <a:solidFill>
                  <a:schemeClr val="accent6">
                    <a:lumMod val="50000"/>
                  </a:schemeClr>
                </a:solidFill>
                <a:effectLst/>
              </a:rPr>
              <a:t>একান্ত</a:t>
            </a:r>
            <a:r>
              <a:rPr lang="en-US" sz="3200" b="1" cap="none" spc="0" dirty="0" smtClean="0">
                <a:ln/>
                <a:solidFill>
                  <a:schemeClr val="accent6">
                    <a:lumMod val="50000"/>
                  </a:schemeClr>
                </a:solidFill>
                <a:effectLst/>
              </a:rPr>
              <a:t> </a:t>
            </a:r>
            <a:r>
              <a:rPr lang="en-US" sz="3200" b="1" cap="none" spc="0" dirty="0" err="1" smtClean="0">
                <a:ln/>
                <a:solidFill>
                  <a:schemeClr val="accent6">
                    <a:lumMod val="50000"/>
                  </a:schemeClr>
                </a:solidFill>
                <a:effectLst/>
              </a:rPr>
              <a:t>প্রয়োজন,স্বেচ্ছায়</a:t>
            </a:r>
            <a:r>
              <a:rPr lang="en-US" sz="3200" b="1" cap="none" spc="0" dirty="0" smtClean="0">
                <a:ln/>
                <a:solidFill>
                  <a:schemeClr val="accent6">
                    <a:lumMod val="50000"/>
                  </a:schemeClr>
                </a:solidFill>
                <a:effectLst/>
              </a:rPr>
              <a:t> </a:t>
            </a:r>
            <a:r>
              <a:rPr lang="en-US" sz="3200" b="1" cap="none" spc="0" dirty="0" err="1" smtClean="0">
                <a:ln/>
                <a:solidFill>
                  <a:schemeClr val="accent6">
                    <a:lumMod val="50000"/>
                  </a:schemeClr>
                </a:solidFill>
                <a:effectLst/>
              </a:rPr>
              <a:t>স্বচ্ছন্দচিত্তে</a:t>
            </a:r>
            <a:r>
              <a:rPr lang="en-US" sz="3200" b="1" cap="none" spc="0" dirty="0" smtClean="0">
                <a:ln/>
                <a:solidFill>
                  <a:schemeClr val="accent6">
                    <a:lumMod val="50000"/>
                  </a:schemeClr>
                </a:solidFill>
                <a:effectLst/>
              </a:rPr>
              <a:t>  </a:t>
            </a:r>
            <a:r>
              <a:rPr lang="en-US" sz="3200" b="1" cap="none" spc="0" dirty="0" err="1" smtClean="0">
                <a:ln/>
                <a:solidFill>
                  <a:schemeClr val="accent6">
                    <a:lumMod val="50000"/>
                  </a:schemeClr>
                </a:solidFill>
                <a:effectLst/>
              </a:rPr>
              <a:t>স্বশিক্ষিত</a:t>
            </a:r>
            <a:r>
              <a:rPr lang="en-US" sz="3200" b="1" cap="none" spc="0" dirty="0" smtClean="0">
                <a:ln/>
                <a:solidFill>
                  <a:schemeClr val="accent6">
                    <a:lumMod val="50000"/>
                  </a:schemeClr>
                </a:solidFill>
                <a:effectLst/>
              </a:rPr>
              <a:t> </a:t>
            </a:r>
            <a:r>
              <a:rPr lang="en-US" sz="3200" b="1" cap="none" spc="0" dirty="0" err="1" smtClean="0">
                <a:ln/>
                <a:solidFill>
                  <a:schemeClr val="accent6">
                    <a:lumMod val="50000"/>
                  </a:schemeClr>
                </a:solidFill>
                <a:effectLst/>
              </a:rPr>
              <a:t>হবার</a:t>
            </a:r>
            <a:r>
              <a:rPr lang="en-US" sz="3200" b="1" cap="none" spc="0" dirty="0" smtClean="0">
                <a:ln/>
                <a:solidFill>
                  <a:schemeClr val="accent6">
                    <a:lumMod val="50000"/>
                  </a:schemeClr>
                </a:solidFill>
                <a:effectLst/>
              </a:rPr>
              <a:t> </a:t>
            </a:r>
            <a:r>
              <a:rPr lang="en-US" sz="3200" b="1" cap="none" spc="0" dirty="0" err="1" smtClean="0">
                <a:ln/>
                <a:solidFill>
                  <a:schemeClr val="accent6">
                    <a:lumMod val="50000"/>
                  </a:schemeClr>
                </a:solidFill>
                <a:effectLst/>
              </a:rPr>
              <a:t>সুযোগ</a:t>
            </a:r>
            <a:r>
              <a:rPr lang="en-US" sz="3200" b="1" cap="none" spc="0" dirty="0" smtClean="0">
                <a:ln/>
                <a:solidFill>
                  <a:schemeClr val="accent6">
                    <a:lumMod val="50000"/>
                  </a:schemeClr>
                </a:solidFill>
                <a:effectLst/>
              </a:rPr>
              <a:t> </a:t>
            </a:r>
            <a:r>
              <a:rPr lang="en-US" sz="3200" b="1" cap="none" spc="0" dirty="0" err="1" smtClean="0">
                <a:ln/>
                <a:solidFill>
                  <a:schemeClr val="accent6">
                    <a:lumMod val="50000"/>
                  </a:schemeClr>
                </a:solidFill>
                <a:effectLst/>
              </a:rPr>
              <a:t>পায়</a:t>
            </a:r>
            <a:r>
              <a:rPr lang="en-US" sz="3200" b="1" cap="none" spc="0" dirty="0" smtClean="0">
                <a:ln/>
                <a:solidFill>
                  <a:schemeClr val="accent6">
                    <a:lumMod val="50000"/>
                  </a:schemeClr>
                </a:solidFill>
                <a:effectLst/>
              </a:rPr>
              <a:t>। </a:t>
            </a:r>
            <a:r>
              <a:rPr lang="en-US" sz="3200" b="1" cap="none" spc="0" dirty="0" err="1" smtClean="0">
                <a:ln/>
                <a:solidFill>
                  <a:schemeClr val="accent6">
                    <a:lumMod val="50000"/>
                  </a:schemeClr>
                </a:solidFill>
                <a:effectLst/>
              </a:rPr>
              <a:t>রুচি</a:t>
            </a:r>
            <a:r>
              <a:rPr lang="en-US" sz="3200" b="1" cap="none" spc="0" dirty="0" smtClean="0">
                <a:ln/>
                <a:solidFill>
                  <a:schemeClr val="accent6">
                    <a:lumMod val="50000"/>
                  </a:schemeClr>
                </a:solidFill>
                <a:effectLst/>
              </a:rPr>
              <a:t> </a:t>
            </a:r>
            <a:r>
              <a:rPr lang="en-US" sz="3200" b="1" cap="none" spc="0" dirty="0" err="1" smtClean="0">
                <a:ln/>
                <a:solidFill>
                  <a:schemeClr val="accent6">
                    <a:lumMod val="50000"/>
                  </a:schemeClr>
                </a:solidFill>
                <a:effectLst/>
              </a:rPr>
              <a:t>অনুসারে</a:t>
            </a:r>
            <a:r>
              <a:rPr lang="en-US" sz="3200" b="1" cap="none" spc="0" dirty="0" smtClean="0">
                <a:ln/>
                <a:solidFill>
                  <a:schemeClr val="accent6">
                    <a:lumMod val="50000"/>
                  </a:schemeClr>
                </a:solidFill>
                <a:effectLst/>
              </a:rPr>
              <a:t> </a:t>
            </a:r>
            <a:r>
              <a:rPr lang="en-US" sz="3200" b="1" cap="none" spc="0" dirty="0" err="1" smtClean="0">
                <a:ln/>
                <a:solidFill>
                  <a:schemeClr val="accent6">
                    <a:lumMod val="50000"/>
                  </a:schemeClr>
                </a:solidFill>
                <a:effectLst/>
              </a:rPr>
              <a:t>নিজের</a:t>
            </a:r>
            <a:r>
              <a:rPr lang="en-US" sz="3200" b="1" cap="none" spc="0" dirty="0" smtClean="0">
                <a:ln/>
                <a:solidFill>
                  <a:schemeClr val="accent6">
                    <a:lumMod val="50000"/>
                  </a:schemeClr>
                </a:solidFill>
                <a:effectLst/>
              </a:rPr>
              <a:t> </a:t>
            </a:r>
            <a:r>
              <a:rPr lang="en-US" sz="3200" b="1" cap="none" spc="0" dirty="0" err="1" smtClean="0">
                <a:ln/>
                <a:solidFill>
                  <a:schemeClr val="accent6">
                    <a:lumMod val="50000"/>
                  </a:schemeClr>
                </a:solidFill>
                <a:effectLst/>
              </a:rPr>
              <a:t>মনকে</a:t>
            </a:r>
            <a:r>
              <a:rPr lang="en-US" sz="3200" b="1" cap="none" spc="0" dirty="0" smtClean="0">
                <a:ln/>
                <a:solidFill>
                  <a:schemeClr val="accent6">
                    <a:lumMod val="50000"/>
                  </a:schemeClr>
                </a:solidFill>
                <a:effectLst/>
              </a:rPr>
              <a:t> </a:t>
            </a:r>
            <a:r>
              <a:rPr lang="en-US" sz="3200" b="1" cap="none" spc="0" dirty="0" err="1" smtClean="0">
                <a:ln/>
                <a:solidFill>
                  <a:schemeClr val="accent6">
                    <a:lumMod val="50000"/>
                  </a:schemeClr>
                </a:solidFill>
                <a:effectLst/>
              </a:rPr>
              <a:t>নিজের</a:t>
            </a:r>
            <a:r>
              <a:rPr lang="en-US" sz="3200" b="1" cap="none" spc="0" dirty="0" smtClean="0">
                <a:ln/>
                <a:solidFill>
                  <a:schemeClr val="accent6">
                    <a:lumMod val="50000"/>
                  </a:schemeClr>
                </a:solidFill>
                <a:effectLst/>
              </a:rPr>
              <a:t> </a:t>
            </a:r>
            <a:r>
              <a:rPr lang="en-US" sz="3200" b="1" cap="none" spc="0" dirty="0" err="1" smtClean="0">
                <a:ln/>
                <a:solidFill>
                  <a:schemeClr val="accent6">
                    <a:lumMod val="50000"/>
                  </a:schemeClr>
                </a:solidFill>
                <a:effectLst/>
              </a:rPr>
              <a:t>চেষ্টায়</a:t>
            </a:r>
            <a:r>
              <a:rPr lang="en-US" sz="3200" b="1" cap="none" spc="0" dirty="0" smtClean="0">
                <a:ln/>
                <a:solidFill>
                  <a:schemeClr val="accent6">
                    <a:lumMod val="50000"/>
                  </a:schemeClr>
                </a:solidFill>
                <a:effectLst/>
              </a:rPr>
              <a:t> </a:t>
            </a:r>
            <a:r>
              <a:rPr lang="en-US" sz="3200" b="1" cap="none" spc="0" dirty="0" err="1" smtClean="0">
                <a:ln/>
                <a:solidFill>
                  <a:schemeClr val="accent6">
                    <a:lumMod val="50000"/>
                  </a:schemeClr>
                </a:solidFill>
                <a:effectLst/>
              </a:rPr>
              <a:t>সাহিত্যচর্চা</a:t>
            </a:r>
            <a:r>
              <a:rPr lang="en-US" sz="3200" b="1" cap="none" spc="0" dirty="0" smtClean="0">
                <a:ln/>
                <a:solidFill>
                  <a:schemeClr val="accent6">
                    <a:lumMod val="50000"/>
                  </a:schemeClr>
                </a:solidFill>
                <a:effectLst/>
              </a:rPr>
              <a:t> </a:t>
            </a:r>
            <a:r>
              <a:rPr lang="en-US" sz="3200" b="1" cap="none" spc="0" dirty="0" err="1" smtClean="0">
                <a:ln/>
                <a:solidFill>
                  <a:schemeClr val="accent6">
                    <a:lumMod val="50000"/>
                  </a:schemeClr>
                </a:solidFill>
                <a:effectLst/>
              </a:rPr>
              <a:t>করে</a:t>
            </a:r>
            <a:r>
              <a:rPr lang="en-US" sz="3200" b="1" cap="none" spc="0" dirty="0" smtClean="0">
                <a:ln/>
                <a:solidFill>
                  <a:schemeClr val="accent6">
                    <a:lumMod val="50000"/>
                  </a:schemeClr>
                </a:solidFill>
                <a:effectLst/>
              </a:rPr>
              <a:t> </a:t>
            </a:r>
            <a:r>
              <a:rPr lang="en-US" sz="3200" b="1" cap="none" spc="0" dirty="0" err="1" smtClean="0">
                <a:ln/>
                <a:solidFill>
                  <a:schemeClr val="accent6">
                    <a:lumMod val="50000"/>
                  </a:schemeClr>
                </a:solidFill>
                <a:effectLst/>
              </a:rPr>
              <a:t>জ্ঞানের</a:t>
            </a:r>
            <a:r>
              <a:rPr lang="en-US" sz="3200" b="1" cap="none" spc="0" dirty="0" smtClean="0">
                <a:ln/>
                <a:solidFill>
                  <a:schemeClr val="accent6">
                    <a:lumMod val="50000"/>
                  </a:schemeClr>
                </a:solidFill>
                <a:effectLst/>
              </a:rPr>
              <a:t> </a:t>
            </a:r>
            <a:r>
              <a:rPr lang="en-US" sz="3200" b="1" cap="none" spc="0" dirty="0" err="1" smtClean="0">
                <a:ln/>
                <a:solidFill>
                  <a:schemeClr val="accent6">
                    <a:lumMod val="50000"/>
                  </a:schemeClr>
                </a:solidFill>
                <a:effectLst/>
              </a:rPr>
              <a:t>পথে</a:t>
            </a:r>
            <a:r>
              <a:rPr lang="en-US" sz="3200" b="1" cap="none" spc="0" dirty="0" smtClean="0">
                <a:ln/>
                <a:solidFill>
                  <a:schemeClr val="accent6">
                    <a:lumMod val="50000"/>
                  </a:schemeClr>
                </a:solidFill>
                <a:effectLst/>
              </a:rPr>
              <a:t> </a:t>
            </a:r>
            <a:r>
              <a:rPr lang="en-US" sz="3200" b="1" cap="none" spc="0" dirty="0" err="1" smtClean="0">
                <a:ln/>
                <a:solidFill>
                  <a:schemeClr val="accent6">
                    <a:lumMod val="50000"/>
                  </a:schemeClr>
                </a:solidFill>
                <a:effectLst/>
              </a:rPr>
              <a:t>এগিয়ে</a:t>
            </a:r>
            <a:r>
              <a:rPr lang="en-US" sz="3200" b="1" cap="none" spc="0" dirty="0" smtClean="0">
                <a:ln/>
                <a:solidFill>
                  <a:schemeClr val="accent6">
                    <a:lumMod val="50000"/>
                  </a:schemeClr>
                </a:solidFill>
                <a:effectLst/>
              </a:rPr>
              <a:t> </a:t>
            </a:r>
            <a:r>
              <a:rPr lang="en-US" sz="3200" b="1" cap="none" spc="0" dirty="0" err="1" smtClean="0">
                <a:ln/>
                <a:solidFill>
                  <a:schemeClr val="accent6">
                    <a:lumMod val="50000"/>
                  </a:schemeClr>
                </a:solidFill>
                <a:effectLst/>
              </a:rPr>
              <a:t>নিয়ে</a:t>
            </a:r>
            <a:r>
              <a:rPr lang="en-US" sz="3200" b="1" cap="none" spc="0" dirty="0" smtClean="0">
                <a:ln/>
                <a:solidFill>
                  <a:schemeClr val="accent6">
                    <a:lumMod val="50000"/>
                  </a:schemeClr>
                </a:solidFill>
                <a:effectLst/>
              </a:rPr>
              <a:t> </a:t>
            </a:r>
            <a:r>
              <a:rPr lang="en-US" sz="3200" b="1" cap="none" spc="0" dirty="0" err="1" smtClean="0">
                <a:ln/>
                <a:solidFill>
                  <a:schemeClr val="accent6">
                    <a:lumMod val="50000"/>
                  </a:schemeClr>
                </a:solidFill>
                <a:effectLst/>
              </a:rPr>
              <a:t>যেতে</a:t>
            </a:r>
            <a:r>
              <a:rPr lang="en-US" sz="3200" b="1" cap="none" spc="0" dirty="0" smtClean="0">
                <a:ln/>
                <a:solidFill>
                  <a:schemeClr val="accent6">
                    <a:lumMod val="50000"/>
                  </a:schemeClr>
                </a:solidFill>
                <a:effectLst/>
              </a:rPr>
              <a:t> </a:t>
            </a:r>
            <a:r>
              <a:rPr lang="en-US" sz="3200" b="1" cap="none" spc="0" dirty="0" err="1" smtClean="0">
                <a:ln/>
                <a:solidFill>
                  <a:schemeClr val="accent6">
                    <a:lumMod val="50000"/>
                  </a:schemeClr>
                </a:solidFill>
                <a:effectLst/>
              </a:rPr>
              <a:t>পার</a:t>
            </a:r>
            <a:r>
              <a:rPr lang="en-US" sz="3200" b="1" cap="none" spc="0" dirty="0" smtClean="0">
                <a:ln/>
                <a:solidFill>
                  <a:schemeClr val="accent6">
                    <a:lumMod val="50000"/>
                  </a:schemeClr>
                </a:solidFill>
                <a:effectLst/>
              </a:rPr>
              <a:t>।</a:t>
            </a:r>
            <a:endParaRPr lang="en-US" sz="3200" b="1" cap="none" spc="0" dirty="0">
              <a:ln/>
              <a:solidFill>
                <a:schemeClr val="accent6">
                  <a:lumMod val="50000"/>
                </a:schemeClr>
              </a:solidFill>
              <a:effectLst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0625" y="491851"/>
            <a:ext cx="4038600" cy="37338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66" r="10547"/>
          <a:stretch/>
        </p:blipFill>
        <p:spPr>
          <a:xfrm>
            <a:off x="7848600" y="491851"/>
            <a:ext cx="3886200" cy="37338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166" y="398700"/>
            <a:ext cx="3455834" cy="3826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13315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-3"/>
            <a:ext cx="12192002" cy="6858003"/>
            <a:chOff x="0" y="0"/>
            <a:chExt cx="12192002" cy="6858003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482" t="20293" r="3314" b="-89"/>
            <a:stretch/>
          </p:blipFill>
          <p:spPr>
            <a:xfrm rot="5400000">
              <a:off x="354100" y="4848720"/>
              <a:ext cx="1536203" cy="1744763"/>
            </a:xfrm>
            <a:prstGeom prst="rect">
              <a:avLst/>
            </a:prstGeom>
          </p:spPr>
        </p:pic>
        <p:grpSp>
          <p:nvGrpSpPr>
            <p:cNvPr id="8" name="Group 7"/>
            <p:cNvGrpSpPr/>
            <p:nvPr/>
          </p:nvGrpSpPr>
          <p:grpSpPr>
            <a:xfrm>
              <a:off x="0" y="0"/>
              <a:ext cx="12192002" cy="6858003"/>
              <a:chOff x="-2" y="0"/>
              <a:chExt cx="12192002" cy="6858003"/>
            </a:xfrm>
          </p:grpSpPr>
          <p:sp>
            <p:nvSpPr>
              <p:cNvPr id="2" name="Rectangle 1"/>
              <p:cNvSpPr/>
              <p:nvPr/>
            </p:nvSpPr>
            <p:spPr>
              <a:xfrm>
                <a:off x="0" y="0"/>
                <a:ext cx="228600" cy="6858000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6">
                      <a:lumMod val="60000"/>
                      <a:lumOff val="40000"/>
                      <a:shade val="30000"/>
                      <a:satMod val="115000"/>
                    </a:schemeClr>
                  </a:gs>
                  <a:gs pos="50000">
                    <a:schemeClr val="accent6">
                      <a:lumMod val="60000"/>
                      <a:lumOff val="40000"/>
                      <a:shade val="67500"/>
                      <a:satMod val="115000"/>
                    </a:schemeClr>
                  </a:gs>
                  <a:gs pos="100000">
                    <a:schemeClr val="accent6">
                      <a:lumMod val="60000"/>
                      <a:lumOff val="40000"/>
                      <a:shade val="100000"/>
                      <a:satMod val="11500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57150"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" name="Rectangle 4"/>
              <p:cNvSpPr/>
              <p:nvPr/>
            </p:nvSpPr>
            <p:spPr>
              <a:xfrm>
                <a:off x="11963400" y="0"/>
                <a:ext cx="228600" cy="6858000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6">
                      <a:lumMod val="60000"/>
                      <a:lumOff val="40000"/>
                      <a:shade val="30000"/>
                      <a:satMod val="115000"/>
                    </a:schemeClr>
                  </a:gs>
                  <a:gs pos="50000">
                    <a:schemeClr val="accent6">
                      <a:lumMod val="60000"/>
                      <a:lumOff val="40000"/>
                      <a:shade val="67500"/>
                      <a:satMod val="115000"/>
                    </a:schemeClr>
                  </a:gs>
                  <a:gs pos="100000">
                    <a:schemeClr val="accent6">
                      <a:lumMod val="60000"/>
                      <a:lumOff val="40000"/>
                      <a:shade val="100000"/>
                      <a:satMod val="11500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57150"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" name="Rectangle 3"/>
              <p:cNvSpPr/>
              <p:nvPr/>
            </p:nvSpPr>
            <p:spPr>
              <a:xfrm rot="5400000">
                <a:off x="5966748" y="-5966748"/>
                <a:ext cx="258504" cy="12192001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6">
                      <a:lumMod val="60000"/>
                      <a:lumOff val="40000"/>
                      <a:shade val="30000"/>
                      <a:satMod val="115000"/>
                    </a:schemeClr>
                  </a:gs>
                  <a:gs pos="50000">
                    <a:schemeClr val="accent6">
                      <a:lumMod val="60000"/>
                      <a:lumOff val="40000"/>
                      <a:shade val="67500"/>
                      <a:satMod val="115000"/>
                    </a:schemeClr>
                  </a:gs>
                  <a:gs pos="100000">
                    <a:schemeClr val="accent6">
                      <a:lumMod val="60000"/>
                      <a:lumOff val="40000"/>
                      <a:shade val="100000"/>
                      <a:satMod val="11500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57150"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" name="Rectangle 2"/>
              <p:cNvSpPr/>
              <p:nvPr/>
            </p:nvSpPr>
            <p:spPr>
              <a:xfrm rot="5400000">
                <a:off x="5981697" y="647701"/>
                <a:ext cx="228603" cy="12192002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6">
                      <a:lumMod val="60000"/>
                      <a:lumOff val="40000"/>
                      <a:shade val="30000"/>
                      <a:satMod val="115000"/>
                    </a:schemeClr>
                  </a:gs>
                  <a:gs pos="50000">
                    <a:schemeClr val="accent6">
                      <a:lumMod val="60000"/>
                      <a:lumOff val="40000"/>
                      <a:shade val="67500"/>
                      <a:satMod val="115000"/>
                    </a:schemeClr>
                  </a:gs>
                  <a:gs pos="100000">
                    <a:schemeClr val="accent6">
                      <a:lumMod val="60000"/>
                      <a:lumOff val="40000"/>
                      <a:shade val="100000"/>
                      <a:satMod val="11500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57150"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6" name="Rectangle 5"/>
          <p:cNvSpPr/>
          <p:nvPr/>
        </p:nvSpPr>
        <p:spPr>
          <a:xfrm>
            <a:off x="3478524" y="398699"/>
            <a:ext cx="4923144" cy="769441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4400" b="1" dirty="0" err="1" smtClean="0">
                <a:ln/>
                <a:solidFill>
                  <a:schemeClr val="accent6">
                    <a:lumMod val="50000"/>
                  </a:schemeClr>
                </a:solidFill>
              </a:rPr>
              <a:t>সংক্ষিপ্ত</a:t>
            </a:r>
            <a:r>
              <a:rPr lang="en-US" sz="4400" b="1" dirty="0" smtClean="0">
                <a:ln/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4400" b="1" dirty="0" err="1" smtClean="0">
                <a:ln/>
                <a:solidFill>
                  <a:schemeClr val="accent6">
                    <a:lumMod val="50000"/>
                  </a:schemeClr>
                </a:solidFill>
              </a:rPr>
              <a:t>আলোচনা</a:t>
            </a:r>
            <a:endParaRPr lang="en-US" sz="4400" b="1" cap="none" spc="0" dirty="0">
              <a:ln/>
              <a:solidFill>
                <a:schemeClr val="accent6">
                  <a:lumMod val="50000"/>
                </a:schemeClr>
              </a:solidFill>
              <a:effectLst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091058" y="2518882"/>
            <a:ext cx="9680303" cy="39703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2800" b="1" dirty="0" smtClean="0">
                <a:ln/>
                <a:solidFill>
                  <a:schemeClr val="accent6">
                    <a:lumMod val="50000"/>
                  </a:schemeClr>
                </a:solidFill>
              </a:rPr>
              <a:t>‘</a:t>
            </a:r>
            <a:r>
              <a:rPr lang="en-US" sz="2800" b="1" dirty="0" err="1" smtClean="0">
                <a:ln/>
                <a:solidFill>
                  <a:schemeClr val="accent6">
                    <a:lumMod val="50000"/>
                  </a:schemeClr>
                </a:solidFill>
              </a:rPr>
              <a:t>বই</a:t>
            </a:r>
            <a:r>
              <a:rPr lang="en-US" sz="2800" b="1" dirty="0" smtClean="0">
                <a:ln/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2800" b="1" dirty="0" err="1" smtClean="0">
                <a:ln/>
                <a:solidFill>
                  <a:schemeClr val="accent6">
                    <a:lumMod val="50000"/>
                  </a:schemeClr>
                </a:solidFill>
              </a:rPr>
              <a:t>পড়া’প্রবন্ধটি</a:t>
            </a:r>
            <a:r>
              <a:rPr lang="en-US" sz="2800" b="1" dirty="0" smtClean="0">
                <a:ln/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2800" b="1" dirty="0" err="1" smtClean="0">
                <a:ln/>
                <a:solidFill>
                  <a:schemeClr val="accent6">
                    <a:lumMod val="50000"/>
                  </a:schemeClr>
                </a:solidFill>
              </a:rPr>
              <a:t>প্রমথ</a:t>
            </a:r>
            <a:r>
              <a:rPr lang="en-US" sz="2800" b="1" dirty="0" smtClean="0">
                <a:ln/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2800" b="1" dirty="0" err="1" smtClean="0">
                <a:ln/>
                <a:solidFill>
                  <a:schemeClr val="accent6">
                    <a:lumMod val="50000"/>
                  </a:schemeClr>
                </a:solidFill>
              </a:rPr>
              <a:t>চৌধুরীর</a:t>
            </a:r>
            <a:r>
              <a:rPr lang="en-US" sz="2800" b="1" dirty="0" smtClean="0">
                <a:ln/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2800" b="1" dirty="0" err="1" smtClean="0">
                <a:ln/>
                <a:solidFill>
                  <a:schemeClr val="accent6">
                    <a:lumMod val="50000"/>
                  </a:schemeClr>
                </a:solidFill>
              </a:rPr>
              <a:t>প্রবন্ধ</a:t>
            </a:r>
            <a:r>
              <a:rPr lang="en-US" sz="2800" b="1" dirty="0" smtClean="0">
                <a:ln/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2800" b="1" dirty="0" err="1" smtClean="0">
                <a:ln/>
                <a:solidFill>
                  <a:schemeClr val="accent6">
                    <a:lumMod val="50000"/>
                  </a:schemeClr>
                </a:solidFill>
              </a:rPr>
              <a:t>সংগ্রহ</a:t>
            </a:r>
            <a:r>
              <a:rPr lang="en-US" sz="2800" b="1" dirty="0" smtClean="0">
                <a:ln/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2800" b="1" dirty="0" err="1" smtClean="0">
                <a:ln/>
                <a:solidFill>
                  <a:schemeClr val="accent6">
                    <a:lumMod val="50000"/>
                  </a:schemeClr>
                </a:solidFill>
              </a:rPr>
              <a:t>থেকে</a:t>
            </a:r>
            <a:r>
              <a:rPr lang="en-US" sz="2800" b="1" dirty="0" smtClean="0">
                <a:ln/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2800" b="1" dirty="0" err="1" smtClean="0">
                <a:ln/>
                <a:solidFill>
                  <a:schemeClr val="accent6">
                    <a:lumMod val="50000"/>
                  </a:schemeClr>
                </a:solidFill>
              </a:rPr>
              <a:t>নির্বাচন</a:t>
            </a:r>
            <a:r>
              <a:rPr lang="en-US" sz="2800" b="1" dirty="0" smtClean="0">
                <a:ln/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2800" b="1" dirty="0" err="1" smtClean="0">
                <a:ln/>
                <a:solidFill>
                  <a:schemeClr val="accent6">
                    <a:lumMod val="50000"/>
                  </a:schemeClr>
                </a:solidFill>
              </a:rPr>
              <a:t>করা</a:t>
            </a:r>
            <a:r>
              <a:rPr lang="en-US" sz="2800" b="1" dirty="0" smtClean="0">
                <a:ln/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2800" b="1" dirty="0" err="1" smtClean="0">
                <a:ln/>
                <a:solidFill>
                  <a:schemeClr val="accent6">
                    <a:lumMod val="50000"/>
                  </a:schemeClr>
                </a:solidFill>
              </a:rPr>
              <a:t>হয়েছে</a:t>
            </a:r>
            <a:r>
              <a:rPr lang="en-US" sz="2800" b="1" dirty="0" smtClean="0">
                <a:ln/>
                <a:solidFill>
                  <a:schemeClr val="accent6">
                    <a:lumMod val="50000"/>
                  </a:schemeClr>
                </a:solidFill>
              </a:rPr>
              <a:t>। </a:t>
            </a:r>
            <a:r>
              <a:rPr lang="en-US" sz="2800" b="1" dirty="0" err="1" smtClean="0">
                <a:ln/>
                <a:solidFill>
                  <a:schemeClr val="accent6">
                    <a:lumMod val="50000"/>
                  </a:schemeClr>
                </a:solidFill>
              </a:rPr>
              <a:t>একটি</a:t>
            </a:r>
            <a:r>
              <a:rPr lang="en-US" sz="2800" b="1" dirty="0" smtClean="0">
                <a:ln/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2800" b="1" dirty="0" err="1" smtClean="0">
                <a:ln/>
                <a:solidFill>
                  <a:schemeClr val="accent6">
                    <a:lumMod val="50000"/>
                  </a:schemeClr>
                </a:solidFill>
              </a:rPr>
              <a:t>লাইব্রেরী</a:t>
            </a:r>
            <a:r>
              <a:rPr lang="en-US" sz="2800" b="1" dirty="0" smtClean="0">
                <a:ln/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2800" b="1" dirty="0" err="1" smtClean="0">
                <a:ln/>
                <a:solidFill>
                  <a:schemeClr val="accent6">
                    <a:lumMod val="50000"/>
                  </a:schemeClr>
                </a:solidFill>
              </a:rPr>
              <a:t>বার্ষিক</a:t>
            </a:r>
            <a:r>
              <a:rPr lang="en-US" sz="2800" b="1" dirty="0" smtClean="0">
                <a:ln/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2800" b="1" dirty="0" err="1" smtClean="0">
                <a:ln/>
                <a:solidFill>
                  <a:schemeClr val="accent6">
                    <a:lumMod val="50000"/>
                  </a:schemeClr>
                </a:solidFill>
              </a:rPr>
              <a:t>সভায়</a:t>
            </a:r>
            <a:r>
              <a:rPr lang="en-US" sz="2800" b="1" dirty="0" smtClean="0">
                <a:ln/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2800" b="1" dirty="0" err="1" smtClean="0">
                <a:ln/>
                <a:solidFill>
                  <a:schemeClr val="accent6">
                    <a:lumMod val="50000"/>
                  </a:schemeClr>
                </a:solidFill>
              </a:rPr>
              <a:t>প্রবন্ধটি</a:t>
            </a:r>
            <a:r>
              <a:rPr lang="en-US" sz="2800" b="1" dirty="0" smtClean="0">
                <a:ln/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2800" b="1" dirty="0" err="1" smtClean="0">
                <a:ln/>
                <a:solidFill>
                  <a:schemeClr val="accent6">
                    <a:lumMod val="50000"/>
                  </a:schemeClr>
                </a:solidFill>
              </a:rPr>
              <a:t>পঠিত</a:t>
            </a:r>
            <a:r>
              <a:rPr lang="en-US" sz="2800" b="1" dirty="0" smtClean="0">
                <a:ln/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2800" b="1" dirty="0" err="1" smtClean="0">
                <a:ln/>
                <a:solidFill>
                  <a:schemeClr val="accent6">
                    <a:lumMod val="50000"/>
                  </a:schemeClr>
                </a:solidFill>
              </a:rPr>
              <a:t>হয়েছে</a:t>
            </a:r>
            <a:r>
              <a:rPr lang="en-US" sz="2800" b="1" dirty="0" smtClean="0">
                <a:ln/>
                <a:solidFill>
                  <a:schemeClr val="accent6">
                    <a:lumMod val="50000"/>
                  </a:schemeClr>
                </a:solidFill>
              </a:rPr>
              <a:t>। </a:t>
            </a:r>
            <a:r>
              <a:rPr lang="en-US" sz="2800" b="1" dirty="0" err="1" smtClean="0">
                <a:ln/>
                <a:solidFill>
                  <a:schemeClr val="accent6">
                    <a:lumMod val="50000"/>
                  </a:schemeClr>
                </a:solidFill>
              </a:rPr>
              <a:t>আর্থিক</a:t>
            </a:r>
            <a:r>
              <a:rPr lang="en-US" sz="2800" b="1" dirty="0" smtClean="0">
                <a:ln/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2800" b="1" dirty="0" err="1" smtClean="0">
                <a:ln/>
                <a:solidFill>
                  <a:schemeClr val="accent6">
                    <a:lumMod val="50000"/>
                  </a:schemeClr>
                </a:solidFill>
              </a:rPr>
              <a:t>অনটনের</a:t>
            </a:r>
            <a:r>
              <a:rPr lang="en-US" sz="2800" b="1" dirty="0" smtClean="0">
                <a:ln/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2800" b="1" dirty="0" err="1" smtClean="0">
                <a:ln/>
                <a:solidFill>
                  <a:schemeClr val="accent6">
                    <a:lumMod val="50000"/>
                  </a:schemeClr>
                </a:solidFill>
              </a:rPr>
              <a:t>কারনে</a:t>
            </a:r>
            <a:r>
              <a:rPr lang="en-US" sz="2800" b="1" dirty="0" smtClean="0">
                <a:ln/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2800" b="1" dirty="0" err="1" smtClean="0">
                <a:ln/>
                <a:solidFill>
                  <a:schemeClr val="accent6">
                    <a:lumMod val="50000"/>
                  </a:schemeClr>
                </a:solidFill>
              </a:rPr>
              <a:t>অর্থকারী</a:t>
            </a:r>
            <a:r>
              <a:rPr lang="en-US" sz="2800" b="1" dirty="0" smtClean="0">
                <a:ln/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2800" b="1" dirty="0" err="1" smtClean="0">
                <a:ln/>
                <a:solidFill>
                  <a:schemeClr val="accent6">
                    <a:lumMod val="50000"/>
                  </a:schemeClr>
                </a:solidFill>
              </a:rPr>
              <a:t>নয়</a:t>
            </a:r>
            <a:r>
              <a:rPr lang="en-US" sz="2800" b="1" dirty="0" smtClean="0">
                <a:ln/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2800" b="1" dirty="0" err="1" smtClean="0">
                <a:ln/>
                <a:solidFill>
                  <a:schemeClr val="accent6">
                    <a:lumMod val="50000"/>
                  </a:schemeClr>
                </a:solidFill>
              </a:rPr>
              <a:t>এমন</a:t>
            </a:r>
            <a:r>
              <a:rPr lang="en-US" sz="2800" b="1" dirty="0" smtClean="0">
                <a:ln/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2800" b="1" dirty="0" err="1" smtClean="0">
                <a:ln/>
                <a:solidFill>
                  <a:schemeClr val="accent6">
                    <a:lumMod val="50000"/>
                  </a:schemeClr>
                </a:solidFill>
              </a:rPr>
              <a:t>সব</a:t>
            </a:r>
            <a:r>
              <a:rPr lang="en-US" sz="2800" b="1" dirty="0" smtClean="0">
                <a:ln/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2800" b="1" dirty="0" err="1" smtClean="0">
                <a:ln/>
                <a:solidFill>
                  <a:schemeClr val="accent6">
                    <a:lumMod val="50000"/>
                  </a:schemeClr>
                </a:solidFill>
              </a:rPr>
              <a:t>ছাত্র-ছাত্রির</a:t>
            </a:r>
            <a:r>
              <a:rPr lang="en-US" sz="2800" b="1" dirty="0" smtClean="0">
                <a:ln/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2800" b="1" dirty="0" err="1" smtClean="0">
                <a:ln/>
                <a:solidFill>
                  <a:schemeClr val="accent6">
                    <a:lumMod val="50000"/>
                  </a:schemeClr>
                </a:solidFill>
              </a:rPr>
              <a:t>কথা</a:t>
            </a:r>
            <a:r>
              <a:rPr lang="en-US" sz="2800" b="1" dirty="0" smtClean="0">
                <a:ln/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2800" b="1" dirty="0" err="1" smtClean="0">
                <a:ln/>
                <a:solidFill>
                  <a:schemeClr val="accent6">
                    <a:lumMod val="50000"/>
                  </a:schemeClr>
                </a:solidFill>
              </a:rPr>
              <a:t>বিবেচনা</a:t>
            </a:r>
            <a:r>
              <a:rPr lang="en-US" sz="2800" b="1" dirty="0" smtClean="0">
                <a:ln/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2800" b="1" dirty="0" err="1" smtClean="0">
                <a:ln/>
                <a:solidFill>
                  <a:schemeClr val="accent6">
                    <a:lumMod val="50000"/>
                  </a:schemeClr>
                </a:solidFill>
              </a:rPr>
              <a:t>করা</a:t>
            </a:r>
            <a:r>
              <a:rPr lang="en-US" sz="2800" b="1" dirty="0" smtClean="0">
                <a:ln/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2800" b="1" dirty="0" err="1" smtClean="0">
                <a:ln/>
                <a:solidFill>
                  <a:schemeClr val="accent6">
                    <a:lumMod val="50000"/>
                  </a:schemeClr>
                </a:solidFill>
              </a:rPr>
              <a:t>উচি</a:t>
            </a:r>
            <a:r>
              <a:rPr lang="en-US" sz="2800" b="1" dirty="0" smtClean="0">
                <a:ln/>
                <a:solidFill>
                  <a:schemeClr val="accent6">
                    <a:lumMod val="50000"/>
                  </a:schemeClr>
                </a:solidFill>
              </a:rPr>
              <a:t>ৎ। </a:t>
            </a:r>
            <a:r>
              <a:rPr lang="en-US" sz="2800" b="1" dirty="0" err="1" smtClean="0">
                <a:ln/>
                <a:solidFill>
                  <a:schemeClr val="accent6">
                    <a:lumMod val="50000"/>
                  </a:schemeClr>
                </a:solidFill>
              </a:rPr>
              <a:t>শিক্ষা</a:t>
            </a:r>
            <a:r>
              <a:rPr lang="en-US" sz="2800" b="1" dirty="0" smtClean="0">
                <a:ln/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2800" b="1" dirty="0" err="1" smtClean="0">
                <a:ln/>
                <a:solidFill>
                  <a:schemeClr val="accent6">
                    <a:lumMod val="50000"/>
                  </a:schemeClr>
                </a:solidFill>
              </a:rPr>
              <a:t>প্রতিষ্ঠান</a:t>
            </a:r>
            <a:r>
              <a:rPr lang="en-US" sz="2800" b="1" dirty="0" smtClean="0">
                <a:ln/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2800" b="1" dirty="0" err="1" smtClean="0">
                <a:ln/>
                <a:solidFill>
                  <a:schemeClr val="accent6">
                    <a:lumMod val="50000"/>
                  </a:schemeClr>
                </a:solidFill>
              </a:rPr>
              <a:t>থেকে</a:t>
            </a:r>
            <a:r>
              <a:rPr lang="en-US" sz="2800" b="1" dirty="0" smtClean="0">
                <a:ln/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2800" b="1" dirty="0" err="1" smtClean="0">
                <a:ln/>
                <a:solidFill>
                  <a:schemeClr val="accent6">
                    <a:lumMod val="50000"/>
                  </a:schemeClr>
                </a:solidFill>
              </a:rPr>
              <a:t>লব্ধ</a:t>
            </a:r>
            <a:r>
              <a:rPr lang="en-US" sz="2800" b="1" dirty="0" smtClean="0">
                <a:ln/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2800" b="1" dirty="0" err="1" smtClean="0">
                <a:ln/>
                <a:solidFill>
                  <a:schemeClr val="accent6">
                    <a:lumMod val="50000"/>
                  </a:schemeClr>
                </a:solidFill>
              </a:rPr>
              <a:t>শিক্ষা</a:t>
            </a:r>
            <a:r>
              <a:rPr lang="en-US" sz="2800" b="1" dirty="0" smtClean="0">
                <a:ln/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2800" b="1" dirty="0" err="1" smtClean="0">
                <a:ln/>
                <a:solidFill>
                  <a:schemeClr val="accent6">
                    <a:lumMod val="50000"/>
                  </a:schemeClr>
                </a:solidFill>
              </a:rPr>
              <a:t>পূর্ণাঙ্গ</a:t>
            </a:r>
            <a:r>
              <a:rPr lang="en-US" sz="2800" b="1" dirty="0" smtClean="0">
                <a:ln/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2800" b="1" dirty="0" err="1" smtClean="0">
                <a:ln/>
                <a:solidFill>
                  <a:schemeClr val="accent6">
                    <a:lumMod val="50000"/>
                  </a:schemeClr>
                </a:solidFill>
              </a:rPr>
              <a:t>নয়</a:t>
            </a:r>
            <a:r>
              <a:rPr lang="en-US" sz="2800" b="1" dirty="0" smtClean="0">
                <a:ln/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2800" b="1" dirty="0" err="1" smtClean="0">
                <a:ln/>
                <a:solidFill>
                  <a:schemeClr val="accent6">
                    <a:lumMod val="50000"/>
                  </a:schemeClr>
                </a:solidFill>
              </a:rPr>
              <a:t>বলে</a:t>
            </a:r>
            <a:r>
              <a:rPr lang="en-US" sz="2800" b="1" dirty="0" smtClean="0">
                <a:ln/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2800" b="1" dirty="0" err="1" smtClean="0">
                <a:ln/>
                <a:solidFill>
                  <a:schemeClr val="accent6">
                    <a:lumMod val="50000"/>
                  </a:schemeClr>
                </a:solidFill>
              </a:rPr>
              <a:t>ব্যাপক</a:t>
            </a:r>
            <a:r>
              <a:rPr lang="en-US" sz="2800" b="1" dirty="0" smtClean="0">
                <a:ln/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2800" b="1" dirty="0" err="1" smtClean="0">
                <a:ln/>
                <a:solidFill>
                  <a:schemeClr val="accent6">
                    <a:lumMod val="50000"/>
                  </a:schemeClr>
                </a:solidFill>
              </a:rPr>
              <a:t>ভাবে</a:t>
            </a:r>
            <a:r>
              <a:rPr lang="en-US" sz="2800" b="1" dirty="0" smtClean="0">
                <a:ln/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2800" b="1" dirty="0" err="1" smtClean="0">
                <a:ln/>
                <a:solidFill>
                  <a:schemeClr val="accent6">
                    <a:lumMod val="50000"/>
                  </a:schemeClr>
                </a:solidFill>
              </a:rPr>
              <a:t>বই</a:t>
            </a:r>
            <a:r>
              <a:rPr lang="en-US" sz="2800" b="1" dirty="0" smtClean="0">
                <a:ln/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2800" b="1" dirty="0" err="1" smtClean="0">
                <a:ln/>
                <a:solidFill>
                  <a:schemeClr val="accent6">
                    <a:lumMod val="50000"/>
                  </a:schemeClr>
                </a:solidFill>
              </a:rPr>
              <a:t>পড়া</a:t>
            </a:r>
            <a:r>
              <a:rPr lang="en-US" sz="2800" b="1" dirty="0" smtClean="0">
                <a:ln/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2800" b="1" dirty="0" err="1" smtClean="0">
                <a:ln/>
                <a:solidFill>
                  <a:schemeClr val="accent6">
                    <a:lumMod val="50000"/>
                  </a:schemeClr>
                </a:solidFill>
              </a:rPr>
              <a:t>দরকার</a:t>
            </a:r>
            <a:r>
              <a:rPr lang="en-US" sz="2800" b="1" dirty="0" smtClean="0">
                <a:ln/>
                <a:solidFill>
                  <a:schemeClr val="accent6">
                    <a:lumMod val="50000"/>
                  </a:schemeClr>
                </a:solidFill>
              </a:rPr>
              <a:t>। </a:t>
            </a:r>
            <a:r>
              <a:rPr lang="en-US" sz="2800" b="1" dirty="0" err="1" smtClean="0">
                <a:ln/>
                <a:solidFill>
                  <a:schemeClr val="accent6">
                    <a:lumMod val="50000"/>
                  </a:schemeClr>
                </a:solidFill>
              </a:rPr>
              <a:t>সু</a:t>
            </a:r>
            <a:r>
              <a:rPr lang="en-US" sz="2800" b="1" dirty="0" smtClean="0">
                <a:ln/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2800" b="1" dirty="0" err="1" smtClean="0">
                <a:ln/>
                <a:solidFill>
                  <a:schemeClr val="accent6">
                    <a:lumMod val="50000"/>
                  </a:schemeClr>
                </a:solidFill>
              </a:rPr>
              <a:t>শিক্ষিত</a:t>
            </a:r>
            <a:r>
              <a:rPr lang="en-US" sz="2800" b="1" dirty="0" smtClean="0">
                <a:ln/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2800" b="1" dirty="0" err="1" smtClean="0">
                <a:ln/>
                <a:solidFill>
                  <a:schemeClr val="accent6">
                    <a:lumMod val="50000"/>
                  </a:schemeClr>
                </a:solidFill>
              </a:rPr>
              <a:t>লোক</a:t>
            </a:r>
            <a:r>
              <a:rPr lang="en-US" sz="2800" b="1" dirty="0" smtClean="0">
                <a:ln/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2800" b="1" dirty="0" err="1" smtClean="0">
                <a:ln/>
                <a:solidFill>
                  <a:schemeClr val="accent6">
                    <a:lumMod val="50000"/>
                  </a:schemeClr>
                </a:solidFill>
              </a:rPr>
              <a:t>মাত্রই</a:t>
            </a:r>
            <a:r>
              <a:rPr lang="en-US" sz="2800" b="1" dirty="0" smtClean="0">
                <a:ln/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2800" b="1" dirty="0" err="1" smtClean="0">
                <a:ln/>
                <a:solidFill>
                  <a:schemeClr val="accent6">
                    <a:lumMod val="50000"/>
                  </a:schemeClr>
                </a:solidFill>
              </a:rPr>
              <a:t>স্বশিক্ষিত</a:t>
            </a:r>
            <a:r>
              <a:rPr lang="en-US" sz="2800" b="1" dirty="0" smtClean="0">
                <a:ln/>
                <a:solidFill>
                  <a:schemeClr val="accent6">
                    <a:lumMod val="50000"/>
                  </a:schemeClr>
                </a:solidFill>
              </a:rPr>
              <a:t>। </a:t>
            </a:r>
            <a:r>
              <a:rPr lang="en-US" sz="2800" b="1" dirty="0" err="1" smtClean="0">
                <a:ln/>
                <a:solidFill>
                  <a:schemeClr val="accent6">
                    <a:lumMod val="50000"/>
                  </a:schemeClr>
                </a:solidFill>
              </a:rPr>
              <a:t>যথার্থ</a:t>
            </a:r>
            <a:r>
              <a:rPr lang="en-US" sz="2800" b="1" dirty="0" smtClean="0">
                <a:ln/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2800" b="1" dirty="0" err="1" smtClean="0">
                <a:ln/>
                <a:solidFill>
                  <a:schemeClr val="accent6">
                    <a:lumMod val="50000"/>
                  </a:schemeClr>
                </a:solidFill>
              </a:rPr>
              <a:t>শিক্ষিত</a:t>
            </a:r>
            <a:r>
              <a:rPr lang="en-US" sz="2800" b="1" dirty="0" smtClean="0">
                <a:ln/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2800" b="1" dirty="0" err="1" smtClean="0">
                <a:ln/>
                <a:solidFill>
                  <a:schemeClr val="accent6">
                    <a:lumMod val="50000"/>
                  </a:schemeClr>
                </a:solidFill>
              </a:rPr>
              <a:t>হতে</a:t>
            </a:r>
            <a:r>
              <a:rPr lang="en-US" sz="2800" b="1" dirty="0" smtClean="0">
                <a:ln/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2800" b="1" dirty="0" err="1" smtClean="0">
                <a:ln/>
                <a:solidFill>
                  <a:schemeClr val="accent6">
                    <a:lumMod val="50000"/>
                  </a:schemeClr>
                </a:solidFill>
              </a:rPr>
              <a:t>হলে</a:t>
            </a:r>
            <a:r>
              <a:rPr lang="en-US" sz="2800" b="1" dirty="0" smtClean="0">
                <a:ln/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2800" b="1" dirty="0" err="1" smtClean="0">
                <a:ln/>
                <a:solidFill>
                  <a:schemeClr val="accent6">
                    <a:lumMod val="50000"/>
                  </a:schemeClr>
                </a:solidFill>
              </a:rPr>
              <a:t>মনের</a:t>
            </a:r>
            <a:r>
              <a:rPr lang="en-US" sz="2800" b="1" dirty="0" smtClean="0">
                <a:ln/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2800" b="1" dirty="0" err="1" smtClean="0">
                <a:ln/>
                <a:solidFill>
                  <a:schemeClr val="accent6">
                    <a:lumMod val="50000"/>
                  </a:schemeClr>
                </a:solidFill>
              </a:rPr>
              <a:t>প্রসার</a:t>
            </a:r>
            <a:r>
              <a:rPr lang="en-US" sz="2800" b="1" dirty="0" smtClean="0">
                <a:ln/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2800" b="1" dirty="0" err="1" smtClean="0">
                <a:ln/>
                <a:solidFill>
                  <a:schemeClr val="accent6">
                    <a:lumMod val="50000"/>
                  </a:schemeClr>
                </a:solidFill>
              </a:rPr>
              <a:t>দরকার</a:t>
            </a:r>
            <a:r>
              <a:rPr lang="en-US" sz="2800" b="1" dirty="0" smtClean="0">
                <a:ln/>
                <a:solidFill>
                  <a:schemeClr val="accent6">
                    <a:lumMod val="50000"/>
                  </a:schemeClr>
                </a:solidFill>
              </a:rPr>
              <a:t> । </a:t>
            </a:r>
            <a:r>
              <a:rPr lang="en-US" sz="2800" b="1" dirty="0" err="1" smtClean="0">
                <a:ln/>
                <a:solidFill>
                  <a:schemeClr val="accent6">
                    <a:lumMod val="50000"/>
                  </a:schemeClr>
                </a:solidFill>
              </a:rPr>
              <a:t>তার</a:t>
            </a:r>
            <a:r>
              <a:rPr lang="en-US" sz="2800" b="1" dirty="0" smtClean="0">
                <a:ln/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2800" b="1" dirty="0" err="1" smtClean="0">
                <a:ln/>
                <a:solidFill>
                  <a:schemeClr val="accent6">
                    <a:lumMod val="50000"/>
                  </a:schemeClr>
                </a:solidFill>
              </a:rPr>
              <a:t>জন্য</a:t>
            </a:r>
            <a:r>
              <a:rPr lang="en-US" sz="2800" b="1" dirty="0" smtClean="0">
                <a:ln/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2800" b="1" dirty="0" err="1" smtClean="0">
                <a:ln/>
                <a:solidFill>
                  <a:schemeClr val="accent6">
                    <a:lumMod val="50000"/>
                  </a:schemeClr>
                </a:solidFill>
              </a:rPr>
              <a:t>বই</a:t>
            </a:r>
            <a:r>
              <a:rPr lang="en-US" sz="2800" b="1" dirty="0" smtClean="0">
                <a:ln/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2800" b="1" dirty="0" err="1" smtClean="0">
                <a:ln/>
                <a:solidFill>
                  <a:schemeClr val="accent6">
                    <a:lumMod val="50000"/>
                  </a:schemeClr>
                </a:solidFill>
              </a:rPr>
              <a:t>পড়ার</a:t>
            </a:r>
            <a:r>
              <a:rPr lang="en-US" sz="2800" b="1" dirty="0" smtClean="0">
                <a:ln/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2800" b="1" dirty="0" err="1" smtClean="0">
                <a:ln/>
                <a:solidFill>
                  <a:schemeClr val="accent6">
                    <a:lumMod val="50000"/>
                  </a:schemeClr>
                </a:solidFill>
              </a:rPr>
              <a:t>অভাস</a:t>
            </a:r>
            <a:r>
              <a:rPr lang="en-US" sz="2800" b="1" dirty="0" smtClean="0">
                <a:ln/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2800" b="1" dirty="0" err="1" smtClean="0">
                <a:ln/>
                <a:solidFill>
                  <a:schemeClr val="accent6">
                    <a:lumMod val="50000"/>
                  </a:schemeClr>
                </a:solidFill>
              </a:rPr>
              <a:t>গড়ে</a:t>
            </a:r>
            <a:r>
              <a:rPr lang="en-US" sz="2800" b="1" dirty="0" smtClean="0">
                <a:ln/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2800" b="1" dirty="0" err="1" smtClean="0">
                <a:ln/>
                <a:solidFill>
                  <a:schemeClr val="accent6">
                    <a:lumMod val="50000"/>
                  </a:schemeClr>
                </a:solidFill>
              </a:rPr>
              <a:t>তুলতে</a:t>
            </a:r>
            <a:r>
              <a:rPr lang="en-US" sz="2800" b="1" dirty="0" smtClean="0">
                <a:ln/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2800" b="1" dirty="0" err="1" smtClean="0">
                <a:ln/>
                <a:solidFill>
                  <a:schemeClr val="accent6">
                    <a:lumMod val="50000"/>
                  </a:schemeClr>
                </a:solidFill>
              </a:rPr>
              <a:t>হবে।লাইব্রেরিতে</a:t>
            </a:r>
            <a:r>
              <a:rPr lang="en-US" sz="2800" b="1" dirty="0" smtClean="0">
                <a:ln/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2800" b="1" dirty="0" err="1" smtClean="0">
                <a:ln/>
                <a:solidFill>
                  <a:schemeClr val="accent6">
                    <a:lumMod val="50000"/>
                  </a:schemeClr>
                </a:solidFill>
              </a:rPr>
              <a:t>ছাত্র-ছাত্রি</a:t>
            </a:r>
            <a:r>
              <a:rPr lang="en-US" sz="2800" b="1" dirty="0" smtClean="0">
                <a:ln/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2800" b="1" dirty="0" err="1" smtClean="0">
                <a:ln/>
                <a:solidFill>
                  <a:schemeClr val="accent6">
                    <a:lumMod val="50000"/>
                  </a:schemeClr>
                </a:solidFill>
              </a:rPr>
              <a:t>নিজের</a:t>
            </a:r>
            <a:r>
              <a:rPr lang="en-US" sz="2800" b="1" dirty="0" smtClean="0">
                <a:ln/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2800" b="1" dirty="0" err="1" smtClean="0">
                <a:ln/>
                <a:solidFill>
                  <a:schemeClr val="accent6">
                    <a:lumMod val="50000"/>
                  </a:schemeClr>
                </a:solidFill>
              </a:rPr>
              <a:t>পছন্দ</a:t>
            </a:r>
            <a:r>
              <a:rPr lang="en-US" sz="2800" b="1" dirty="0" smtClean="0">
                <a:ln/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2800" b="1" dirty="0" err="1" smtClean="0">
                <a:ln/>
                <a:solidFill>
                  <a:schemeClr val="accent6">
                    <a:lumMod val="50000"/>
                  </a:schemeClr>
                </a:solidFill>
              </a:rPr>
              <a:t>মত</a:t>
            </a:r>
            <a:r>
              <a:rPr lang="en-US" sz="2800" b="1" dirty="0" smtClean="0">
                <a:ln/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2800" b="1" dirty="0" err="1" smtClean="0">
                <a:ln/>
                <a:solidFill>
                  <a:schemeClr val="accent6">
                    <a:lumMod val="50000"/>
                  </a:schemeClr>
                </a:solidFill>
              </a:rPr>
              <a:t>বই</a:t>
            </a:r>
            <a:r>
              <a:rPr lang="en-US" sz="2800" b="1" dirty="0" smtClean="0">
                <a:ln/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2800" b="1" dirty="0" err="1" smtClean="0">
                <a:ln/>
                <a:solidFill>
                  <a:schemeClr val="accent6">
                    <a:lumMod val="50000"/>
                  </a:schemeClr>
                </a:solidFill>
              </a:rPr>
              <a:t>পড়ে</a:t>
            </a:r>
            <a:r>
              <a:rPr lang="en-US" sz="2800" b="1" dirty="0" smtClean="0">
                <a:ln/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2800" b="1" dirty="0" err="1" smtClean="0">
                <a:ln/>
                <a:solidFill>
                  <a:schemeClr val="accent6">
                    <a:lumMod val="50000"/>
                  </a:schemeClr>
                </a:solidFill>
              </a:rPr>
              <a:t>যর্থাথ</a:t>
            </a:r>
            <a:r>
              <a:rPr lang="en-US" sz="2800" b="1" dirty="0" smtClean="0">
                <a:ln/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2800" b="1" dirty="0" err="1" smtClean="0">
                <a:ln/>
                <a:solidFill>
                  <a:schemeClr val="accent6">
                    <a:lumMod val="50000"/>
                  </a:schemeClr>
                </a:solidFill>
              </a:rPr>
              <a:t>শিক্ষিত</a:t>
            </a:r>
            <a:r>
              <a:rPr lang="en-US" sz="2800" b="1" dirty="0" smtClean="0">
                <a:ln/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2800" b="1" dirty="0" err="1" smtClean="0">
                <a:ln/>
                <a:solidFill>
                  <a:schemeClr val="accent6">
                    <a:lumMod val="50000"/>
                  </a:schemeClr>
                </a:solidFill>
              </a:rPr>
              <a:t>হয়ে</a:t>
            </a:r>
            <a:r>
              <a:rPr lang="en-US" sz="2800" b="1" dirty="0" smtClean="0">
                <a:ln/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2800" b="1" dirty="0" err="1" smtClean="0">
                <a:ln/>
                <a:solidFill>
                  <a:schemeClr val="accent6">
                    <a:lumMod val="50000"/>
                  </a:schemeClr>
                </a:solidFill>
              </a:rPr>
              <a:t>উঠতে</a:t>
            </a:r>
            <a:r>
              <a:rPr lang="en-US" sz="2800" b="1" dirty="0" smtClean="0">
                <a:ln/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2800" b="1" dirty="0" err="1" smtClean="0">
                <a:ln/>
                <a:solidFill>
                  <a:schemeClr val="accent6">
                    <a:lumMod val="50000"/>
                  </a:schemeClr>
                </a:solidFill>
              </a:rPr>
              <a:t>পারবে</a:t>
            </a:r>
            <a:r>
              <a:rPr lang="en-US" sz="2800" b="1" dirty="0" smtClean="0">
                <a:ln/>
                <a:solidFill>
                  <a:schemeClr val="accent6">
                    <a:lumMod val="50000"/>
                  </a:schemeClr>
                </a:solidFill>
              </a:rPr>
              <a:t>।</a:t>
            </a:r>
            <a:endParaRPr lang="en-US" sz="2800" b="1" cap="none" spc="0" dirty="0">
              <a:ln/>
              <a:solidFill>
                <a:schemeClr val="accent6">
                  <a:lumMod val="50000"/>
                </a:schemeClr>
              </a:solidFill>
              <a:effectLst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8950" y="348420"/>
            <a:ext cx="3378249" cy="2096076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883" y="332887"/>
            <a:ext cx="3066437" cy="20457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55923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 tmFilter="0,0; .5, 1; 1, 1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0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-3"/>
            <a:ext cx="12192002" cy="6858003"/>
            <a:chOff x="0" y="0"/>
            <a:chExt cx="12192002" cy="6858003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482" t="20293" r="3314" b="-89"/>
            <a:stretch/>
          </p:blipFill>
          <p:spPr>
            <a:xfrm rot="5400000">
              <a:off x="354100" y="4848720"/>
              <a:ext cx="1536203" cy="1744763"/>
            </a:xfrm>
            <a:prstGeom prst="rect">
              <a:avLst/>
            </a:prstGeom>
          </p:spPr>
        </p:pic>
        <p:grpSp>
          <p:nvGrpSpPr>
            <p:cNvPr id="8" name="Group 7"/>
            <p:cNvGrpSpPr/>
            <p:nvPr/>
          </p:nvGrpSpPr>
          <p:grpSpPr>
            <a:xfrm>
              <a:off x="0" y="0"/>
              <a:ext cx="12192002" cy="6858003"/>
              <a:chOff x="-2" y="0"/>
              <a:chExt cx="12192002" cy="6858003"/>
            </a:xfrm>
          </p:grpSpPr>
          <p:sp>
            <p:nvSpPr>
              <p:cNvPr id="2" name="Rectangle 1"/>
              <p:cNvSpPr/>
              <p:nvPr/>
            </p:nvSpPr>
            <p:spPr>
              <a:xfrm>
                <a:off x="0" y="0"/>
                <a:ext cx="228600" cy="6858000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6">
                      <a:lumMod val="60000"/>
                      <a:lumOff val="40000"/>
                      <a:shade val="30000"/>
                      <a:satMod val="115000"/>
                    </a:schemeClr>
                  </a:gs>
                  <a:gs pos="50000">
                    <a:schemeClr val="accent6">
                      <a:lumMod val="60000"/>
                      <a:lumOff val="40000"/>
                      <a:shade val="67500"/>
                      <a:satMod val="115000"/>
                    </a:schemeClr>
                  </a:gs>
                  <a:gs pos="100000">
                    <a:schemeClr val="accent6">
                      <a:lumMod val="60000"/>
                      <a:lumOff val="40000"/>
                      <a:shade val="100000"/>
                      <a:satMod val="11500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57150"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" name="Rectangle 4"/>
              <p:cNvSpPr/>
              <p:nvPr/>
            </p:nvSpPr>
            <p:spPr>
              <a:xfrm>
                <a:off x="11963400" y="0"/>
                <a:ext cx="228600" cy="6858000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6">
                      <a:lumMod val="60000"/>
                      <a:lumOff val="40000"/>
                      <a:shade val="30000"/>
                      <a:satMod val="115000"/>
                    </a:schemeClr>
                  </a:gs>
                  <a:gs pos="50000">
                    <a:schemeClr val="accent6">
                      <a:lumMod val="60000"/>
                      <a:lumOff val="40000"/>
                      <a:shade val="67500"/>
                      <a:satMod val="115000"/>
                    </a:schemeClr>
                  </a:gs>
                  <a:gs pos="100000">
                    <a:schemeClr val="accent6">
                      <a:lumMod val="60000"/>
                      <a:lumOff val="40000"/>
                      <a:shade val="100000"/>
                      <a:satMod val="11500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57150"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" name="Rectangle 3"/>
              <p:cNvSpPr/>
              <p:nvPr/>
            </p:nvSpPr>
            <p:spPr>
              <a:xfrm rot="5400000">
                <a:off x="5966748" y="-5966748"/>
                <a:ext cx="258504" cy="12192001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6">
                      <a:lumMod val="60000"/>
                      <a:lumOff val="40000"/>
                      <a:shade val="30000"/>
                      <a:satMod val="115000"/>
                    </a:schemeClr>
                  </a:gs>
                  <a:gs pos="50000">
                    <a:schemeClr val="accent6">
                      <a:lumMod val="60000"/>
                      <a:lumOff val="40000"/>
                      <a:shade val="67500"/>
                      <a:satMod val="115000"/>
                    </a:schemeClr>
                  </a:gs>
                  <a:gs pos="100000">
                    <a:schemeClr val="accent6">
                      <a:lumMod val="60000"/>
                      <a:lumOff val="40000"/>
                      <a:shade val="100000"/>
                      <a:satMod val="11500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57150"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" name="Rectangle 2"/>
              <p:cNvSpPr/>
              <p:nvPr/>
            </p:nvSpPr>
            <p:spPr>
              <a:xfrm rot="5400000">
                <a:off x="5981697" y="647701"/>
                <a:ext cx="228603" cy="12192002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6">
                      <a:lumMod val="60000"/>
                      <a:lumOff val="40000"/>
                      <a:shade val="30000"/>
                      <a:satMod val="115000"/>
                    </a:schemeClr>
                  </a:gs>
                  <a:gs pos="50000">
                    <a:schemeClr val="accent6">
                      <a:lumMod val="60000"/>
                      <a:lumOff val="40000"/>
                      <a:shade val="67500"/>
                      <a:satMod val="115000"/>
                    </a:schemeClr>
                  </a:gs>
                  <a:gs pos="100000">
                    <a:schemeClr val="accent6">
                      <a:lumMod val="60000"/>
                      <a:lumOff val="40000"/>
                      <a:shade val="100000"/>
                      <a:satMod val="11500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57150"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6" name="Rectangle 5"/>
          <p:cNvSpPr/>
          <p:nvPr/>
        </p:nvSpPr>
        <p:spPr>
          <a:xfrm>
            <a:off x="3984271" y="398699"/>
            <a:ext cx="3911648" cy="92333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5400" b="1" dirty="0" err="1" smtClean="0">
                <a:ln/>
                <a:solidFill>
                  <a:schemeClr val="accent6">
                    <a:lumMod val="50000"/>
                  </a:schemeClr>
                </a:solidFill>
              </a:rPr>
              <a:t>দলীয়</a:t>
            </a:r>
            <a:r>
              <a:rPr lang="en-US" sz="5400" b="1" dirty="0" smtClean="0">
                <a:ln/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5400" b="1" dirty="0" err="1" smtClean="0">
                <a:ln/>
                <a:solidFill>
                  <a:schemeClr val="accent6">
                    <a:lumMod val="50000"/>
                  </a:schemeClr>
                </a:solidFill>
              </a:rPr>
              <a:t>কাজ</a:t>
            </a:r>
            <a:r>
              <a:rPr lang="en-US" sz="5400" b="1" dirty="0" smtClean="0">
                <a:ln/>
                <a:solidFill>
                  <a:schemeClr val="accent6">
                    <a:lumMod val="50000"/>
                  </a:schemeClr>
                </a:solidFill>
              </a:rPr>
              <a:t>:</a:t>
            </a:r>
            <a:endParaRPr lang="en-US" sz="5400" b="1" cap="none" spc="0" dirty="0">
              <a:ln/>
              <a:solidFill>
                <a:schemeClr val="accent6">
                  <a:lumMod val="50000"/>
                </a:schemeClr>
              </a:solidFill>
              <a:effectLst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907002" y="4685435"/>
            <a:ext cx="10149395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marL="571500" indent="-571500" algn="ctr">
              <a:buFont typeface="Wingdings" panose="05000000000000000000" pitchFamily="2" charset="2"/>
              <a:buChar char="Ø"/>
            </a:pPr>
            <a:r>
              <a:rPr lang="en-US" sz="3600" b="1" dirty="0" err="1" smtClean="0">
                <a:ln/>
                <a:solidFill>
                  <a:schemeClr val="accent6">
                    <a:lumMod val="50000"/>
                  </a:schemeClr>
                </a:solidFill>
              </a:rPr>
              <a:t>বই</a:t>
            </a:r>
            <a:r>
              <a:rPr lang="en-US" sz="3600" b="1" dirty="0" smtClean="0">
                <a:ln/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3600" b="1" dirty="0" err="1" smtClean="0">
                <a:ln/>
                <a:solidFill>
                  <a:schemeClr val="accent6">
                    <a:lumMod val="50000"/>
                  </a:schemeClr>
                </a:solidFill>
              </a:rPr>
              <a:t>পড়ার</a:t>
            </a:r>
            <a:r>
              <a:rPr lang="en-US" sz="3600" b="1" dirty="0" smtClean="0">
                <a:ln/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3600" b="1" dirty="0" err="1" smtClean="0">
                <a:ln/>
                <a:solidFill>
                  <a:schemeClr val="accent6">
                    <a:lumMod val="50000"/>
                  </a:schemeClr>
                </a:solidFill>
              </a:rPr>
              <a:t>অভ্যাস</a:t>
            </a:r>
            <a:r>
              <a:rPr lang="en-US" sz="3600" b="1" dirty="0" smtClean="0">
                <a:ln/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3600" b="1" dirty="0" err="1" smtClean="0">
                <a:ln/>
                <a:solidFill>
                  <a:schemeClr val="accent6">
                    <a:lumMod val="50000"/>
                  </a:schemeClr>
                </a:solidFill>
              </a:rPr>
              <a:t>কীভাবে</a:t>
            </a:r>
            <a:r>
              <a:rPr lang="en-US" sz="3600" b="1" dirty="0" smtClean="0">
                <a:ln/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3600" b="1" dirty="0" err="1" smtClean="0">
                <a:ln/>
                <a:solidFill>
                  <a:schemeClr val="accent6">
                    <a:lumMod val="50000"/>
                  </a:schemeClr>
                </a:solidFill>
              </a:rPr>
              <a:t>আরো</a:t>
            </a:r>
            <a:r>
              <a:rPr lang="en-US" sz="3600" b="1" dirty="0" smtClean="0">
                <a:ln/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3600" b="1" dirty="0" err="1" smtClean="0">
                <a:ln/>
                <a:solidFill>
                  <a:schemeClr val="accent6">
                    <a:lumMod val="50000"/>
                  </a:schemeClr>
                </a:solidFill>
              </a:rPr>
              <a:t>বৃদ্ধি</a:t>
            </a:r>
            <a:r>
              <a:rPr lang="en-US" sz="3600" b="1" dirty="0" smtClean="0">
                <a:ln/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3600" b="1" dirty="0" err="1" smtClean="0">
                <a:ln/>
                <a:solidFill>
                  <a:schemeClr val="accent6">
                    <a:lumMod val="50000"/>
                  </a:schemeClr>
                </a:solidFill>
              </a:rPr>
              <a:t>করা</a:t>
            </a:r>
            <a:r>
              <a:rPr lang="en-US" sz="3600" b="1" dirty="0" smtClean="0">
                <a:ln/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3600" b="1" dirty="0" err="1" smtClean="0">
                <a:ln/>
                <a:solidFill>
                  <a:schemeClr val="accent6">
                    <a:lumMod val="50000"/>
                  </a:schemeClr>
                </a:solidFill>
              </a:rPr>
              <a:t>যায়</a:t>
            </a:r>
            <a:r>
              <a:rPr lang="en-US" sz="3600" b="1" dirty="0" smtClean="0">
                <a:ln/>
                <a:solidFill>
                  <a:schemeClr val="accent6">
                    <a:lumMod val="50000"/>
                  </a:schemeClr>
                </a:solidFill>
              </a:rPr>
              <a:t> । </a:t>
            </a:r>
            <a:r>
              <a:rPr lang="en-US" sz="3600" b="1" dirty="0" err="1" smtClean="0">
                <a:ln/>
                <a:solidFill>
                  <a:schemeClr val="accent6">
                    <a:lumMod val="50000"/>
                  </a:schemeClr>
                </a:solidFill>
              </a:rPr>
              <a:t>বিদ্যালয়ে</a:t>
            </a:r>
            <a:r>
              <a:rPr lang="en-US" sz="3600" b="1" dirty="0" smtClean="0">
                <a:ln/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3600" b="1" dirty="0" err="1" smtClean="0">
                <a:ln/>
                <a:solidFill>
                  <a:schemeClr val="accent6">
                    <a:lumMod val="50000"/>
                  </a:schemeClr>
                </a:solidFill>
              </a:rPr>
              <a:t>লাইব্রেরির</a:t>
            </a:r>
            <a:r>
              <a:rPr lang="en-US" sz="3600" b="1" dirty="0" smtClean="0">
                <a:ln/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3600" b="1" dirty="0" err="1" smtClean="0">
                <a:ln/>
                <a:solidFill>
                  <a:schemeClr val="accent6">
                    <a:lumMod val="50000"/>
                  </a:schemeClr>
                </a:solidFill>
              </a:rPr>
              <a:t>প্রয়োজন</a:t>
            </a:r>
            <a:r>
              <a:rPr lang="en-US" sz="3600" b="1" dirty="0" smtClean="0">
                <a:ln/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3600" b="1" dirty="0" err="1" smtClean="0">
                <a:ln/>
                <a:solidFill>
                  <a:schemeClr val="accent6">
                    <a:lumMod val="50000"/>
                  </a:schemeClr>
                </a:solidFill>
              </a:rPr>
              <a:t>সে</a:t>
            </a:r>
            <a:r>
              <a:rPr lang="en-US" sz="3600" b="1" dirty="0" smtClean="0">
                <a:ln/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3600" b="1" dirty="0" err="1" smtClean="0">
                <a:ln/>
                <a:solidFill>
                  <a:schemeClr val="accent6">
                    <a:lumMod val="50000"/>
                  </a:schemeClr>
                </a:solidFill>
              </a:rPr>
              <a:t>বিষয়ে</a:t>
            </a:r>
            <a:r>
              <a:rPr lang="en-US" sz="3600" b="1" dirty="0" smtClean="0">
                <a:ln/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3600" b="1" dirty="0" err="1" smtClean="0">
                <a:ln/>
                <a:solidFill>
                  <a:schemeClr val="accent6">
                    <a:lumMod val="50000"/>
                  </a:schemeClr>
                </a:solidFill>
              </a:rPr>
              <a:t>যথার্থ</a:t>
            </a:r>
            <a:r>
              <a:rPr lang="en-US" sz="3600" b="1" dirty="0" smtClean="0">
                <a:ln/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3600" b="1" dirty="0" err="1" smtClean="0">
                <a:ln/>
                <a:solidFill>
                  <a:schemeClr val="accent6">
                    <a:lumMod val="50000"/>
                  </a:schemeClr>
                </a:solidFill>
              </a:rPr>
              <a:t>যুক্তি</a:t>
            </a:r>
            <a:r>
              <a:rPr lang="en-US" sz="3600" b="1" dirty="0" smtClean="0">
                <a:ln/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3600" b="1" dirty="0" err="1" smtClean="0">
                <a:ln/>
                <a:solidFill>
                  <a:schemeClr val="accent6">
                    <a:lumMod val="50000"/>
                  </a:schemeClr>
                </a:solidFill>
              </a:rPr>
              <a:t>দাও</a:t>
            </a:r>
            <a:r>
              <a:rPr lang="en-US" sz="3600" b="1" dirty="0" smtClean="0">
                <a:ln/>
                <a:solidFill>
                  <a:schemeClr val="accent6">
                    <a:lumMod val="50000"/>
                  </a:schemeClr>
                </a:solidFill>
              </a:rPr>
              <a:t> ?</a:t>
            </a:r>
            <a:endParaRPr lang="en-US" sz="3600" b="1" cap="none" spc="0" dirty="0">
              <a:ln/>
              <a:solidFill>
                <a:schemeClr val="accent6">
                  <a:lumMod val="50000"/>
                </a:schemeClr>
              </a:solidFill>
              <a:effectLst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4600" y="1322029"/>
            <a:ext cx="6934200" cy="33276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614373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3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0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-3"/>
            <a:ext cx="12192002" cy="6858003"/>
            <a:chOff x="0" y="0"/>
            <a:chExt cx="12192002" cy="6858003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482" t="20293" r="3314" b="-89"/>
            <a:stretch/>
          </p:blipFill>
          <p:spPr>
            <a:xfrm rot="5400000">
              <a:off x="354100" y="4848720"/>
              <a:ext cx="1536203" cy="1744763"/>
            </a:xfrm>
            <a:prstGeom prst="rect">
              <a:avLst/>
            </a:prstGeom>
          </p:spPr>
        </p:pic>
        <p:grpSp>
          <p:nvGrpSpPr>
            <p:cNvPr id="8" name="Group 7"/>
            <p:cNvGrpSpPr/>
            <p:nvPr/>
          </p:nvGrpSpPr>
          <p:grpSpPr>
            <a:xfrm>
              <a:off x="0" y="0"/>
              <a:ext cx="12192002" cy="6858003"/>
              <a:chOff x="-2" y="0"/>
              <a:chExt cx="12192002" cy="6858003"/>
            </a:xfrm>
          </p:grpSpPr>
          <p:sp>
            <p:nvSpPr>
              <p:cNvPr id="2" name="Rectangle 1"/>
              <p:cNvSpPr/>
              <p:nvPr/>
            </p:nvSpPr>
            <p:spPr>
              <a:xfrm>
                <a:off x="0" y="0"/>
                <a:ext cx="228600" cy="6858000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6">
                      <a:lumMod val="60000"/>
                      <a:lumOff val="40000"/>
                      <a:shade val="30000"/>
                      <a:satMod val="115000"/>
                    </a:schemeClr>
                  </a:gs>
                  <a:gs pos="50000">
                    <a:schemeClr val="accent6">
                      <a:lumMod val="60000"/>
                      <a:lumOff val="40000"/>
                      <a:shade val="67500"/>
                      <a:satMod val="115000"/>
                    </a:schemeClr>
                  </a:gs>
                  <a:gs pos="100000">
                    <a:schemeClr val="accent6">
                      <a:lumMod val="60000"/>
                      <a:lumOff val="40000"/>
                      <a:shade val="100000"/>
                      <a:satMod val="11500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57150"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" name="Rectangle 4"/>
              <p:cNvSpPr/>
              <p:nvPr/>
            </p:nvSpPr>
            <p:spPr>
              <a:xfrm>
                <a:off x="11963400" y="0"/>
                <a:ext cx="228600" cy="6858000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6">
                      <a:lumMod val="60000"/>
                      <a:lumOff val="40000"/>
                      <a:shade val="30000"/>
                      <a:satMod val="115000"/>
                    </a:schemeClr>
                  </a:gs>
                  <a:gs pos="50000">
                    <a:schemeClr val="accent6">
                      <a:lumMod val="60000"/>
                      <a:lumOff val="40000"/>
                      <a:shade val="67500"/>
                      <a:satMod val="115000"/>
                    </a:schemeClr>
                  </a:gs>
                  <a:gs pos="100000">
                    <a:schemeClr val="accent6">
                      <a:lumMod val="60000"/>
                      <a:lumOff val="40000"/>
                      <a:shade val="100000"/>
                      <a:satMod val="11500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57150"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" name="Rectangle 3"/>
              <p:cNvSpPr/>
              <p:nvPr/>
            </p:nvSpPr>
            <p:spPr>
              <a:xfrm rot="5400000">
                <a:off x="5966748" y="-5966748"/>
                <a:ext cx="258504" cy="12192001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6">
                      <a:lumMod val="60000"/>
                      <a:lumOff val="40000"/>
                      <a:shade val="30000"/>
                      <a:satMod val="115000"/>
                    </a:schemeClr>
                  </a:gs>
                  <a:gs pos="50000">
                    <a:schemeClr val="accent6">
                      <a:lumMod val="60000"/>
                      <a:lumOff val="40000"/>
                      <a:shade val="67500"/>
                      <a:satMod val="115000"/>
                    </a:schemeClr>
                  </a:gs>
                  <a:gs pos="100000">
                    <a:schemeClr val="accent6">
                      <a:lumMod val="60000"/>
                      <a:lumOff val="40000"/>
                      <a:shade val="100000"/>
                      <a:satMod val="11500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57150"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" name="Rectangle 2"/>
              <p:cNvSpPr/>
              <p:nvPr/>
            </p:nvSpPr>
            <p:spPr>
              <a:xfrm rot="5400000">
                <a:off x="5981697" y="647701"/>
                <a:ext cx="228603" cy="12192002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6">
                      <a:lumMod val="60000"/>
                      <a:lumOff val="40000"/>
                      <a:shade val="30000"/>
                      <a:satMod val="115000"/>
                    </a:schemeClr>
                  </a:gs>
                  <a:gs pos="50000">
                    <a:schemeClr val="accent6">
                      <a:lumMod val="60000"/>
                      <a:lumOff val="40000"/>
                      <a:shade val="67500"/>
                      <a:satMod val="115000"/>
                    </a:schemeClr>
                  </a:gs>
                  <a:gs pos="100000">
                    <a:schemeClr val="accent6">
                      <a:lumMod val="60000"/>
                      <a:lumOff val="40000"/>
                      <a:shade val="100000"/>
                      <a:satMod val="11500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57150"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6" name="Rectangle 5"/>
          <p:cNvSpPr/>
          <p:nvPr/>
        </p:nvSpPr>
        <p:spPr>
          <a:xfrm>
            <a:off x="838207" y="1316480"/>
            <a:ext cx="8385630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3200" b="1" dirty="0" smtClean="0">
                <a:ln/>
                <a:solidFill>
                  <a:schemeClr val="accent2">
                    <a:lumMod val="75000"/>
                  </a:schemeClr>
                </a:solidFill>
              </a:rPr>
              <a:t>১/ </a:t>
            </a:r>
            <a:r>
              <a:rPr lang="en-US" sz="3200" b="1" dirty="0" err="1" smtClean="0">
                <a:ln/>
                <a:solidFill>
                  <a:schemeClr val="accent2">
                    <a:lumMod val="75000"/>
                  </a:schemeClr>
                </a:solidFill>
              </a:rPr>
              <a:t>প্রমথ</a:t>
            </a:r>
            <a:r>
              <a:rPr lang="en-US" sz="3200" b="1" dirty="0" smtClean="0">
                <a:ln/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3200" b="1" dirty="0" err="1" smtClean="0">
                <a:ln/>
                <a:solidFill>
                  <a:schemeClr val="accent2">
                    <a:lumMod val="75000"/>
                  </a:schemeClr>
                </a:solidFill>
              </a:rPr>
              <a:t>চৌধুরী</a:t>
            </a:r>
            <a:r>
              <a:rPr lang="en-US" sz="3200" b="1" dirty="0" smtClean="0">
                <a:ln/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3200" b="1" dirty="0" err="1" smtClean="0">
                <a:ln/>
                <a:solidFill>
                  <a:schemeClr val="accent2">
                    <a:lumMod val="75000"/>
                  </a:schemeClr>
                </a:solidFill>
              </a:rPr>
              <a:t>কত</a:t>
            </a:r>
            <a:r>
              <a:rPr lang="en-US" sz="3200" b="1" dirty="0" smtClean="0">
                <a:ln/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3200" b="1" dirty="0" err="1" smtClean="0">
                <a:ln/>
                <a:solidFill>
                  <a:schemeClr val="accent2">
                    <a:lumMod val="75000"/>
                  </a:schemeClr>
                </a:solidFill>
              </a:rPr>
              <a:t>সালে</a:t>
            </a:r>
            <a:r>
              <a:rPr lang="en-US" sz="3200" b="1" dirty="0" smtClean="0">
                <a:ln/>
                <a:solidFill>
                  <a:schemeClr val="accent2">
                    <a:lumMod val="75000"/>
                  </a:schemeClr>
                </a:solidFill>
              </a:rPr>
              <a:t>  </a:t>
            </a:r>
            <a:r>
              <a:rPr lang="en-US" sz="3200" b="1" dirty="0" err="1" smtClean="0">
                <a:ln/>
                <a:solidFill>
                  <a:schemeClr val="accent2">
                    <a:lumMod val="75000"/>
                  </a:schemeClr>
                </a:solidFill>
              </a:rPr>
              <a:t>জন্ম</a:t>
            </a:r>
            <a:r>
              <a:rPr lang="en-US" sz="3200" b="1" dirty="0" smtClean="0">
                <a:ln/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3200" b="1" dirty="0" err="1" smtClean="0">
                <a:ln/>
                <a:solidFill>
                  <a:schemeClr val="accent2">
                    <a:lumMod val="75000"/>
                  </a:schemeClr>
                </a:solidFill>
              </a:rPr>
              <a:t>গ্রহন</a:t>
            </a:r>
            <a:r>
              <a:rPr lang="en-US" sz="3200" b="1" dirty="0" smtClean="0">
                <a:ln/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3200" b="1" dirty="0" err="1" smtClean="0">
                <a:ln/>
                <a:solidFill>
                  <a:schemeClr val="accent2">
                    <a:lumMod val="75000"/>
                  </a:schemeClr>
                </a:solidFill>
              </a:rPr>
              <a:t>করেন</a:t>
            </a:r>
            <a:r>
              <a:rPr lang="en-US" sz="3200" b="1" dirty="0" smtClean="0">
                <a:ln/>
                <a:solidFill>
                  <a:schemeClr val="accent2">
                    <a:lumMod val="75000"/>
                  </a:schemeClr>
                </a:solidFill>
              </a:rPr>
              <a:t>?</a:t>
            </a:r>
            <a:endParaRPr lang="en-US" sz="3200" b="1" cap="none" spc="0" dirty="0">
              <a:ln/>
              <a:solidFill>
                <a:schemeClr val="accent2">
                  <a:lumMod val="75000"/>
                </a:schemeClr>
              </a:solidFill>
              <a:effectLst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724400" y="381000"/>
            <a:ext cx="2438488" cy="769441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4400" b="1" dirty="0" err="1" smtClean="0">
                <a:ln/>
                <a:solidFill>
                  <a:schemeClr val="accent6">
                    <a:lumMod val="50000"/>
                  </a:schemeClr>
                </a:solidFill>
              </a:rPr>
              <a:t>মূল্যায়ন</a:t>
            </a:r>
            <a:r>
              <a:rPr lang="en-US" sz="4400" b="1" dirty="0" smtClean="0">
                <a:ln/>
                <a:solidFill>
                  <a:schemeClr val="accent6">
                    <a:lumMod val="50000"/>
                  </a:schemeClr>
                </a:solidFill>
              </a:rPr>
              <a:t>:</a:t>
            </a:r>
            <a:endParaRPr lang="en-US" sz="4400" b="1" cap="none" spc="0" dirty="0">
              <a:ln/>
              <a:solidFill>
                <a:schemeClr val="accent6">
                  <a:lumMod val="50000"/>
                </a:schemeClr>
              </a:solidFill>
              <a:effectLst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990600" y="3586159"/>
            <a:ext cx="8339865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2800" b="1" dirty="0" smtClean="0">
                <a:ln/>
                <a:solidFill>
                  <a:schemeClr val="accent2">
                    <a:lumMod val="75000"/>
                  </a:schemeClr>
                </a:solidFill>
              </a:rPr>
              <a:t>(ক)  </a:t>
            </a:r>
            <a:r>
              <a:rPr lang="en-US" sz="2800" b="1" dirty="0" err="1" smtClean="0">
                <a:ln/>
                <a:solidFill>
                  <a:schemeClr val="accent2">
                    <a:lumMod val="75000"/>
                  </a:schemeClr>
                </a:solidFill>
              </a:rPr>
              <a:t>বীরবল</a:t>
            </a:r>
            <a:r>
              <a:rPr lang="en-US" sz="2800" b="1" dirty="0" smtClean="0">
                <a:ln/>
                <a:solidFill>
                  <a:schemeClr val="accent2">
                    <a:lumMod val="75000"/>
                  </a:schemeClr>
                </a:solidFill>
              </a:rPr>
              <a:t>  (খ)  </a:t>
            </a:r>
            <a:r>
              <a:rPr lang="en-US" sz="2800" b="1" dirty="0" err="1" smtClean="0">
                <a:ln/>
                <a:solidFill>
                  <a:schemeClr val="accent2">
                    <a:lumMod val="75000"/>
                  </a:schemeClr>
                </a:solidFill>
              </a:rPr>
              <a:t>গদাধর</a:t>
            </a:r>
            <a:r>
              <a:rPr lang="en-US" sz="2800" b="1" dirty="0" smtClean="0">
                <a:ln/>
                <a:solidFill>
                  <a:schemeClr val="accent2">
                    <a:lumMod val="75000"/>
                  </a:schemeClr>
                </a:solidFill>
              </a:rPr>
              <a:t>   (গ) </a:t>
            </a:r>
            <a:r>
              <a:rPr lang="en-US" sz="2800" b="1" dirty="0" err="1" smtClean="0">
                <a:ln/>
                <a:solidFill>
                  <a:schemeClr val="accent2">
                    <a:lumMod val="75000"/>
                  </a:schemeClr>
                </a:solidFill>
              </a:rPr>
              <a:t>বীরেন্দ্র</a:t>
            </a:r>
            <a:r>
              <a:rPr lang="en-US" sz="2800" b="1" dirty="0" smtClean="0">
                <a:ln/>
                <a:solidFill>
                  <a:schemeClr val="accent2">
                    <a:lumMod val="75000"/>
                  </a:schemeClr>
                </a:solidFill>
              </a:rPr>
              <a:t>   (ঘ)  </a:t>
            </a:r>
            <a:r>
              <a:rPr lang="en-US" sz="2800" b="1" dirty="0" err="1" smtClean="0">
                <a:ln/>
                <a:solidFill>
                  <a:schemeClr val="accent2">
                    <a:lumMod val="75000"/>
                  </a:schemeClr>
                </a:solidFill>
              </a:rPr>
              <a:t>প্রমথ</a:t>
            </a:r>
            <a:endParaRPr lang="en-US" sz="2800" b="1" cap="none" spc="0" dirty="0">
              <a:ln/>
              <a:solidFill>
                <a:schemeClr val="accent2">
                  <a:lumMod val="75000"/>
                </a:schemeClr>
              </a:solidFill>
              <a:effectLst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-37093" y="3005939"/>
            <a:ext cx="8385630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3200" b="1" dirty="0" smtClean="0">
                <a:ln/>
                <a:solidFill>
                  <a:schemeClr val="accent2">
                    <a:lumMod val="75000"/>
                  </a:schemeClr>
                </a:solidFill>
              </a:rPr>
              <a:t>২/ </a:t>
            </a:r>
            <a:r>
              <a:rPr lang="en-US" sz="3200" b="1" dirty="0" err="1" smtClean="0">
                <a:ln/>
                <a:solidFill>
                  <a:schemeClr val="accent2">
                    <a:lumMod val="75000"/>
                  </a:schemeClr>
                </a:solidFill>
              </a:rPr>
              <a:t>তাঁর</a:t>
            </a:r>
            <a:r>
              <a:rPr lang="en-US" sz="3200" b="1" dirty="0" smtClean="0">
                <a:ln/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3200" b="1" dirty="0" err="1" smtClean="0">
                <a:ln/>
                <a:solidFill>
                  <a:schemeClr val="accent2">
                    <a:lumMod val="75000"/>
                  </a:schemeClr>
                </a:solidFill>
              </a:rPr>
              <a:t>সাহিত্যিক</a:t>
            </a:r>
            <a:r>
              <a:rPr lang="en-US" sz="3200" b="1" dirty="0" smtClean="0">
                <a:ln/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3200" b="1" dirty="0" err="1" smtClean="0">
                <a:ln/>
                <a:solidFill>
                  <a:schemeClr val="accent2">
                    <a:lumMod val="75000"/>
                  </a:schemeClr>
                </a:solidFill>
              </a:rPr>
              <a:t>ছদ্মনাম</a:t>
            </a:r>
            <a:r>
              <a:rPr lang="en-US" sz="3200" b="1" dirty="0" smtClean="0">
                <a:ln/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3200" b="1" dirty="0" err="1" smtClean="0">
                <a:ln/>
                <a:solidFill>
                  <a:schemeClr val="accent2">
                    <a:lumMod val="75000"/>
                  </a:schemeClr>
                </a:solidFill>
              </a:rPr>
              <a:t>কি</a:t>
            </a:r>
            <a:r>
              <a:rPr lang="en-US" sz="3200" b="1" dirty="0" smtClean="0">
                <a:ln/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3200" b="1" dirty="0" err="1" smtClean="0">
                <a:ln/>
                <a:solidFill>
                  <a:schemeClr val="accent2">
                    <a:lumMod val="75000"/>
                  </a:schemeClr>
                </a:solidFill>
              </a:rPr>
              <a:t>ছিল</a:t>
            </a:r>
            <a:r>
              <a:rPr lang="en-US" sz="3200" b="1" dirty="0" smtClean="0">
                <a:ln/>
                <a:solidFill>
                  <a:schemeClr val="accent2">
                    <a:lumMod val="75000"/>
                  </a:schemeClr>
                </a:solidFill>
              </a:rPr>
              <a:t> ?</a:t>
            </a:r>
            <a:endParaRPr lang="en-US" sz="3200" b="1" cap="none" spc="0" dirty="0">
              <a:ln/>
              <a:solidFill>
                <a:schemeClr val="accent2">
                  <a:lumMod val="75000"/>
                </a:schemeClr>
              </a:solidFill>
              <a:effectLst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447800" y="1901255"/>
            <a:ext cx="6172201" cy="95410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2800" b="1" dirty="0" smtClean="0">
                <a:ln/>
                <a:solidFill>
                  <a:schemeClr val="accent2">
                    <a:lumMod val="75000"/>
                  </a:schemeClr>
                </a:solidFill>
              </a:rPr>
              <a:t>(ক)  ১৮৬৬ </a:t>
            </a:r>
            <a:r>
              <a:rPr lang="en-US" sz="2800" b="1" dirty="0" err="1" smtClean="0">
                <a:ln/>
                <a:solidFill>
                  <a:schemeClr val="accent2">
                    <a:lumMod val="75000"/>
                  </a:schemeClr>
                </a:solidFill>
              </a:rPr>
              <a:t>সালে</a:t>
            </a:r>
            <a:r>
              <a:rPr lang="en-US" sz="2800" b="1" dirty="0" smtClean="0">
                <a:ln/>
                <a:solidFill>
                  <a:schemeClr val="accent2">
                    <a:lumMod val="75000"/>
                  </a:schemeClr>
                </a:solidFill>
              </a:rPr>
              <a:t>  (খ)  ১৮৬৭ </a:t>
            </a:r>
            <a:r>
              <a:rPr lang="en-US" sz="2800" b="1" dirty="0" err="1" smtClean="0">
                <a:ln/>
                <a:solidFill>
                  <a:schemeClr val="accent2">
                    <a:lumMod val="75000"/>
                  </a:schemeClr>
                </a:solidFill>
              </a:rPr>
              <a:t>সালে</a:t>
            </a:r>
            <a:r>
              <a:rPr lang="en-US" sz="2800" b="1" dirty="0" smtClean="0">
                <a:ln/>
                <a:solidFill>
                  <a:schemeClr val="accent2">
                    <a:lumMod val="75000"/>
                  </a:schemeClr>
                </a:solidFill>
              </a:rPr>
              <a:t>  (গ) ১৮৬৮ </a:t>
            </a:r>
            <a:r>
              <a:rPr lang="en-US" sz="2800" b="1" dirty="0" err="1" smtClean="0">
                <a:ln/>
                <a:solidFill>
                  <a:schemeClr val="accent2">
                    <a:lumMod val="75000"/>
                  </a:schemeClr>
                </a:solidFill>
              </a:rPr>
              <a:t>সালে</a:t>
            </a:r>
            <a:r>
              <a:rPr lang="en-US" sz="2800" b="1" dirty="0" smtClean="0">
                <a:ln/>
                <a:solidFill>
                  <a:schemeClr val="accent2">
                    <a:lumMod val="75000"/>
                  </a:schemeClr>
                </a:solidFill>
              </a:rPr>
              <a:t>  (ঘ)  ১৮৬৯ </a:t>
            </a:r>
            <a:r>
              <a:rPr lang="en-US" sz="2800" b="1" dirty="0" err="1" smtClean="0">
                <a:ln/>
                <a:solidFill>
                  <a:schemeClr val="accent2">
                    <a:lumMod val="75000"/>
                  </a:schemeClr>
                </a:solidFill>
              </a:rPr>
              <a:t>সালে</a:t>
            </a:r>
            <a:endParaRPr lang="en-US" sz="2800" b="1" cap="none" spc="0" dirty="0">
              <a:ln/>
              <a:solidFill>
                <a:schemeClr val="accent2">
                  <a:lumMod val="75000"/>
                </a:schemeClr>
              </a:solidFill>
              <a:effectLst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-152400" y="4275697"/>
            <a:ext cx="11506197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2800" b="1" dirty="0" smtClean="0">
                <a:ln/>
                <a:solidFill>
                  <a:schemeClr val="accent2">
                    <a:lumMod val="75000"/>
                  </a:schemeClr>
                </a:solidFill>
              </a:rPr>
              <a:t>৩/ ‘</a:t>
            </a:r>
            <a:r>
              <a:rPr lang="en-US" sz="2800" b="1" dirty="0" err="1" smtClean="0">
                <a:ln/>
                <a:solidFill>
                  <a:schemeClr val="accent2">
                    <a:lumMod val="75000"/>
                  </a:schemeClr>
                </a:solidFill>
              </a:rPr>
              <a:t>বই</a:t>
            </a:r>
            <a:r>
              <a:rPr lang="en-US" sz="2800" b="1" dirty="0" smtClean="0">
                <a:ln/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2800" b="1" dirty="0" err="1" smtClean="0">
                <a:ln/>
                <a:solidFill>
                  <a:schemeClr val="accent2">
                    <a:lumMod val="75000"/>
                  </a:schemeClr>
                </a:solidFill>
              </a:rPr>
              <a:t>পড়া</a:t>
            </a:r>
            <a:r>
              <a:rPr lang="en-US" sz="2800" b="1" dirty="0" smtClean="0">
                <a:ln/>
                <a:solidFill>
                  <a:schemeClr val="accent2">
                    <a:lumMod val="75000"/>
                  </a:schemeClr>
                </a:solidFill>
              </a:rPr>
              <a:t>’ </a:t>
            </a:r>
            <a:r>
              <a:rPr lang="en-US" sz="2800" b="1" dirty="0" err="1" smtClean="0">
                <a:ln/>
                <a:solidFill>
                  <a:schemeClr val="accent2">
                    <a:lumMod val="75000"/>
                  </a:schemeClr>
                </a:solidFill>
              </a:rPr>
              <a:t>প্রবন্ধে</a:t>
            </a:r>
            <a:r>
              <a:rPr lang="en-US" sz="2800" b="1" dirty="0" smtClean="0">
                <a:ln/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2800" b="1" dirty="0" err="1" smtClean="0">
                <a:ln/>
                <a:solidFill>
                  <a:schemeClr val="accent2">
                    <a:lumMod val="75000"/>
                  </a:schemeClr>
                </a:solidFill>
              </a:rPr>
              <a:t>লাইব্রেরিকে</a:t>
            </a:r>
            <a:r>
              <a:rPr lang="en-US" sz="2800" b="1" dirty="0" smtClean="0">
                <a:ln/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2800" b="1" dirty="0" err="1" smtClean="0">
                <a:ln/>
                <a:solidFill>
                  <a:schemeClr val="accent2">
                    <a:lumMod val="75000"/>
                  </a:schemeClr>
                </a:solidFill>
              </a:rPr>
              <a:t>কীসের</a:t>
            </a:r>
            <a:r>
              <a:rPr lang="en-US" sz="2800" b="1" dirty="0" smtClean="0">
                <a:ln/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2800" b="1" dirty="0" err="1" smtClean="0">
                <a:ln/>
                <a:solidFill>
                  <a:schemeClr val="accent2">
                    <a:lumMod val="75000"/>
                  </a:schemeClr>
                </a:solidFill>
              </a:rPr>
              <a:t>ওপর</a:t>
            </a:r>
            <a:r>
              <a:rPr lang="en-US" sz="2800" b="1" dirty="0" smtClean="0">
                <a:ln/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2800" b="1" dirty="0" err="1" smtClean="0">
                <a:ln/>
                <a:solidFill>
                  <a:schemeClr val="accent2">
                    <a:lumMod val="75000"/>
                  </a:schemeClr>
                </a:solidFill>
              </a:rPr>
              <a:t>স্থান</a:t>
            </a:r>
            <a:r>
              <a:rPr lang="en-US" sz="2800" b="1" dirty="0" smtClean="0">
                <a:ln/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2800" b="1" dirty="0" err="1" smtClean="0">
                <a:ln/>
                <a:solidFill>
                  <a:schemeClr val="accent2">
                    <a:lumMod val="75000"/>
                  </a:schemeClr>
                </a:solidFill>
              </a:rPr>
              <a:t>দিয়েছেন</a:t>
            </a:r>
            <a:r>
              <a:rPr lang="en-US" sz="2800" b="1" dirty="0" smtClean="0">
                <a:ln/>
                <a:solidFill>
                  <a:schemeClr val="accent2">
                    <a:lumMod val="75000"/>
                  </a:schemeClr>
                </a:solidFill>
              </a:rPr>
              <a:t> ?</a:t>
            </a:r>
            <a:endParaRPr lang="en-US" sz="2800" b="1" cap="none" spc="0" dirty="0">
              <a:ln/>
              <a:solidFill>
                <a:schemeClr val="accent2">
                  <a:lumMod val="75000"/>
                </a:schemeClr>
              </a:solidFill>
              <a:effectLst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1685342" y="4841409"/>
            <a:ext cx="6629402" cy="95410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2800" b="1" dirty="0" smtClean="0">
                <a:ln/>
                <a:solidFill>
                  <a:schemeClr val="accent2">
                    <a:lumMod val="75000"/>
                  </a:schemeClr>
                </a:solidFill>
              </a:rPr>
              <a:t>(ক)  </a:t>
            </a:r>
            <a:r>
              <a:rPr lang="en-US" sz="2800" b="1" dirty="0" err="1" smtClean="0">
                <a:ln/>
                <a:solidFill>
                  <a:schemeClr val="accent2">
                    <a:lumMod val="75000"/>
                  </a:schemeClr>
                </a:solidFill>
              </a:rPr>
              <a:t>হাসপাতালের</a:t>
            </a:r>
            <a:r>
              <a:rPr lang="en-US" sz="2800" b="1" dirty="0" smtClean="0">
                <a:ln/>
                <a:solidFill>
                  <a:schemeClr val="accent2">
                    <a:lumMod val="75000"/>
                  </a:schemeClr>
                </a:solidFill>
              </a:rPr>
              <a:t>  (খ)  </a:t>
            </a:r>
            <a:r>
              <a:rPr lang="en-US" sz="2800" b="1" dirty="0" err="1" smtClean="0">
                <a:ln/>
                <a:solidFill>
                  <a:schemeClr val="accent2">
                    <a:lumMod val="75000"/>
                  </a:schemeClr>
                </a:solidFill>
              </a:rPr>
              <a:t>স্কুল</a:t>
            </a:r>
            <a:r>
              <a:rPr lang="en-US" sz="2800" b="1" dirty="0" smtClean="0">
                <a:ln/>
                <a:solidFill>
                  <a:schemeClr val="accent2">
                    <a:lumMod val="75000"/>
                  </a:schemeClr>
                </a:solidFill>
              </a:rPr>
              <a:t>- </a:t>
            </a:r>
            <a:r>
              <a:rPr lang="en-US" sz="2800" b="1" dirty="0" err="1" smtClean="0">
                <a:ln/>
                <a:solidFill>
                  <a:schemeClr val="accent2">
                    <a:lumMod val="75000"/>
                  </a:schemeClr>
                </a:solidFill>
              </a:rPr>
              <a:t>কলেজের</a:t>
            </a:r>
            <a:r>
              <a:rPr lang="en-US" sz="2800" b="1" dirty="0" smtClean="0">
                <a:ln/>
                <a:solidFill>
                  <a:schemeClr val="accent2">
                    <a:lumMod val="75000"/>
                  </a:schemeClr>
                </a:solidFill>
              </a:rPr>
              <a:t>                     (গ) </a:t>
            </a:r>
            <a:r>
              <a:rPr lang="en-US" sz="2800" b="1" dirty="0" err="1" smtClean="0">
                <a:ln/>
                <a:solidFill>
                  <a:schemeClr val="accent2">
                    <a:lumMod val="75000"/>
                  </a:schemeClr>
                </a:solidFill>
              </a:rPr>
              <a:t>অর্থ-বিত্তের</a:t>
            </a:r>
            <a:r>
              <a:rPr lang="en-US" sz="2800" b="1" dirty="0" smtClean="0">
                <a:ln/>
                <a:solidFill>
                  <a:schemeClr val="accent2">
                    <a:lumMod val="75000"/>
                  </a:schemeClr>
                </a:solidFill>
              </a:rPr>
              <a:t>  (ঘ)  </a:t>
            </a:r>
            <a:r>
              <a:rPr lang="en-US" sz="2800" b="1" dirty="0" err="1" smtClean="0">
                <a:ln/>
                <a:solidFill>
                  <a:schemeClr val="accent2">
                    <a:lumMod val="75000"/>
                  </a:schemeClr>
                </a:solidFill>
              </a:rPr>
              <a:t>জ্ঞানী</a:t>
            </a:r>
            <a:r>
              <a:rPr lang="en-US" sz="2800" b="1" dirty="0" smtClean="0">
                <a:ln/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2800" b="1" dirty="0" err="1" smtClean="0">
                <a:ln/>
                <a:solidFill>
                  <a:schemeClr val="accent2">
                    <a:lumMod val="75000"/>
                  </a:schemeClr>
                </a:solidFill>
              </a:rPr>
              <a:t>মানুষের</a:t>
            </a:r>
            <a:endParaRPr lang="en-US" sz="2800" b="1" cap="none" spc="0" dirty="0">
              <a:ln/>
              <a:solidFill>
                <a:schemeClr val="accent2">
                  <a:lumMod val="75000"/>
                </a:schemeClr>
              </a:solidFill>
              <a:effectLst/>
            </a:endParaRPr>
          </a:p>
        </p:txBody>
      </p:sp>
      <p:sp>
        <p:nvSpPr>
          <p:cNvPr id="16" name="Oval 15"/>
          <p:cNvSpPr/>
          <p:nvPr/>
        </p:nvSpPr>
        <p:spPr>
          <a:xfrm>
            <a:off x="1303091" y="3712789"/>
            <a:ext cx="241979" cy="353638"/>
          </a:xfrm>
          <a:prstGeom prst="ellipse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1742270" y="2434735"/>
            <a:ext cx="241979" cy="353638"/>
          </a:xfrm>
          <a:prstGeom prst="ellipse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1863259" y="4952997"/>
            <a:ext cx="241979" cy="353638"/>
          </a:xfrm>
          <a:prstGeom prst="ellipse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08616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0" grpId="0" animBg="1"/>
      <p:bldP spid="11" grpId="0"/>
      <p:bldP spid="12" grpId="0"/>
      <p:bldP spid="13" grpId="0"/>
      <p:bldP spid="14" grpId="0"/>
      <p:bldP spid="15" grpId="0"/>
      <p:bldP spid="16" grpId="0" animBg="1"/>
      <p:bldP spid="17" grpId="0" animBg="1"/>
      <p:bldP spid="18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-3"/>
            <a:ext cx="12192002" cy="6858003"/>
            <a:chOff x="0" y="0"/>
            <a:chExt cx="12192002" cy="6858003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482" t="20293" r="3314" b="-89"/>
            <a:stretch/>
          </p:blipFill>
          <p:spPr>
            <a:xfrm rot="5400000">
              <a:off x="354100" y="4848720"/>
              <a:ext cx="1536203" cy="1744763"/>
            </a:xfrm>
            <a:prstGeom prst="rect">
              <a:avLst/>
            </a:prstGeom>
          </p:spPr>
        </p:pic>
        <p:grpSp>
          <p:nvGrpSpPr>
            <p:cNvPr id="8" name="Group 7"/>
            <p:cNvGrpSpPr/>
            <p:nvPr/>
          </p:nvGrpSpPr>
          <p:grpSpPr>
            <a:xfrm>
              <a:off x="0" y="0"/>
              <a:ext cx="12192002" cy="6858003"/>
              <a:chOff x="-2" y="0"/>
              <a:chExt cx="12192002" cy="6858003"/>
            </a:xfrm>
          </p:grpSpPr>
          <p:sp>
            <p:nvSpPr>
              <p:cNvPr id="2" name="Rectangle 1"/>
              <p:cNvSpPr/>
              <p:nvPr/>
            </p:nvSpPr>
            <p:spPr>
              <a:xfrm>
                <a:off x="0" y="0"/>
                <a:ext cx="228600" cy="6858000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6">
                      <a:lumMod val="60000"/>
                      <a:lumOff val="40000"/>
                      <a:shade val="30000"/>
                      <a:satMod val="115000"/>
                    </a:schemeClr>
                  </a:gs>
                  <a:gs pos="50000">
                    <a:schemeClr val="accent6">
                      <a:lumMod val="60000"/>
                      <a:lumOff val="40000"/>
                      <a:shade val="67500"/>
                      <a:satMod val="115000"/>
                    </a:schemeClr>
                  </a:gs>
                  <a:gs pos="100000">
                    <a:schemeClr val="accent6">
                      <a:lumMod val="60000"/>
                      <a:lumOff val="40000"/>
                      <a:shade val="100000"/>
                      <a:satMod val="11500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57150"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" name="Rectangle 4"/>
              <p:cNvSpPr/>
              <p:nvPr/>
            </p:nvSpPr>
            <p:spPr>
              <a:xfrm>
                <a:off x="11963400" y="0"/>
                <a:ext cx="228600" cy="6858000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6">
                      <a:lumMod val="60000"/>
                      <a:lumOff val="40000"/>
                      <a:shade val="30000"/>
                      <a:satMod val="115000"/>
                    </a:schemeClr>
                  </a:gs>
                  <a:gs pos="50000">
                    <a:schemeClr val="accent6">
                      <a:lumMod val="60000"/>
                      <a:lumOff val="40000"/>
                      <a:shade val="67500"/>
                      <a:satMod val="115000"/>
                    </a:schemeClr>
                  </a:gs>
                  <a:gs pos="100000">
                    <a:schemeClr val="accent6">
                      <a:lumMod val="60000"/>
                      <a:lumOff val="40000"/>
                      <a:shade val="100000"/>
                      <a:satMod val="11500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57150"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" name="Rectangle 3"/>
              <p:cNvSpPr/>
              <p:nvPr/>
            </p:nvSpPr>
            <p:spPr>
              <a:xfrm rot="5400000">
                <a:off x="5966748" y="-5966748"/>
                <a:ext cx="258504" cy="12192001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6">
                      <a:lumMod val="60000"/>
                      <a:lumOff val="40000"/>
                      <a:shade val="30000"/>
                      <a:satMod val="115000"/>
                    </a:schemeClr>
                  </a:gs>
                  <a:gs pos="50000">
                    <a:schemeClr val="accent6">
                      <a:lumMod val="60000"/>
                      <a:lumOff val="40000"/>
                      <a:shade val="67500"/>
                      <a:satMod val="115000"/>
                    </a:schemeClr>
                  </a:gs>
                  <a:gs pos="100000">
                    <a:schemeClr val="accent6">
                      <a:lumMod val="60000"/>
                      <a:lumOff val="40000"/>
                      <a:shade val="100000"/>
                      <a:satMod val="11500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57150"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" name="Rectangle 2"/>
              <p:cNvSpPr/>
              <p:nvPr/>
            </p:nvSpPr>
            <p:spPr>
              <a:xfrm rot="5400000">
                <a:off x="5981697" y="647701"/>
                <a:ext cx="228603" cy="12192002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6">
                      <a:lumMod val="60000"/>
                      <a:lumOff val="40000"/>
                      <a:shade val="30000"/>
                      <a:satMod val="115000"/>
                    </a:schemeClr>
                  </a:gs>
                  <a:gs pos="50000">
                    <a:schemeClr val="accent6">
                      <a:lumMod val="60000"/>
                      <a:lumOff val="40000"/>
                      <a:shade val="67500"/>
                      <a:satMod val="115000"/>
                    </a:schemeClr>
                  </a:gs>
                  <a:gs pos="100000">
                    <a:schemeClr val="accent6">
                      <a:lumMod val="60000"/>
                      <a:lumOff val="40000"/>
                      <a:shade val="100000"/>
                      <a:satMod val="11500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57150"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6" name="Rectangle 5"/>
          <p:cNvSpPr/>
          <p:nvPr/>
        </p:nvSpPr>
        <p:spPr>
          <a:xfrm>
            <a:off x="4094878" y="398699"/>
            <a:ext cx="3690434" cy="83099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4800" b="1" dirty="0" err="1" smtClean="0">
                <a:ln/>
                <a:solidFill>
                  <a:schemeClr val="accent6">
                    <a:lumMod val="50000"/>
                  </a:schemeClr>
                </a:solidFill>
              </a:rPr>
              <a:t>বাড়ির</a:t>
            </a:r>
            <a:r>
              <a:rPr lang="en-US" sz="4800" b="1" dirty="0" smtClean="0">
                <a:ln/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4800" b="1" dirty="0" err="1" smtClean="0">
                <a:ln/>
                <a:solidFill>
                  <a:schemeClr val="accent6">
                    <a:lumMod val="50000"/>
                  </a:schemeClr>
                </a:solidFill>
              </a:rPr>
              <a:t>কাজ</a:t>
            </a:r>
            <a:r>
              <a:rPr lang="en-US" sz="4800" b="1" dirty="0" smtClean="0">
                <a:ln/>
                <a:solidFill>
                  <a:schemeClr val="accent6">
                    <a:lumMod val="50000"/>
                  </a:schemeClr>
                </a:solidFill>
              </a:rPr>
              <a:t>:</a:t>
            </a:r>
            <a:endParaRPr lang="en-US" sz="4800" b="1" cap="none" spc="0" dirty="0">
              <a:ln/>
              <a:solidFill>
                <a:schemeClr val="accent6">
                  <a:lumMod val="50000"/>
                </a:schemeClr>
              </a:solidFill>
              <a:effectLst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11904" y="1461747"/>
            <a:ext cx="11256381" cy="2308324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marL="571500" indent="-571500" algn="ctr">
              <a:buFont typeface="Wingdings" panose="05000000000000000000" pitchFamily="2" charset="2"/>
              <a:buChar char="q"/>
            </a:pPr>
            <a:r>
              <a:rPr lang="en-US" sz="3600" b="1" dirty="0" err="1" smtClean="0">
                <a:ln/>
                <a:solidFill>
                  <a:schemeClr val="accent6">
                    <a:lumMod val="50000"/>
                  </a:schemeClr>
                </a:solidFill>
              </a:rPr>
              <a:t>তোমার</a:t>
            </a:r>
            <a:r>
              <a:rPr lang="en-US" sz="3600" b="1" dirty="0" smtClean="0">
                <a:ln/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3600" b="1" dirty="0" err="1" smtClean="0">
                <a:ln/>
                <a:solidFill>
                  <a:schemeClr val="accent6">
                    <a:lumMod val="50000"/>
                  </a:schemeClr>
                </a:solidFill>
              </a:rPr>
              <a:t>স্কুলের</a:t>
            </a:r>
            <a:r>
              <a:rPr lang="en-US" sz="3600" b="1" dirty="0" smtClean="0">
                <a:ln/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3600" b="1" dirty="0" err="1" smtClean="0">
                <a:ln/>
                <a:solidFill>
                  <a:schemeClr val="accent6">
                    <a:lumMod val="50000"/>
                  </a:schemeClr>
                </a:solidFill>
              </a:rPr>
              <a:t>বই</a:t>
            </a:r>
            <a:r>
              <a:rPr lang="en-US" sz="3600" b="1" dirty="0" smtClean="0">
                <a:ln/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3600" b="1" dirty="0" err="1" smtClean="0">
                <a:ln/>
                <a:solidFill>
                  <a:schemeClr val="accent6">
                    <a:lumMod val="50000"/>
                  </a:schemeClr>
                </a:solidFill>
              </a:rPr>
              <a:t>পড়া</a:t>
            </a:r>
            <a:r>
              <a:rPr lang="en-US" sz="3600" b="1" dirty="0" smtClean="0">
                <a:ln/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3600" b="1" dirty="0" err="1" smtClean="0">
                <a:ln/>
                <a:solidFill>
                  <a:schemeClr val="accent6">
                    <a:lumMod val="50000"/>
                  </a:schemeClr>
                </a:solidFill>
              </a:rPr>
              <a:t>প্রতিযোগিতা</a:t>
            </a:r>
            <a:r>
              <a:rPr lang="en-US" sz="3600" b="1" dirty="0" smtClean="0">
                <a:ln/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3600" b="1" dirty="0" err="1" smtClean="0">
                <a:ln/>
                <a:solidFill>
                  <a:schemeClr val="accent6">
                    <a:lumMod val="50000"/>
                  </a:schemeClr>
                </a:solidFill>
              </a:rPr>
              <a:t>তোমার</a:t>
            </a:r>
            <a:r>
              <a:rPr lang="en-US" sz="3600" b="1" dirty="0">
                <a:ln/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3600" b="1" dirty="0" smtClean="0">
                <a:ln/>
                <a:solidFill>
                  <a:schemeClr val="accent6">
                    <a:lumMod val="50000"/>
                  </a:schemeClr>
                </a:solidFill>
              </a:rPr>
              <a:t>‍</a:t>
            </a:r>
            <a:r>
              <a:rPr lang="en-US" sz="3600" b="1" dirty="0" err="1" smtClean="0">
                <a:ln/>
                <a:solidFill>
                  <a:schemeClr val="accent6">
                    <a:lumMod val="50000"/>
                  </a:schemeClr>
                </a:solidFill>
              </a:rPr>
              <a:t>শিক্ষা</a:t>
            </a:r>
            <a:r>
              <a:rPr lang="en-US" sz="3600" b="1" dirty="0" smtClean="0">
                <a:ln/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3600" b="1" dirty="0" err="1" smtClean="0">
                <a:ln/>
                <a:solidFill>
                  <a:schemeClr val="accent6">
                    <a:lumMod val="50000"/>
                  </a:schemeClr>
                </a:solidFill>
              </a:rPr>
              <a:t>জীবনে</a:t>
            </a:r>
            <a:r>
              <a:rPr lang="en-US" sz="3600" b="1" dirty="0" smtClean="0">
                <a:ln/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3600" b="1" dirty="0" err="1" smtClean="0">
                <a:ln/>
                <a:solidFill>
                  <a:schemeClr val="accent6">
                    <a:lumMod val="50000"/>
                  </a:schemeClr>
                </a:solidFill>
              </a:rPr>
              <a:t>যে</a:t>
            </a:r>
            <a:r>
              <a:rPr lang="en-US" sz="3600" b="1" dirty="0" smtClean="0">
                <a:ln/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3600" b="1" dirty="0" err="1" smtClean="0">
                <a:ln/>
                <a:solidFill>
                  <a:schemeClr val="accent6">
                    <a:lumMod val="50000"/>
                  </a:schemeClr>
                </a:solidFill>
              </a:rPr>
              <a:t>ইতিবাচক</a:t>
            </a:r>
            <a:r>
              <a:rPr lang="en-US" sz="3600" b="1" dirty="0" smtClean="0">
                <a:ln/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3600" b="1" dirty="0" err="1" smtClean="0">
                <a:ln/>
                <a:solidFill>
                  <a:schemeClr val="accent6">
                    <a:lumMod val="50000"/>
                  </a:schemeClr>
                </a:solidFill>
              </a:rPr>
              <a:t>প্রভাব</a:t>
            </a:r>
            <a:r>
              <a:rPr lang="en-US" sz="3600" b="1" dirty="0" smtClean="0">
                <a:ln/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3600" b="1" dirty="0" err="1" smtClean="0">
                <a:ln/>
                <a:solidFill>
                  <a:schemeClr val="accent6">
                    <a:lumMod val="50000"/>
                  </a:schemeClr>
                </a:solidFill>
              </a:rPr>
              <a:t>ফেলেছে</a:t>
            </a:r>
            <a:r>
              <a:rPr lang="en-US" sz="3600" b="1" dirty="0" smtClean="0">
                <a:ln/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3600" b="1" dirty="0" err="1" smtClean="0">
                <a:ln/>
                <a:solidFill>
                  <a:schemeClr val="accent6">
                    <a:lumMod val="50000"/>
                  </a:schemeClr>
                </a:solidFill>
              </a:rPr>
              <a:t>তা</a:t>
            </a:r>
            <a:r>
              <a:rPr lang="en-US" sz="3600" b="1" dirty="0" smtClean="0">
                <a:ln/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3600" b="1" dirty="0" err="1" smtClean="0">
                <a:ln/>
                <a:solidFill>
                  <a:schemeClr val="accent6">
                    <a:lumMod val="50000"/>
                  </a:schemeClr>
                </a:solidFill>
              </a:rPr>
              <a:t>উল্লেখ</a:t>
            </a:r>
            <a:r>
              <a:rPr lang="en-US" sz="3600" b="1" dirty="0" smtClean="0">
                <a:ln/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3600" b="1" dirty="0" err="1" smtClean="0">
                <a:ln/>
                <a:solidFill>
                  <a:schemeClr val="accent6">
                    <a:lumMod val="50000"/>
                  </a:schemeClr>
                </a:solidFill>
              </a:rPr>
              <a:t>কর</a:t>
            </a:r>
            <a:r>
              <a:rPr lang="en-US" sz="3600" b="1" dirty="0" smtClean="0">
                <a:ln/>
                <a:solidFill>
                  <a:schemeClr val="accent6">
                    <a:lumMod val="50000"/>
                  </a:schemeClr>
                </a:solidFill>
              </a:rPr>
              <a:t>। </a:t>
            </a:r>
            <a:r>
              <a:rPr lang="en-US" sz="3600" b="1" dirty="0" err="1" smtClean="0">
                <a:ln/>
                <a:solidFill>
                  <a:schemeClr val="accent6">
                    <a:lumMod val="50000"/>
                  </a:schemeClr>
                </a:solidFill>
              </a:rPr>
              <a:t>বই</a:t>
            </a:r>
            <a:r>
              <a:rPr lang="en-US" sz="3600" b="1" dirty="0" smtClean="0">
                <a:ln/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3600" b="1" dirty="0" err="1" smtClean="0">
                <a:ln/>
                <a:solidFill>
                  <a:schemeClr val="accent6">
                    <a:lumMod val="50000"/>
                  </a:schemeClr>
                </a:solidFill>
              </a:rPr>
              <a:t>পড়ায়</a:t>
            </a:r>
            <a:r>
              <a:rPr lang="en-US" sz="3600" b="1" dirty="0" smtClean="0">
                <a:ln/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3600" b="1" dirty="0" err="1" smtClean="0">
                <a:ln/>
                <a:solidFill>
                  <a:schemeClr val="accent6">
                    <a:lumMod val="50000"/>
                  </a:schemeClr>
                </a:solidFill>
              </a:rPr>
              <a:t>তোমার</a:t>
            </a:r>
            <a:r>
              <a:rPr lang="en-US" sz="3600" b="1" dirty="0" smtClean="0">
                <a:ln/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3600" b="1" dirty="0" err="1" smtClean="0">
                <a:ln/>
                <a:solidFill>
                  <a:schemeClr val="accent6">
                    <a:lumMod val="50000"/>
                  </a:schemeClr>
                </a:solidFill>
              </a:rPr>
              <a:t>বন্ধুদের</a:t>
            </a:r>
            <a:r>
              <a:rPr lang="en-US" sz="3600" b="1" dirty="0" smtClean="0">
                <a:ln/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3600" b="1" dirty="0" err="1" smtClean="0">
                <a:ln/>
                <a:solidFill>
                  <a:schemeClr val="accent6">
                    <a:lumMod val="50000"/>
                  </a:schemeClr>
                </a:solidFill>
              </a:rPr>
              <a:t>কিভাবে</a:t>
            </a:r>
            <a:r>
              <a:rPr lang="en-US" sz="3600" b="1" dirty="0" smtClean="0">
                <a:ln/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3600" b="1" dirty="0" err="1" smtClean="0">
                <a:ln/>
                <a:solidFill>
                  <a:schemeClr val="accent6">
                    <a:lumMod val="50000"/>
                  </a:schemeClr>
                </a:solidFill>
              </a:rPr>
              <a:t>উৎসায়িত</a:t>
            </a:r>
            <a:r>
              <a:rPr lang="en-US" sz="3600" b="1" dirty="0" smtClean="0">
                <a:ln/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3600" b="1" dirty="0" err="1" smtClean="0">
                <a:ln/>
                <a:solidFill>
                  <a:schemeClr val="accent6">
                    <a:lumMod val="50000"/>
                  </a:schemeClr>
                </a:solidFill>
              </a:rPr>
              <a:t>করবে</a:t>
            </a:r>
            <a:r>
              <a:rPr lang="en-US" sz="3600" b="1" dirty="0" smtClean="0">
                <a:ln/>
                <a:solidFill>
                  <a:schemeClr val="accent6">
                    <a:lumMod val="50000"/>
                  </a:schemeClr>
                </a:solidFill>
              </a:rPr>
              <a:t> ?</a:t>
            </a:r>
            <a:endParaRPr lang="en-US" sz="3600" b="1" cap="none" spc="0" dirty="0">
              <a:ln/>
              <a:solidFill>
                <a:schemeClr val="accent6">
                  <a:lumMod val="50000"/>
                </a:schemeClr>
              </a:solidFill>
              <a:effectLst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0" y="3733801"/>
            <a:ext cx="6400800" cy="28955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367749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1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2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0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-3"/>
            <a:ext cx="12192002" cy="6858003"/>
            <a:chOff x="0" y="0"/>
            <a:chExt cx="12192002" cy="6858003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482" t="20293" r="3314" b="-89"/>
            <a:stretch/>
          </p:blipFill>
          <p:spPr>
            <a:xfrm rot="5400000">
              <a:off x="354100" y="4848720"/>
              <a:ext cx="1536203" cy="1744763"/>
            </a:xfrm>
            <a:prstGeom prst="rect">
              <a:avLst/>
            </a:prstGeom>
          </p:spPr>
        </p:pic>
        <p:grpSp>
          <p:nvGrpSpPr>
            <p:cNvPr id="8" name="Group 7"/>
            <p:cNvGrpSpPr/>
            <p:nvPr/>
          </p:nvGrpSpPr>
          <p:grpSpPr>
            <a:xfrm>
              <a:off x="0" y="0"/>
              <a:ext cx="12192002" cy="6858003"/>
              <a:chOff x="-2" y="0"/>
              <a:chExt cx="12192002" cy="6858003"/>
            </a:xfrm>
          </p:grpSpPr>
          <p:sp>
            <p:nvSpPr>
              <p:cNvPr id="2" name="Rectangle 1"/>
              <p:cNvSpPr/>
              <p:nvPr/>
            </p:nvSpPr>
            <p:spPr>
              <a:xfrm>
                <a:off x="0" y="0"/>
                <a:ext cx="228600" cy="6858000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6">
                      <a:lumMod val="60000"/>
                      <a:lumOff val="40000"/>
                      <a:shade val="30000"/>
                      <a:satMod val="115000"/>
                    </a:schemeClr>
                  </a:gs>
                  <a:gs pos="50000">
                    <a:schemeClr val="accent6">
                      <a:lumMod val="60000"/>
                      <a:lumOff val="40000"/>
                      <a:shade val="67500"/>
                      <a:satMod val="115000"/>
                    </a:schemeClr>
                  </a:gs>
                  <a:gs pos="100000">
                    <a:schemeClr val="accent6">
                      <a:lumMod val="60000"/>
                      <a:lumOff val="40000"/>
                      <a:shade val="100000"/>
                      <a:satMod val="11500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57150"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" name="Rectangle 4"/>
              <p:cNvSpPr/>
              <p:nvPr/>
            </p:nvSpPr>
            <p:spPr>
              <a:xfrm>
                <a:off x="11963400" y="0"/>
                <a:ext cx="228600" cy="6858000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6">
                      <a:lumMod val="60000"/>
                      <a:lumOff val="40000"/>
                      <a:shade val="30000"/>
                      <a:satMod val="115000"/>
                    </a:schemeClr>
                  </a:gs>
                  <a:gs pos="50000">
                    <a:schemeClr val="accent6">
                      <a:lumMod val="60000"/>
                      <a:lumOff val="40000"/>
                      <a:shade val="67500"/>
                      <a:satMod val="115000"/>
                    </a:schemeClr>
                  </a:gs>
                  <a:gs pos="100000">
                    <a:schemeClr val="accent6">
                      <a:lumMod val="60000"/>
                      <a:lumOff val="40000"/>
                      <a:shade val="100000"/>
                      <a:satMod val="11500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57150"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" name="Rectangle 3"/>
              <p:cNvSpPr/>
              <p:nvPr/>
            </p:nvSpPr>
            <p:spPr>
              <a:xfrm rot="5400000">
                <a:off x="5966748" y="-5966748"/>
                <a:ext cx="258504" cy="12192001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6">
                      <a:lumMod val="60000"/>
                      <a:lumOff val="40000"/>
                      <a:shade val="30000"/>
                      <a:satMod val="115000"/>
                    </a:schemeClr>
                  </a:gs>
                  <a:gs pos="50000">
                    <a:schemeClr val="accent6">
                      <a:lumMod val="60000"/>
                      <a:lumOff val="40000"/>
                      <a:shade val="67500"/>
                      <a:satMod val="115000"/>
                    </a:schemeClr>
                  </a:gs>
                  <a:gs pos="100000">
                    <a:schemeClr val="accent6">
                      <a:lumMod val="60000"/>
                      <a:lumOff val="40000"/>
                      <a:shade val="100000"/>
                      <a:satMod val="11500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57150"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" name="Rectangle 2"/>
              <p:cNvSpPr/>
              <p:nvPr/>
            </p:nvSpPr>
            <p:spPr>
              <a:xfrm rot="5400000">
                <a:off x="5981697" y="647701"/>
                <a:ext cx="228603" cy="12192002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6">
                      <a:lumMod val="60000"/>
                      <a:lumOff val="40000"/>
                      <a:shade val="30000"/>
                      <a:satMod val="115000"/>
                    </a:schemeClr>
                  </a:gs>
                  <a:gs pos="50000">
                    <a:schemeClr val="accent6">
                      <a:lumMod val="60000"/>
                      <a:lumOff val="40000"/>
                      <a:shade val="67500"/>
                      <a:satMod val="115000"/>
                    </a:schemeClr>
                  </a:gs>
                  <a:gs pos="100000">
                    <a:schemeClr val="accent6">
                      <a:lumMod val="60000"/>
                      <a:lumOff val="40000"/>
                      <a:shade val="100000"/>
                      <a:satMod val="11500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57150"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6" name="Rectangle 5"/>
          <p:cNvSpPr/>
          <p:nvPr/>
        </p:nvSpPr>
        <p:spPr>
          <a:xfrm>
            <a:off x="3733800" y="144521"/>
            <a:ext cx="4411785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9600" b="1" dirty="0" err="1" smtClean="0">
                <a:ln/>
                <a:solidFill>
                  <a:schemeClr val="accent6">
                    <a:lumMod val="50000"/>
                  </a:schemeClr>
                </a:solidFill>
              </a:rPr>
              <a:t>ধন্যবাদ</a:t>
            </a:r>
            <a:endParaRPr lang="en-US" sz="9600" b="1" cap="none" spc="0" dirty="0">
              <a:ln/>
              <a:solidFill>
                <a:schemeClr val="accent6">
                  <a:lumMod val="50000"/>
                </a:schemeClr>
              </a:solidFill>
              <a:effectLst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3429000" y="5721098"/>
            <a:ext cx="5783385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4000" b="1" dirty="0" err="1" smtClean="0">
                <a:ln/>
                <a:solidFill>
                  <a:schemeClr val="accent6">
                    <a:lumMod val="50000"/>
                  </a:schemeClr>
                </a:solidFill>
              </a:rPr>
              <a:t>বই</a:t>
            </a:r>
            <a:r>
              <a:rPr lang="en-US" sz="4000" b="1" dirty="0" smtClean="0">
                <a:ln/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4000" b="1" dirty="0" err="1" smtClean="0">
                <a:ln/>
                <a:solidFill>
                  <a:schemeClr val="accent6">
                    <a:lumMod val="50000"/>
                  </a:schemeClr>
                </a:solidFill>
              </a:rPr>
              <a:t>জ্ঞানের</a:t>
            </a:r>
            <a:r>
              <a:rPr lang="en-US" sz="4000" b="1" dirty="0" smtClean="0">
                <a:ln/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4000" b="1" dirty="0" err="1" smtClean="0">
                <a:ln/>
                <a:solidFill>
                  <a:schemeClr val="accent6">
                    <a:lumMod val="50000"/>
                  </a:schemeClr>
                </a:solidFill>
              </a:rPr>
              <a:t>ভান্ডার</a:t>
            </a:r>
            <a:r>
              <a:rPr lang="en-US" sz="4000" b="1" dirty="0" smtClean="0">
                <a:ln/>
                <a:solidFill>
                  <a:schemeClr val="accent6">
                    <a:lumMod val="50000"/>
                  </a:schemeClr>
                </a:solidFill>
              </a:rPr>
              <a:t> ।</a:t>
            </a:r>
            <a:endParaRPr lang="en-US" sz="4000" b="1" cap="none" spc="0" dirty="0">
              <a:ln/>
              <a:solidFill>
                <a:schemeClr val="accent6">
                  <a:lumMod val="50000"/>
                </a:schemeClr>
              </a:solidFill>
              <a:effectLst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799" y="1600200"/>
            <a:ext cx="8731197" cy="41208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734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1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2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-4825" y="0"/>
            <a:ext cx="12192002" cy="6858003"/>
            <a:chOff x="0" y="0"/>
            <a:chExt cx="12192002" cy="6858003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482" t="20293" r="3314" b="-89"/>
            <a:stretch/>
          </p:blipFill>
          <p:spPr>
            <a:xfrm rot="5400000">
              <a:off x="354100" y="4848720"/>
              <a:ext cx="1536203" cy="1744763"/>
            </a:xfrm>
            <a:prstGeom prst="rect">
              <a:avLst/>
            </a:prstGeom>
          </p:spPr>
        </p:pic>
        <p:grpSp>
          <p:nvGrpSpPr>
            <p:cNvPr id="8" name="Group 7"/>
            <p:cNvGrpSpPr/>
            <p:nvPr/>
          </p:nvGrpSpPr>
          <p:grpSpPr>
            <a:xfrm>
              <a:off x="0" y="0"/>
              <a:ext cx="12192002" cy="6858003"/>
              <a:chOff x="-2" y="0"/>
              <a:chExt cx="12192002" cy="6858003"/>
            </a:xfrm>
          </p:grpSpPr>
          <p:sp>
            <p:nvSpPr>
              <p:cNvPr id="2" name="Rectangle 1"/>
              <p:cNvSpPr/>
              <p:nvPr/>
            </p:nvSpPr>
            <p:spPr>
              <a:xfrm>
                <a:off x="0" y="0"/>
                <a:ext cx="228600" cy="6858000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6">
                      <a:lumMod val="60000"/>
                      <a:lumOff val="40000"/>
                      <a:shade val="30000"/>
                      <a:satMod val="115000"/>
                    </a:schemeClr>
                  </a:gs>
                  <a:gs pos="50000">
                    <a:schemeClr val="accent6">
                      <a:lumMod val="60000"/>
                      <a:lumOff val="40000"/>
                      <a:shade val="67500"/>
                      <a:satMod val="115000"/>
                    </a:schemeClr>
                  </a:gs>
                  <a:gs pos="100000">
                    <a:schemeClr val="accent6">
                      <a:lumMod val="60000"/>
                      <a:lumOff val="40000"/>
                      <a:shade val="100000"/>
                      <a:satMod val="11500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57150"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" name="Rectangle 4"/>
              <p:cNvSpPr/>
              <p:nvPr/>
            </p:nvSpPr>
            <p:spPr>
              <a:xfrm>
                <a:off x="11963400" y="0"/>
                <a:ext cx="228600" cy="6858000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6">
                      <a:lumMod val="60000"/>
                      <a:lumOff val="40000"/>
                      <a:shade val="30000"/>
                      <a:satMod val="115000"/>
                    </a:schemeClr>
                  </a:gs>
                  <a:gs pos="50000">
                    <a:schemeClr val="accent6">
                      <a:lumMod val="60000"/>
                      <a:lumOff val="40000"/>
                      <a:shade val="67500"/>
                      <a:satMod val="115000"/>
                    </a:schemeClr>
                  </a:gs>
                  <a:gs pos="100000">
                    <a:schemeClr val="accent6">
                      <a:lumMod val="60000"/>
                      <a:lumOff val="40000"/>
                      <a:shade val="100000"/>
                      <a:satMod val="11500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57150"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" name="Rectangle 3"/>
              <p:cNvSpPr/>
              <p:nvPr/>
            </p:nvSpPr>
            <p:spPr>
              <a:xfrm rot="5400000">
                <a:off x="5966748" y="-5966748"/>
                <a:ext cx="258504" cy="12192001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6">
                      <a:lumMod val="60000"/>
                      <a:lumOff val="40000"/>
                      <a:shade val="30000"/>
                      <a:satMod val="115000"/>
                    </a:schemeClr>
                  </a:gs>
                  <a:gs pos="50000">
                    <a:schemeClr val="accent6">
                      <a:lumMod val="60000"/>
                      <a:lumOff val="40000"/>
                      <a:shade val="67500"/>
                      <a:satMod val="115000"/>
                    </a:schemeClr>
                  </a:gs>
                  <a:gs pos="100000">
                    <a:schemeClr val="accent6">
                      <a:lumMod val="60000"/>
                      <a:lumOff val="40000"/>
                      <a:shade val="100000"/>
                      <a:satMod val="11500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57150"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" name="Rectangle 2"/>
              <p:cNvSpPr/>
              <p:nvPr/>
            </p:nvSpPr>
            <p:spPr>
              <a:xfrm rot="5400000">
                <a:off x="5981697" y="647701"/>
                <a:ext cx="228603" cy="12192002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6">
                      <a:lumMod val="60000"/>
                      <a:lumOff val="40000"/>
                      <a:shade val="30000"/>
                      <a:satMod val="115000"/>
                    </a:schemeClr>
                  </a:gs>
                  <a:gs pos="50000">
                    <a:schemeClr val="accent6">
                      <a:lumMod val="60000"/>
                      <a:lumOff val="40000"/>
                      <a:shade val="67500"/>
                      <a:satMod val="115000"/>
                    </a:schemeClr>
                  </a:gs>
                  <a:gs pos="100000">
                    <a:schemeClr val="accent6">
                      <a:lumMod val="60000"/>
                      <a:lumOff val="40000"/>
                      <a:shade val="100000"/>
                      <a:satMod val="11500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57150"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10" name="TextBox 9"/>
          <p:cNvSpPr txBox="1"/>
          <p:nvPr/>
        </p:nvSpPr>
        <p:spPr>
          <a:xfrm>
            <a:off x="10287000" y="6119871"/>
            <a:ext cx="121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বীণা</a:t>
            </a:r>
            <a:r>
              <a:rPr lang="en-US" dirty="0" smtClean="0"/>
              <a:t> </a:t>
            </a:r>
            <a:r>
              <a:rPr lang="en-US" dirty="0" err="1" smtClean="0"/>
              <a:t>মিত্র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3716963" y="293024"/>
            <a:ext cx="490871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err="1" smtClean="0">
                <a:ln w="12700">
                  <a:solidFill>
                    <a:schemeClr val="accent1"/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  <a:t>ছবিগুলো</a:t>
            </a:r>
            <a:r>
              <a:rPr lang="en-US" sz="5400" b="1" cap="none" spc="0" dirty="0" smtClean="0">
                <a:ln w="12700">
                  <a:solidFill>
                    <a:schemeClr val="accent1"/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  <a:t> </a:t>
            </a:r>
            <a:r>
              <a:rPr lang="en-US" sz="5400" b="1" cap="none" spc="0" dirty="0" err="1" smtClean="0">
                <a:ln w="12700">
                  <a:solidFill>
                    <a:schemeClr val="accent1"/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  <a:t>দেখ</a:t>
            </a:r>
            <a:r>
              <a:rPr lang="en-US" sz="5400" b="1" cap="none" spc="0" dirty="0" smtClean="0">
                <a:ln w="12700">
                  <a:solidFill>
                    <a:schemeClr val="accent1"/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  <a:t>:</a:t>
            </a:r>
            <a:endParaRPr lang="en-US" sz="5400" b="1" cap="none" spc="0" dirty="0">
              <a:ln w="12700">
                <a:solidFill>
                  <a:schemeClr val="accent1"/>
                </a:solidFill>
                <a:prstDash val="solid"/>
              </a:ln>
              <a:solidFill>
                <a:schemeClr val="accent2">
                  <a:lumMod val="50000"/>
                </a:schemeClr>
              </a:solid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215" y="1292512"/>
            <a:ext cx="3316060" cy="3609232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3149" y="1276899"/>
            <a:ext cx="2465251" cy="3624846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15549" y="1213152"/>
            <a:ext cx="2671479" cy="3688592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9949" y="1213153"/>
            <a:ext cx="2824051" cy="3688592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1179658" y="4958788"/>
            <a:ext cx="1662635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3600" b="1" dirty="0" err="1" smtClean="0">
                <a:ln/>
                <a:solidFill>
                  <a:srgbClr val="002060"/>
                </a:solidFill>
              </a:rPr>
              <a:t>ডাক্তার</a:t>
            </a:r>
            <a:endParaRPr lang="en-US" sz="3600" b="1" cap="none" spc="0" dirty="0">
              <a:ln/>
              <a:solidFill>
                <a:srgbClr val="002060"/>
              </a:solidFill>
              <a:effectLst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3791521" y="4974418"/>
            <a:ext cx="2436886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3600" b="1" dirty="0" err="1" smtClean="0">
                <a:ln/>
                <a:solidFill>
                  <a:srgbClr val="002060"/>
                </a:solidFill>
              </a:rPr>
              <a:t>ইঞ্জিনিয়ার</a:t>
            </a:r>
            <a:endParaRPr lang="en-US" sz="3600" b="1" cap="none" spc="0" dirty="0">
              <a:ln/>
              <a:solidFill>
                <a:srgbClr val="002060"/>
              </a:solidFill>
              <a:effectLst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9555949" y="4996148"/>
            <a:ext cx="1661032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3600" b="1" dirty="0" err="1" smtClean="0">
                <a:ln/>
                <a:solidFill>
                  <a:srgbClr val="002060"/>
                </a:solidFill>
              </a:rPr>
              <a:t>শিক্ষক</a:t>
            </a:r>
            <a:endParaRPr lang="en-US" sz="3600" b="1" cap="none" spc="0" dirty="0">
              <a:ln/>
              <a:solidFill>
                <a:srgbClr val="002060"/>
              </a:solidFill>
              <a:effectLst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6931600" y="5036005"/>
            <a:ext cx="1518364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3600" b="1" dirty="0" err="1" smtClean="0">
                <a:ln/>
                <a:solidFill>
                  <a:srgbClr val="002060"/>
                </a:solidFill>
              </a:rPr>
              <a:t>উকিল</a:t>
            </a:r>
            <a:endParaRPr lang="en-US" sz="3600" b="1" cap="none" spc="0" dirty="0">
              <a:ln/>
              <a:solidFill>
                <a:srgbClr val="002060"/>
              </a:solidFill>
              <a:effectLst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1520803" y="5741839"/>
            <a:ext cx="8876149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3600" b="1" dirty="0" err="1" smtClean="0">
                <a:ln/>
                <a:solidFill>
                  <a:srgbClr val="002060"/>
                </a:solidFill>
              </a:rPr>
              <a:t>এই</a:t>
            </a:r>
            <a:r>
              <a:rPr lang="en-US" sz="3600" b="1" dirty="0" smtClean="0">
                <a:ln/>
                <a:solidFill>
                  <a:srgbClr val="002060"/>
                </a:solidFill>
              </a:rPr>
              <a:t> </a:t>
            </a:r>
            <a:r>
              <a:rPr lang="en-US" sz="3600" b="1" dirty="0" err="1" smtClean="0">
                <a:ln/>
                <a:solidFill>
                  <a:srgbClr val="002060"/>
                </a:solidFill>
              </a:rPr>
              <a:t>পেশায়</a:t>
            </a:r>
            <a:r>
              <a:rPr lang="en-US" sz="3600" b="1" dirty="0" smtClean="0">
                <a:ln/>
                <a:solidFill>
                  <a:srgbClr val="002060"/>
                </a:solidFill>
              </a:rPr>
              <a:t> </a:t>
            </a:r>
            <a:r>
              <a:rPr lang="en-US" sz="3600" b="1" dirty="0" err="1" smtClean="0">
                <a:ln/>
                <a:solidFill>
                  <a:srgbClr val="002060"/>
                </a:solidFill>
              </a:rPr>
              <a:t>যেতে</a:t>
            </a:r>
            <a:r>
              <a:rPr lang="en-US" sz="3600" b="1" dirty="0" smtClean="0">
                <a:ln/>
                <a:solidFill>
                  <a:srgbClr val="002060"/>
                </a:solidFill>
              </a:rPr>
              <a:t> </a:t>
            </a:r>
            <a:r>
              <a:rPr lang="en-US" sz="3600" b="1" dirty="0" err="1" smtClean="0">
                <a:ln/>
                <a:solidFill>
                  <a:srgbClr val="002060"/>
                </a:solidFill>
              </a:rPr>
              <a:t>হলে</a:t>
            </a:r>
            <a:r>
              <a:rPr lang="en-US" sz="3600" b="1" dirty="0" smtClean="0">
                <a:ln/>
                <a:solidFill>
                  <a:srgbClr val="002060"/>
                </a:solidFill>
              </a:rPr>
              <a:t> </a:t>
            </a:r>
            <a:r>
              <a:rPr lang="en-US" sz="3600" b="1" dirty="0" err="1" smtClean="0">
                <a:ln/>
                <a:solidFill>
                  <a:srgbClr val="002060"/>
                </a:solidFill>
              </a:rPr>
              <a:t>যেগ্যতার</a:t>
            </a:r>
            <a:r>
              <a:rPr lang="en-US" sz="3600" b="1" dirty="0" smtClean="0">
                <a:ln/>
                <a:solidFill>
                  <a:srgbClr val="002060"/>
                </a:solidFill>
              </a:rPr>
              <a:t> </a:t>
            </a:r>
            <a:r>
              <a:rPr lang="en-US" sz="3600" b="1" dirty="0" err="1" smtClean="0">
                <a:ln/>
                <a:solidFill>
                  <a:srgbClr val="002060"/>
                </a:solidFill>
              </a:rPr>
              <a:t>প্রয়োজন</a:t>
            </a:r>
            <a:endParaRPr lang="en-US" sz="3600" b="1" cap="none" spc="0" dirty="0">
              <a:ln/>
              <a:solidFill>
                <a:srgbClr val="002060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0313796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5" grpId="0"/>
      <p:bldP spid="16" grpId="0"/>
      <p:bldP spid="17" grpId="0"/>
      <p:bldP spid="18" grpId="0"/>
      <p:bldP spid="1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-4825" y="0"/>
            <a:ext cx="12192002" cy="6858003"/>
            <a:chOff x="0" y="0"/>
            <a:chExt cx="12192002" cy="6858003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482" t="20293" r="3314" b="-89"/>
            <a:stretch/>
          </p:blipFill>
          <p:spPr>
            <a:xfrm rot="5400000">
              <a:off x="354100" y="4848720"/>
              <a:ext cx="1536203" cy="1744763"/>
            </a:xfrm>
            <a:prstGeom prst="rect">
              <a:avLst/>
            </a:prstGeom>
          </p:spPr>
        </p:pic>
        <p:grpSp>
          <p:nvGrpSpPr>
            <p:cNvPr id="8" name="Group 7"/>
            <p:cNvGrpSpPr/>
            <p:nvPr/>
          </p:nvGrpSpPr>
          <p:grpSpPr>
            <a:xfrm>
              <a:off x="0" y="0"/>
              <a:ext cx="12192002" cy="6858003"/>
              <a:chOff x="-2" y="0"/>
              <a:chExt cx="12192002" cy="6858003"/>
            </a:xfrm>
          </p:grpSpPr>
          <p:sp>
            <p:nvSpPr>
              <p:cNvPr id="2" name="Rectangle 1"/>
              <p:cNvSpPr/>
              <p:nvPr/>
            </p:nvSpPr>
            <p:spPr>
              <a:xfrm>
                <a:off x="0" y="0"/>
                <a:ext cx="228600" cy="6858000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6">
                      <a:lumMod val="60000"/>
                      <a:lumOff val="40000"/>
                      <a:shade val="30000"/>
                      <a:satMod val="115000"/>
                    </a:schemeClr>
                  </a:gs>
                  <a:gs pos="50000">
                    <a:schemeClr val="accent6">
                      <a:lumMod val="60000"/>
                      <a:lumOff val="40000"/>
                      <a:shade val="67500"/>
                      <a:satMod val="115000"/>
                    </a:schemeClr>
                  </a:gs>
                  <a:gs pos="100000">
                    <a:schemeClr val="accent6">
                      <a:lumMod val="60000"/>
                      <a:lumOff val="40000"/>
                      <a:shade val="100000"/>
                      <a:satMod val="11500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57150"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" name="Rectangle 4"/>
              <p:cNvSpPr/>
              <p:nvPr/>
            </p:nvSpPr>
            <p:spPr>
              <a:xfrm>
                <a:off x="11963400" y="0"/>
                <a:ext cx="228600" cy="6858000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6">
                      <a:lumMod val="60000"/>
                      <a:lumOff val="40000"/>
                      <a:shade val="30000"/>
                      <a:satMod val="115000"/>
                    </a:schemeClr>
                  </a:gs>
                  <a:gs pos="50000">
                    <a:schemeClr val="accent6">
                      <a:lumMod val="60000"/>
                      <a:lumOff val="40000"/>
                      <a:shade val="67500"/>
                      <a:satMod val="115000"/>
                    </a:schemeClr>
                  </a:gs>
                  <a:gs pos="100000">
                    <a:schemeClr val="accent6">
                      <a:lumMod val="60000"/>
                      <a:lumOff val="40000"/>
                      <a:shade val="100000"/>
                      <a:satMod val="11500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57150"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" name="Rectangle 3"/>
              <p:cNvSpPr/>
              <p:nvPr/>
            </p:nvSpPr>
            <p:spPr>
              <a:xfrm rot="5400000">
                <a:off x="5966748" y="-5966748"/>
                <a:ext cx="258504" cy="12192001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6">
                      <a:lumMod val="60000"/>
                      <a:lumOff val="40000"/>
                      <a:shade val="30000"/>
                      <a:satMod val="115000"/>
                    </a:schemeClr>
                  </a:gs>
                  <a:gs pos="50000">
                    <a:schemeClr val="accent6">
                      <a:lumMod val="60000"/>
                      <a:lumOff val="40000"/>
                      <a:shade val="67500"/>
                      <a:satMod val="115000"/>
                    </a:schemeClr>
                  </a:gs>
                  <a:gs pos="100000">
                    <a:schemeClr val="accent6">
                      <a:lumMod val="60000"/>
                      <a:lumOff val="40000"/>
                      <a:shade val="100000"/>
                      <a:satMod val="11500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57150"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" name="Rectangle 2"/>
              <p:cNvSpPr/>
              <p:nvPr/>
            </p:nvSpPr>
            <p:spPr>
              <a:xfrm rot="5400000">
                <a:off x="5981697" y="647701"/>
                <a:ext cx="228603" cy="12192002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6">
                      <a:lumMod val="60000"/>
                      <a:lumOff val="40000"/>
                      <a:shade val="30000"/>
                      <a:satMod val="115000"/>
                    </a:schemeClr>
                  </a:gs>
                  <a:gs pos="50000">
                    <a:schemeClr val="accent6">
                      <a:lumMod val="60000"/>
                      <a:lumOff val="40000"/>
                      <a:shade val="67500"/>
                      <a:satMod val="115000"/>
                    </a:schemeClr>
                  </a:gs>
                  <a:gs pos="100000">
                    <a:schemeClr val="accent6">
                      <a:lumMod val="60000"/>
                      <a:lumOff val="40000"/>
                      <a:shade val="100000"/>
                      <a:satMod val="11500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57150"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6" name="Rectangle 5"/>
          <p:cNvSpPr/>
          <p:nvPr/>
        </p:nvSpPr>
        <p:spPr>
          <a:xfrm>
            <a:off x="512780" y="2496423"/>
            <a:ext cx="10854254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4000" b="1" dirty="0" err="1" smtClean="0">
                <a:ln/>
                <a:solidFill>
                  <a:schemeClr val="accent1">
                    <a:lumMod val="50000"/>
                  </a:schemeClr>
                </a:solidFill>
              </a:rPr>
              <a:t>যোগ্যতা</a:t>
            </a:r>
            <a:r>
              <a:rPr lang="en-US" sz="4000" b="1" dirty="0" smtClean="0">
                <a:ln/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4000" b="1" dirty="0" err="1" smtClean="0">
                <a:ln/>
                <a:solidFill>
                  <a:schemeClr val="accent1">
                    <a:lumMod val="50000"/>
                  </a:schemeClr>
                </a:solidFill>
              </a:rPr>
              <a:t>অর্জনের</a:t>
            </a:r>
            <a:r>
              <a:rPr lang="en-US" sz="4000" b="1" dirty="0" smtClean="0">
                <a:ln/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4000" b="1" dirty="0" err="1" smtClean="0">
                <a:ln/>
                <a:solidFill>
                  <a:schemeClr val="accent1">
                    <a:lumMod val="50000"/>
                  </a:schemeClr>
                </a:solidFill>
              </a:rPr>
              <a:t>জন্য</a:t>
            </a:r>
            <a:r>
              <a:rPr lang="en-US" sz="4000" b="1" dirty="0" smtClean="0">
                <a:ln/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4000" b="1" dirty="0" err="1" smtClean="0">
                <a:ln/>
                <a:solidFill>
                  <a:schemeClr val="accent1">
                    <a:lumMod val="50000"/>
                  </a:schemeClr>
                </a:solidFill>
              </a:rPr>
              <a:t>প্রয়োজন</a:t>
            </a:r>
            <a:r>
              <a:rPr lang="en-US" sz="4000" b="1" dirty="0" smtClean="0">
                <a:ln/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4000" b="1" dirty="0" err="1" smtClean="0">
                <a:ln/>
                <a:solidFill>
                  <a:schemeClr val="accent1">
                    <a:lumMod val="50000"/>
                  </a:schemeClr>
                </a:solidFill>
              </a:rPr>
              <a:t>সার্টিফিকেট</a:t>
            </a:r>
            <a:endParaRPr lang="en-US" sz="4000" b="1" cap="none" spc="0" dirty="0">
              <a:ln/>
              <a:solidFill>
                <a:schemeClr val="accent1">
                  <a:lumMod val="50000"/>
                </a:schemeClr>
              </a:solidFill>
              <a:effectLst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3044" y="350942"/>
            <a:ext cx="4136261" cy="2179895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3573448" y="4917610"/>
            <a:ext cx="4843523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4000" b="1" dirty="0" err="1" smtClean="0">
                <a:ln/>
                <a:solidFill>
                  <a:srgbClr val="00B0F0"/>
                </a:solidFill>
              </a:rPr>
              <a:t>অনেক</a:t>
            </a:r>
            <a:r>
              <a:rPr lang="en-US" sz="4000" b="1" dirty="0" smtClean="0">
                <a:ln/>
                <a:solidFill>
                  <a:srgbClr val="00B0F0"/>
                </a:solidFill>
              </a:rPr>
              <a:t> ‘</a:t>
            </a:r>
            <a:r>
              <a:rPr lang="en-US" sz="4000" b="1" dirty="0" err="1" smtClean="0">
                <a:ln/>
                <a:solidFill>
                  <a:srgbClr val="00B0F0"/>
                </a:solidFill>
              </a:rPr>
              <a:t>বই</a:t>
            </a:r>
            <a:r>
              <a:rPr lang="en-US" sz="4000" b="1" dirty="0" smtClean="0">
                <a:ln/>
                <a:solidFill>
                  <a:srgbClr val="00B0F0"/>
                </a:solidFill>
              </a:rPr>
              <a:t> </a:t>
            </a:r>
            <a:r>
              <a:rPr lang="en-US" sz="4000" b="1" dirty="0" err="1" smtClean="0">
                <a:ln/>
                <a:solidFill>
                  <a:srgbClr val="00B0F0"/>
                </a:solidFill>
              </a:rPr>
              <a:t>পড়া</a:t>
            </a:r>
            <a:r>
              <a:rPr lang="en-US" sz="4000" b="1" dirty="0" smtClean="0">
                <a:ln/>
                <a:solidFill>
                  <a:srgbClr val="00B0F0"/>
                </a:solidFill>
              </a:rPr>
              <a:t>’</a:t>
            </a:r>
            <a:endParaRPr lang="en-US" sz="4000" b="1" cap="none" spc="0" dirty="0">
              <a:ln/>
              <a:solidFill>
                <a:srgbClr val="00B0F0"/>
              </a:solidFill>
              <a:effectLst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815320" y="5601985"/>
            <a:ext cx="11335189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4000" b="1" dirty="0" err="1" smtClean="0">
                <a:ln/>
                <a:solidFill>
                  <a:schemeClr val="accent2">
                    <a:lumMod val="75000"/>
                  </a:schemeClr>
                </a:solidFill>
              </a:rPr>
              <a:t>সার্টিফিকেট</a:t>
            </a:r>
            <a:r>
              <a:rPr lang="en-US" sz="4000" b="1" dirty="0" smtClean="0">
                <a:ln/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4000" b="1" dirty="0" err="1" smtClean="0">
                <a:ln/>
                <a:solidFill>
                  <a:schemeClr val="accent2">
                    <a:lumMod val="75000"/>
                  </a:schemeClr>
                </a:solidFill>
              </a:rPr>
              <a:t>অর্জনের</a:t>
            </a:r>
            <a:r>
              <a:rPr lang="en-US" sz="4000" b="1" dirty="0" smtClean="0">
                <a:ln/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4000" b="1" dirty="0" err="1" smtClean="0">
                <a:ln/>
                <a:solidFill>
                  <a:schemeClr val="accent2">
                    <a:lumMod val="75000"/>
                  </a:schemeClr>
                </a:solidFill>
              </a:rPr>
              <a:t>জন্য</a:t>
            </a:r>
            <a:r>
              <a:rPr lang="en-US" sz="4000" b="1" dirty="0" smtClean="0">
                <a:ln/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4000" b="1" dirty="0" err="1" smtClean="0">
                <a:ln/>
                <a:solidFill>
                  <a:schemeClr val="accent2">
                    <a:lumMod val="75000"/>
                  </a:schemeClr>
                </a:solidFill>
              </a:rPr>
              <a:t>প্রয়োজন</a:t>
            </a:r>
            <a:r>
              <a:rPr lang="en-US" sz="4000" b="1" dirty="0" smtClean="0">
                <a:ln/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4000" b="1" dirty="0" err="1" smtClean="0">
                <a:ln/>
                <a:solidFill>
                  <a:schemeClr val="accent2">
                    <a:lumMod val="75000"/>
                  </a:schemeClr>
                </a:solidFill>
              </a:rPr>
              <a:t>পড়ালেখা</a:t>
            </a:r>
            <a:endParaRPr lang="en-US" sz="4000" b="1" cap="none" spc="0" dirty="0">
              <a:ln/>
              <a:solidFill>
                <a:schemeClr val="accent2">
                  <a:lumMod val="75000"/>
                </a:schemeClr>
              </a:solidFill>
              <a:effectLst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3025" y="3232639"/>
            <a:ext cx="4495800" cy="17203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179928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 tmFilter="0,0; .5, 1; 1, 1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 tmFilter="0,0; .5, 1; 1, 1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2" grpId="0"/>
      <p:bldP spid="1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-31104" y="-21774"/>
            <a:ext cx="12192002" cy="6858003"/>
            <a:chOff x="0" y="0"/>
            <a:chExt cx="12192002" cy="6858003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482" t="20293" r="3314" b="-89"/>
            <a:stretch/>
          </p:blipFill>
          <p:spPr>
            <a:xfrm rot="5400000">
              <a:off x="354100" y="4848720"/>
              <a:ext cx="1536203" cy="1744763"/>
            </a:xfrm>
            <a:prstGeom prst="rect">
              <a:avLst/>
            </a:prstGeom>
          </p:spPr>
        </p:pic>
        <p:grpSp>
          <p:nvGrpSpPr>
            <p:cNvPr id="8" name="Group 7"/>
            <p:cNvGrpSpPr/>
            <p:nvPr/>
          </p:nvGrpSpPr>
          <p:grpSpPr>
            <a:xfrm>
              <a:off x="0" y="0"/>
              <a:ext cx="12192002" cy="6858003"/>
              <a:chOff x="-2" y="0"/>
              <a:chExt cx="12192002" cy="6858003"/>
            </a:xfrm>
          </p:grpSpPr>
          <p:sp>
            <p:nvSpPr>
              <p:cNvPr id="2" name="Rectangle 1"/>
              <p:cNvSpPr/>
              <p:nvPr/>
            </p:nvSpPr>
            <p:spPr>
              <a:xfrm>
                <a:off x="0" y="0"/>
                <a:ext cx="228600" cy="6858000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6">
                      <a:lumMod val="60000"/>
                      <a:lumOff val="40000"/>
                      <a:shade val="30000"/>
                      <a:satMod val="115000"/>
                    </a:schemeClr>
                  </a:gs>
                  <a:gs pos="50000">
                    <a:schemeClr val="accent6">
                      <a:lumMod val="60000"/>
                      <a:lumOff val="40000"/>
                      <a:shade val="67500"/>
                      <a:satMod val="115000"/>
                    </a:schemeClr>
                  </a:gs>
                  <a:gs pos="100000">
                    <a:schemeClr val="accent6">
                      <a:lumMod val="60000"/>
                      <a:lumOff val="40000"/>
                      <a:shade val="100000"/>
                      <a:satMod val="11500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57150"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" name="Rectangle 4"/>
              <p:cNvSpPr/>
              <p:nvPr/>
            </p:nvSpPr>
            <p:spPr>
              <a:xfrm>
                <a:off x="11963400" y="0"/>
                <a:ext cx="228600" cy="6858000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6">
                      <a:lumMod val="60000"/>
                      <a:lumOff val="40000"/>
                      <a:shade val="30000"/>
                      <a:satMod val="115000"/>
                    </a:schemeClr>
                  </a:gs>
                  <a:gs pos="50000">
                    <a:schemeClr val="accent6">
                      <a:lumMod val="60000"/>
                      <a:lumOff val="40000"/>
                      <a:shade val="67500"/>
                      <a:satMod val="115000"/>
                    </a:schemeClr>
                  </a:gs>
                  <a:gs pos="100000">
                    <a:schemeClr val="accent6">
                      <a:lumMod val="60000"/>
                      <a:lumOff val="40000"/>
                      <a:shade val="100000"/>
                      <a:satMod val="11500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57150"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" name="Rectangle 3"/>
              <p:cNvSpPr/>
              <p:nvPr/>
            </p:nvSpPr>
            <p:spPr>
              <a:xfrm rot="5400000">
                <a:off x="5966748" y="-5966748"/>
                <a:ext cx="258504" cy="12192001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6">
                      <a:lumMod val="60000"/>
                      <a:lumOff val="40000"/>
                      <a:shade val="30000"/>
                      <a:satMod val="115000"/>
                    </a:schemeClr>
                  </a:gs>
                  <a:gs pos="50000">
                    <a:schemeClr val="accent6">
                      <a:lumMod val="60000"/>
                      <a:lumOff val="40000"/>
                      <a:shade val="67500"/>
                      <a:satMod val="115000"/>
                    </a:schemeClr>
                  </a:gs>
                  <a:gs pos="100000">
                    <a:schemeClr val="accent6">
                      <a:lumMod val="60000"/>
                      <a:lumOff val="40000"/>
                      <a:shade val="100000"/>
                      <a:satMod val="11500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57150"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" name="Rectangle 2"/>
              <p:cNvSpPr/>
              <p:nvPr/>
            </p:nvSpPr>
            <p:spPr>
              <a:xfrm rot="5400000">
                <a:off x="5981697" y="647701"/>
                <a:ext cx="228603" cy="12192002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6">
                      <a:lumMod val="60000"/>
                      <a:lumOff val="40000"/>
                      <a:shade val="30000"/>
                      <a:satMod val="115000"/>
                    </a:schemeClr>
                  </a:gs>
                  <a:gs pos="50000">
                    <a:schemeClr val="accent6">
                      <a:lumMod val="60000"/>
                      <a:lumOff val="40000"/>
                      <a:shade val="67500"/>
                      <a:satMod val="115000"/>
                    </a:schemeClr>
                  </a:gs>
                  <a:gs pos="100000">
                    <a:schemeClr val="accent6">
                      <a:lumMod val="60000"/>
                      <a:lumOff val="40000"/>
                      <a:shade val="100000"/>
                      <a:satMod val="11500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57150"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6" name="Rectangle 5"/>
          <p:cNvSpPr/>
          <p:nvPr/>
        </p:nvSpPr>
        <p:spPr>
          <a:xfrm>
            <a:off x="1784317" y="380632"/>
            <a:ext cx="838200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আজকের</a:t>
            </a:r>
            <a:r>
              <a:rPr lang="en-US" sz="54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r>
              <a:rPr lang="en-US" sz="54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পাঠ</a:t>
            </a:r>
            <a:r>
              <a:rPr lang="en-US" sz="54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:- ‘</a:t>
            </a:r>
            <a:r>
              <a:rPr lang="en-US" sz="54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বই</a:t>
            </a:r>
            <a:r>
              <a:rPr lang="en-US" sz="54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r>
              <a:rPr lang="en-US" sz="54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পড়া</a:t>
            </a:r>
            <a:r>
              <a:rPr lang="en-US" sz="54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’</a:t>
            </a:r>
            <a:endParaRPr lang="en-US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6">
                  <a:lumMod val="75000"/>
                </a:schemeClr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267200" y="1303962"/>
            <a:ext cx="2813591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3600" b="1" dirty="0" err="1" smtClean="0">
                <a:ln/>
                <a:solidFill>
                  <a:schemeClr val="accent1">
                    <a:lumMod val="50000"/>
                  </a:schemeClr>
                </a:solidFill>
              </a:rPr>
              <a:t>প্রমথ</a:t>
            </a:r>
            <a:r>
              <a:rPr lang="en-US" sz="3600" b="1" dirty="0" smtClean="0">
                <a:ln/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3600" b="1" dirty="0" err="1" smtClean="0">
                <a:ln/>
                <a:solidFill>
                  <a:schemeClr val="accent1">
                    <a:lumMod val="50000"/>
                  </a:schemeClr>
                </a:solidFill>
              </a:rPr>
              <a:t>চৌধুরী</a:t>
            </a:r>
            <a:endParaRPr lang="en-US" sz="3600" b="1" cap="none" spc="0" dirty="0">
              <a:ln/>
              <a:solidFill>
                <a:schemeClr val="accent1">
                  <a:lumMod val="50000"/>
                </a:schemeClr>
              </a:solidFill>
              <a:effectLst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0" y="2057400"/>
            <a:ext cx="7010400" cy="40055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5301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-79516"/>
            <a:ext cx="12192002" cy="6858003"/>
            <a:chOff x="0" y="0"/>
            <a:chExt cx="12192002" cy="6858003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482" t="20293" r="3314" b="-89"/>
            <a:stretch/>
          </p:blipFill>
          <p:spPr>
            <a:xfrm rot="5400000">
              <a:off x="354100" y="4848720"/>
              <a:ext cx="1536203" cy="1744763"/>
            </a:xfrm>
            <a:prstGeom prst="rect">
              <a:avLst/>
            </a:prstGeom>
          </p:spPr>
        </p:pic>
        <p:grpSp>
          <p:nvGrpSpPr>
            <p:cNvPr id="4" name="Group 3"/>
            <p:cNvGrpSpPr/>
            <p:nvPr/>
          </p:nvGrpSpPr>
          <p:grpSpPr>
            <a:xfrm>
              <a:off x="0" y="0"/>
              <a:ext cx="12192002" cy="6858003"/>
              <a:chOff x="-2" y="0"/>
              <a:chExt cx="12192002" cy="6858003"/>
            </a:xfrm>
          </p:grpSpPr>
          <p:sp>
            <p:nvSpPr>
              <p:cNvPr id="5" name="Rectangle 4"/>
              <p:cNvSpPr/>
              <p:nvPr/>
            </p:nvSpPr>
            <p:spPr>
              <a:xfrm>
                <a:off x="0" y="0"/>
                <a:ext cx="228600" cy="6858000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6">
                      <a:lumMod val="60000"/>
                      <a:lumOff val="40000"/>
                      <a:shade val="30000"/>
                      <a:satMod val="115000"/>
                    </a:schemeClr>
                  </a:gs>
                  <a:gs pos="50000">
                    <a:schemeClr val="accent6">
                      <a:lumMod val="60000"/>
                      <a:lumOff val="40000"/>
                      <a:shade val="67500"/>
                      <a:satMod val="115000"/>
                    </a:schemeClr>
                  </a:gs>
                  <a:gs pos="100000">
                    <a:schemeClr val="accent6">
                      <a:lumMod val="60000"/>
                      <a:lumOff val="40000"/>
                      <a:shade val="100000"/>
                      <a:satMod val="11500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57150"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" name="Rectangle 5"/>
              <p:cNvSpPr/>
              <p:nvPr/>
            </p:nvSpPr>
            <p:spPr>
              <a:xfrm>
                <a:off x="11963400" y="0"/>
                <a:ext cx="228600" cy="6858000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6">
                      <a:lumMod val="60000"/>
                      <a:lumOff val="40000"/>
                      <a:shade val="30000"/>
                      <a:satMod val="115000"/>
                    </a:schemeClr>
                  </a:gs>
                  <a:gs pos="50000">
                    <a:schemeClr val="accent6">
                      <a:lumMod val="60000"/>
                      <a:lumOff val="40000"/>
                      <a:shade val="67500"/>
                      <a:satMod val="115000"/>
                    </a:schemeClr>
                  </a:gs>
                  <a:gs pos="100000">
                    <a:schemeClr val="accent6">
                      <a:lumMod val="60000"/>
                      <a:lumOff val="40000"/>
                      <a:shade val="100000"/>
                      <a:satMod val="11500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57150"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" name="Rectangle 6"/>
              <p:cNvSpPr/>
              <p:nvPr/>
            </p:nvSpPr>
            <p:spPr>
              <a:xfrm rot="5400000">
                <a:off x="5966748" y="-5966748"/>
                <a:ext cx="258504" cy="12192001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6">
                      <a:lumMod val="60000"/>
                      <a:lumOff val="40000"/>
                      <a:shade val="30000"/>
                      <a:satMod val="115000"/>
                    </a:schemeClr>
                  </a:gs>
                  <a:gs pos="50000">
                    <a:schemeClr val="accent6">
                      <a:lumMod val="60000"/>
                      <a:lumOff val="40000"/>
                      <a:shade val="67500"/>
                      <a:satMod val="115000"/>
                    </a:schemeClr>
                  </a:gs>
                  <a:gs pos="100000">
                    <a:schemeClr val="accent6">
                      <a:lumMod val="60000"/>
                      <a:lumOff val="40000"/>
                      <a:shade val="100000"/>
                      <a:satMod val="11500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57150"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" name="Rectangle 7"/>
              <p:cNvSpPr/>
              <p:nvPr/>
            </p:nvSpPr>
            <p:spPr>
              <a:xfrm rot="5400000">
                <a:off x="5981697" y="647701"/>
                <a:ext cx="228603" cy="12192002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6">
                      <a:lumMod val="60000"/>
                      <a:lumOff val="40000"/>
                      <a:shade val="30000"/>
                      <a:satMod val="115000"/>
                    </a:schemeClr>
                  </a:gs>
                  <a:gs pos="50000">
                    <a:schemeClr val="accent6">
                      <a:lumMod val="60000"/>
                      <a:lumOff val="40000"/>
                      <a:shade val="67500"/>
                      <a:satMod val="115000"/>
                    </a:schemeClr>
                  </a:gs>
                  <a:gs pos="100000">
                    <a:schemeClr val="accent6">
                      <a:lumMod val="60000"/>
                      <a:lumOff val="40000"/>
                      <a:shade val="100000"/>
                      <a:satMod val="11500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57150"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9" name="Rectangle 8"/>
          <p:cNvSpPr/>
          <p:nvPr/>
        </p:nvSpPr>
        <p:spPr>
          <a:xfrm>
            <a:off x="4284158" y="223888"/>
            <a:ext cx="3595857" cy="92333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5400" b="1" dirty="0" err="1" smtClean="0">
                <a:ln/>
                <a:solidFill>
                  <a:schemeClr val="accent6">
                    <a:lumMod val="75000"/>
                  </a:schemeClr>
                </a:solidFill>
              </a:rPr>
              <a:t>শিখন</a:t>
            </a:r>
            <a:r>
              <a:rPr lang="en-US" sz="5400" b="1" dirty="0" smtClean="0">
                <a:ln/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5400" b="1" dirty="0" err="1" smtClean="0">
                <a:ln/>
                <a:solidFill>
                  <a:schemeClr val="accent6">
                    <a:lumMod val="75000"/>
                  </a:schemeClr>
                </a:solidFill>
              </a:rPr>
              <a:t>ফল</a:t>
            </a:r>
            <a:r>
              <a:rPr lang="en-US" sz="5400" b="1" dirty="0" smtClean="0">
                <a:ln/>
                <a:solidFill>
                  <a:schemeClr val="accent6">
                    <a:lumMod val="75000"/>
                  </a:schemeClr>
                </a:solidFill>
              </a:rPr>
              <a:t>:</a:t>
            </a:r>
            <a:endParaRPr lang="en-US" sz="5400" b="1" cap="none" spc="0" dirty="0">
              <a:ln/>
              <a:solidFill>
                <a:schemeClr val="accent6">
                  <a:lumMod val="75000"/>
                </a:schemeClr>
              </a:solidFill>
              <a:effectLst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54243" y="1542612"/>
            <a:ext cx="5224507" cy="58477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3200" b="1" dirty="0" err="1" smtClean="0">
                <a:ln/>
                <a:solidFill>
                  <a:schemeClr val="accent1">
                    <a:lumMod val="75000"/>
                  </a:schemeClr>
                </a:solidFill>
              </a:rPr>
              <a:t>এই</a:t>
            </a:r>
            <a:r>
              <a:rPr lang="en-US" sz="3200" b="1" dirty="0" smtClean="0">
                <a:ln/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3200" b="1" dirty="0" err="1" smtClean="0">
                <a:ln/>
                <a:solidFill>
                  <a:schemeClr val="accent1">
                    <a:lumMod val="75000"/>
                  </a:schemeClr>
                </a:solidFill>
              </a:rPr>
              <a:t>পাঠ</a:t>
            </a:r>
            <a:r>
              <a:rPr lang="en-US" sz="3200" b="1" dirty="0" smtClean="0">
                <a:ln/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3200" b="1" dirty="0" err="1" smtClean="0">
                <a:ln/>
                <a:solidFill>
                  <a:schemeClr val="accent1">
                    <a:lumMod val="75000"/>
                  </a:schemeClr>
                </a:solidFill>
              </a:rPr>
              <a:t>শেষে</a:t>
            </a:r>
            <a:r>
              <a:rPr lang="en-US" sz="3200" b="1" dirty="0" smtClean="0">
                <a:ln/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3200" b="1" dirty="0" err="1" smtClean="0">
                <a:ln/>
                <a:solidFill>
                  <a:schemeClr val="accent1">
                    <a:lumMod val="75000"/>
                  </a:schemeClr>
                </a:solidFill>
              </a:rPr>
              <a:t>শিক্ষার্থিরা</a:t>
            </a:r>
            <a:r>
              <a:rPr lang="en-US" sz="3200" b="1" dirty="0" smtClean="0">
                <a:ln/>
                <a:solidFill>
                  <a:schemeClr val="accent1">
                    <a:lumMod val="75000"/>
                  </a:schemeClr>
                </a:solidFill>
              </a:rPr>
              <a:t>----</a:t>
            </a:r>
            <a:endParaRPr lang="en-US" sz="3200" b="1" cap="none" spc="0" dirty="0">
              <a:ln/>
              <a:solidFill>
                <a:schemeClr val="accent1">
                  <a:lumMod val="75000"/>
                </a:schemeClr>
              </a:solidFill>
              <a:effectLst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56231" y="2175308"/>
            <a:ext cx="9288120" cy="58477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3200" b="1" dirty="0" smtClean="0">
                <a:ln/>
                <a:solidFill>
                  <a:schemeClr val="accent6">
                    <a:lumMod val="75000"/>
                  </a:schemeClr>
                </a:solidFill>
              </a:rPr>
              <a:t>১/ </a:t>
            </a:r>
            <a:r>
              <a:rPr lang="en-US" sz="3200" b="1" dirty="0" err="1" smtClean="0">
                <a:ln/>
                <a:solidFill>
                  <a:schemeClr val="accent6">
                    <a:lumMod val="75000"/>
                  </a:schemeClr>
                </a:solidFill>
              </a:rPr>
              <a:t>বই</a:t>
            </a:r>
            <a:r>
              <a:rPr lang="en-US" sz="3200" b="1" dirty="0" smtClean="0">
                <a:ln/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3200" b="1" dirty="0" err="1" smtClean="0">
                <a:ln/>
                <a:solidFill>
                  <a:schemeClr val="accent6">
                    <a:lumMod val="75000"/>
                  </a:schemeClr>
                </a:solidFill>
              </a:rPr>
              <a:t>পড়ার</a:t>
            </a:r>
            <a:r>
              <a:rPr lang="en-US" sz="3200" b="1" dirty="0" smtClean="0">
                <a:ln/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3200" b="1" dirty="0" err="1" smtClean="0">
                <a:ln/>
                <a:solidFill>
                  <a:schemeClr val="accent6">
                    <a:lumMod val="75000"/>
                  </a:schemeClr>
                </a:solidFill>
              </a:rPr>
              <a:t>প্রয়োজনীয়তা</a:t>
            </a:r>
            <a:r>
              <a:rPr lang="en-US" sz="3200" b="1" dirty="0" smtClean="0">
                <a:ln/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3200" b="1" dirty="0" err="1" smtClean="0">
                <a:ln/>
                <a:solidFill>
                  <a:schemeClr val="accent6">
                    <a:lumMod val="75000"/>
                  </a:schemeClr>
                </a:solidFill>
              </a:rPr>
              <a:t>ব্যাখ্যা</a:t>
            </a:r>
            <a:r>
              <a:rPr lang="en-US" sz="3200" b="1" dirty="0" smtClean="0">
                <a:ln/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3200" b="1" dirty="0" err="1" smtClean="0">
                <a:ln/>
                <a:solidFill>
                  <a:schemeClr val="accent6">
                    <a:lumMod val="75000"/>
                  </a:schemeClr>
                </a:solidFill>
              </a:rPr>
              <a:t>করতে</a:t>
            </a:r>
            <a:r>
              <a:rPr lang="en-US" sz="3200" b="1" dirty="0" smtClean="0">
                <a:ln/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3200" b="1" dirty="0" err="1" smtClean="0">
                <a:ln/>
                <a:solidFill>
                  <a:schemeClr val="accent6">
                    <a:lumMod val="75000"/>
                  </a:schemeClr>
                </a:solidFill>
              </a:rPr>
              <a:t>পারবে</a:t>
            </a:r>
            <a:r>
              <a:rPr lang="en-US" sz="3200" b="1" dirty="0" smtClean="0">
                <a:ln/>
                <a:solidFill>
                  <a:schemeClr val="accent6">
                    <a:lumMod val="75000"/>
                  </a:schemeClr>
                </a:solidFill>
              </a:rPr>
              <a:t>।</a:t>
            </a:r>
            <a:endParaRPr lang="en-US" sz="3200" b="1" cap="none" spc="0" dirty="0">
              <a:ln/>
              <a:solidFill>
                <a:schemeClr val="accent6">
                  <a:lumMod val="75000"/>
                </a:schemeClr>
              </a:solidFill>
              <a:effectLst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477560" y="2782732"/>
            <a:ext cx="7369325" cy="58477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3200" b="1" dirty="0" smtClean="0">
                <a:ln/>
                <a:solidFill>
                  <a:schemeClr val="accent6">
                    <a:lumMod val="75000"/>
                  </a:schemeClr>
                </a:solidFill>
              </a:rPr>
              <a:t>২/ </a:t>
            </a:r>
            <a:r>
              <a:rPr lang="en-US" sz="3200" b="1" dirty="0" err="1" smtClean="0">
                <a:ln/>
                <a:solidFill>
                  <a:schemeClr val="accent6">
                    <a:lumMod val="75000"/>
                  </a:schemeClr>
                </a:solidFill>
              </a:rPr>
              <a:t>কবি</a:t>
            </a:r>
            <a:r>
              <a:rPr lang="en-US" sz="3200" b="1" dirty="0" smtClean="0">
                <a:ln/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3200" b="1" dirty="0" err="1" smtClean="0">
                <a:ln/>
                <a:solidFill>
                  <a:schemeClr val="accent6">
                    <a:lumMod val="75000"/>
                  </a:schemeClr>
                </a:solidFill>
              </a:rPr>
              <a:t>পরিচিতি</a:t>
            </a:r>
            <a:r>
              <a:rPr lang="en-US" sz="3200" b="1" dirty="0" smtClean="0">
                <a:ln/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3200" b="1" dirty="0" err="1" smtClean="0">
                <a:ln/>
                <a:solidFill>
                  <a:schemeClr val="accent6">
                    <a:lumMod val="75000"/>
                  </a:schemeClr>
                </a:solidFill>
              </a:rPr>
              <a:t>ব্যাখ্যা</a:t>
            </a:r>
            <a:r>
              <a:rPr lang="en-US" sz="3200" b="1" dirty="0" smtClean="0">
                <a:ln/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3200" b="1" dirty="0" err="1" smtClean="0">
                <a:ln/>
                <a:solidFill>
                  <a:schemeClr val="accent6">
                    <a:lumMod val="75000"/>
                  </a:schemeClr>
                </a:solidFill>
              </a:rPr>
              <a:t>করতে</a:t>
            </a:r>
            <a:r>
              <a:rPr lang="en-US" sz="3200" b="1" dirty="0" smtClean="0">
                <a:ln/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3200" b="1" dirty="0" err="1" smtClean="0">
                <a:ln/>
                <a:solidFill>
                  <a:schemeClr val="accent6">
                    <a:lumMod val="75000"/>
                  </a:schemeClr>
                </a:solidFill>
              </a:rPr>
              <a:t>পারবে</a:t>
            </a:r>
            <a:r>
              <a:rPr lang="en-US" sz="3200" b="1" dirty="0" smtClean="0">
                <a:ln/>
                <a:solidFill>
                  <a:schemeClr val="accent6">
                    <a:lumMod val="75000"/>
                  </a:schemeClr>
                </a:solidFill>
              </a:rPr>
              <a:t>।</a:t>
            </a:r>
            <a:endParaRPr lang="en-US" sz="3200" b="1" cap="none" spc="0" dirty="0">
              <a:ln/>
              <a:solidFill>
                <a:schemeClr val="accent6">
                  <a:lumMod val="75000"/>
                </a:schemeClr>
              </a:solidFill>
              <a:effectLst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476327" y="3402361"/>
            <a:ext cx="9916497" cy="58477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3200" b="1" dirty="0" smtClean="0">
                <a:ln/>
                <a:solidFill>
                  <a:schemeClr val="accent6">
                    <a:lumMod val="75000"/>
                  </a:schemeClr>
                </a:solidFill>
              </a:rPr>
              <a:t>৩/ </a:t>
            </a:r>
            <a:r>
              <a:rPr lang="en-US" sz="3200" b="1" dirty="0" err="1" smtClean="0">
                <a:ln/>
                <a:solidFill>
                  <a:schemeClr val="accent6">
                    <a:lumMod val="75000"/>
                  </a:schemeClr>
                </a:solidFill>
              </a:rPr>
              <a:t>পঠিত</a:t>
            </a:r>
            <a:r>
              <a:rPr lang="en-US" sz="3200" b="1" dirty="0" smtClean="0">
                <a:ln/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3200" b="1" dirty="0" err="1" smtClean="0">
                <a:ln/>
                <a:solidFill>
                  <a:schemeClr val="accent6">
                    <a:lumMod val="75000"/>
                  </a:schemeClr>
                </a:solidFill>
              </a:rPr>
              <a:t>অংশটুকু</a:t>
            </a:r>
            <a:r>
              <a:rPr lang="en-US" sz="3200" b="1" dirty="0" smtClean="0">
                <a:ln/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3200" b="1" dirty="0" err="1" smtClean="0">
                <a:ln/>
                <a:solidFill>
                  <a:schemeClr val="accent6">
                    <a:lumMod val="75000"/>
                  </a:schemeClr>
                </a:solidFill>
              </a:rPr>
              <a:t>শুদ্ধ</a:t>
            </a:r>
            <a:r>
              <a:rPr lang="en-US" sz="3200" b="1" dirty="0" smtClean="0">
                <a:ln/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3200" b="1" dirty="0" err="1" smtClean="0">
                <a:ln/>
                <a:solidFill>
                  <a:schemeClr val="accent6">
                    <a:lumMod val="75000"/>
                  </a:schemeClr>
                </a:solidFill>
              </a:rPr>
              <a:t>উচ্চারণ</a:t>
            </a:r>
            <a:r>
              <a:rPr lang="en-US" sz="3200" b="1" dirty="0" smtClean="0">
                <a:ln/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3200" b="1" dirty="0" err="1" smtClean="0">
                <a:ln/>
                <a:solidFill>
                  <a:schemeClr val="accent6">
                    <a:lumMod val="75000"/>
                  </a:schemeClr>
                </a:solidFill>
              </a:rPr>
              <a:t>করে</a:t>
            </a:r>
            <a:r>
              <a:rPr lang="en-US" sz="3200" b="1" dirty="0" smtClean="0">
                <a:ln/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3200" b="1" dirty="0" err="1" smtClean="0">
                <a:ln/>
                <a:solidFill>
                  <a:schemeClr val="accent6">
                    <a:lumMod val="75000"/>
                  </a:schemeClr>
                </a:solidFill>
              </a:rPr>
              <a:t>পরতে</a:t>
            </a:r>
            <a:r>
              <a:rPr lang="en-US" sz="3200" b="1" dirty="0" smtClean="0">
                <a:ln/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3200" b="1" dirty="0" err="1" smtClean="0">
                <a:ln/>
                <a:solidFill>
                  <a:schemeClr val="accent6">
                    <a:lumMod val="75000"/>
                  </a:schemeClr>
                </a:solidFill>
              </a:rPr>
              <a:t>পারবে</a:t>
            </a:r>
            <a:r>
              <a:rPr lang="en-US" sz="3200" b="1" dirty="0" smtClean="0">
                <a:ln/>
                <a:solidFill>
                  <a:schemeClr val="accent6">
                    <a:lumMod val="75000"/>
                  </a:schemeClr>
                </a:solidFill>
              </a:rPr>
              <a:t>।</a:t>
            </a:r>
            <a:endParaRPr lang="en-US" sz="3200" b="1" cap="none" spc="0" dirty="0">
              <a:ln/>
              <a:solidFill>
                <a:schemeClr val="accent6">
                  <a:lumMod val="75000"/>
                </a:schemeClr>
              </a:solidFill>
              <a:effectLst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476327" y="4021111"/>
            <a:ext cx="11300310" cy="58477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3200" b="1" dirty="0" smtClean="0">
                <a:ln/>
                <a:solidFill>
                  <a:schemeClr val="accent6">
                    <a:lumMod val="75000"/>
                  </a:schemeClr>
                </a:solidFill>
              </a:rPr>
              <a:t>৪/ </a:t>
            </a:r>
            <a:r>
              <a:rPr lang="en-US" sz="3200" b="1" dirty="0" err="1" smtClean="0">
                <a:ln/>
                <a:solidFill>
                  <a:schemeClr val="accent6">
                    <a:lumMod val="75000"/>
                  </a:schemeClr>
                </a:solidFill>
              </a:rPr>
              <a:t>বিদ্যালয়ে</a:t>
            </a:r>
            <a:r>
              <a:rPr lang="en-US" sz="3200" b="1" dirty="0" smtClean="0">
                <a:ln/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3200" b="1" dirty="0" err="1" smtClean="0">
                <a:ln/>
                <a:solidFill>
                  <a:schemeClr val="accent6">
                    <a:lumMod val="75000"/>
                  </a:schemeClr>
                </a:solidFill>
              </a:rPr>
              <a:t>লাইব্রেরির</a:t>
            </a:r>
            <a:r>
              <a:rPr lang="en-US" sz="3200" b="1" dirty="0" smtClean="0">
                <a:ln/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3200" b="1" dirty="0" err="1" smtClean="0">
                <a:ln/>
                <a:solidFill>
                  <a:schemeClr val="accent6">
                    <a:lumMod val="75000"/>
                  </a:schemeClr>
                </a:solidFill>
              </a:rPr>
              <a:t>প্রয়োজনীয়তা</a:t>
            </a:r>
            <a:r>
              <a:rPr lang="en-US" sz="3200" b="1" dirty="0" smtClean="0">
                <a:ln/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3200" b="1" dirty="0" err="1" smtClean="0">
                <a:ln/>
                <a:solidFill>
                  <a:schemeClr val="accent6">
                    <a:lumMod val="75000"/>
                  </a:schemeClr>
                </a:solidFill>
              </a:rPr>
              <a:t>বর্ণনা</a:t>
            </a:r>
            <a:r>
              <a:rPr lang="en-US" sz="3200" b="1" dirty="0" smtClean="0">
                <a:ln/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3200" b="1" dirty="0" err="1" smtClean="0">
                <a:ln/>
                <a:solidFill>
                  <a:schemeClr val="accent6">
                    <a:lumMod val="75000"/>
                  </a:schemeClr>
                </a:solidFill>
              </a:rPr>
              <a:t>করতে</a:t>
            </a:r>
            <a:r>
              <a:rPr lang="en-US" sz="3200" b="1" dirty="0" smtClean="0">
                <a:ln/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3200" b="1" dirty="0" err="1" smtClean="0">
                <a:ln/>
                <a:solidFill>
                  <a:schemeClr val="accent6">
                    <a:lumMod val="75000"/>
                  </a:schemeClr>
                </a:solidFill>
              </a:rPr>
              <a:t>পারবে</a:t>
            </a:r>
            <a:r>
              <a:rPr lang="en-US" sz="3200" b="1" dirty="0" smtClean="0">
                <a:ln/>
                <a:solidFill>
                  <a:schemeClr val="accent6">
                    <a:lumMod val="75000"/>
                  </a:schemeClr>
                </a:solidFill>
              </a:rPr>
              <a:t>।</a:t>
            </a:r>
            <a:endParaRPr lang="en-US" sz="3200" b="1" cap="none" spc="0" dirty="0">
              <a:ln/>
              <a:solidFill>
                <a:schemeClr val="accent6">
                  <a:lumMod val="75000"/>
                </a:schemeClr>
              </a:solidFill>
              <a:effectLst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486113" y="4629630"/>
            <a:ext cx="9435596" cy="58477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3200" b="1" dirty="0" smtClean="0">
                <a:ln/>
                <a:solidFill>
                  <a:schemeClr val="accent6">
                    <a:lumMod val="75000"/>
                  </a:schemeClr>
                </a:solidFill>
              </a:rPr>
              <a:t>৫/ ‘</a:t>
            </a:r>
            <a:r>
              <a:rPr lang="en-US" sz="3200" b="1" dirty="0" err="1" smtClean="0">
                <a:ln/>
                <a:solidFill>
                  <a:schemeClr val="accent6">
                    <a:lumMod val="75000"/>
                  </a:schemeClr>
                </a:solidFill>
              </a:rPr>
              <a:t>বই</a:t>
            </a:r>
            <a:r>
              <a:rPr lang="en-US" sz="3200" b="1" dirty="0" smtClean="0">
                <a:ln/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3200" b="1" dirty="0" err="1" smtClean="0">
                <a:ln/>
                <a:solidFill>
                  <a:schemeClr val="accent6">
                    <a:lumMod val="75000"/>
                  </a:schemeClr>
                </a:solidFill>
              </a:rPr>
              <a:t>পড়া</a:t>
            </a:r>
            <a:r>
              <a:rPr lang="en-US" sz="3200" b="1" dirty="0" smtClean="0">
                <a:ln/>
                <a:solidFill>
                  <a:schemeClr val="accent6">
                    <a:lumMod val="75000"/>
                  </a:schemeClr>
                </a:solidFill>
              </a:rPr>
              <a:t>’ </a:t>
            </a:r>
            <a:r>
              <a:rPr lang="en-US" sz="3200" b="1" dirty="0" err="1" smtClean="0">
                <a:ln/>
                <a:solidFill>
                  <a:schemeClr val="accent6">
                    <a:lumMod val="75000"/>
                  </a:schemeClr>
                </a:solidFill>
              </a:rPr>
              <a:t>প্রবন্ধের</a:t>
            </a:r>
            <a:r>
              <a:rPr lang="en-US" sz="3200" b="1" dirty="0" smtClean="0">
                <a:ln/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3200" b="1" dirty="0" err="1" smtClean="0">
                <a:ln/>
                <a:solidFill>
                  <a:schemeClr val="accent6">
                    <a:lumMod val="75000"/>
                  </a:schemeClr>
                </a:solidFill>
              </a:rPr>
              <a:t>মূলভাব</a:t>
            </a:r>
            <a:r>
              <a:rPr lang="en-US" sz="3200" b="1" dirty="0" smtClean="0">
                <a:ln/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3200" b="1" dirty="0" err="1" smtClean="0">
                <a:ln/>
                <a:solidFill>
                  <a:schemeClr val="accent6">
                    <a:lumMod val="75000"/>
                  </a:schemeClr>
                </a:solidFill>
              </a:rPr>
              <a:t>বর্ণনা</a:t>
            </a:r>
            <a:r>
              <a:rPr lang="en-US" sz="3200" b="1" dirty="0" smtClean="0">
                <a:ln/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3200" b="1" dirty="0" err="1" smtClean="0">
                <a:ln/>
                <a:solidFill>
                  <a:schemeClr val="accent6">
                    <a:lumMod val="75000"/>
                  </a:schemeClr>
                </a:solidFill>
              </a:rPr>
              <a:t>করতে</a:t>
            </a:r>
            <a:r>
              <a:rPr lang="en-US" sz="3200" b="1" dirty="0" smtClean="0">
                <a:ln/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3200" b="1" dirty="0" err="1" smtClean="0">
                <a:ln/>
                <a:solidFill>
                  <a:schemeClr val="accent6">
                    <a:lumMod val="75000"/>
                  </a:schemeClr>
                </a:solidFill>
              </a:rPr>
              <a:t>পারবে</a:t>
            </a:r>
            <a:r>
              <a:rPr lang="en-US" sz="3200" b="1" dirty="0" smtClean="0">
                <a:ln/>
                <a:solidFill>
                  <a:schemeClr val="accent6">
                    <a:lumMod val="75000"/>
                  </a:schemeClr>
                </a:solidFill>
              </a:rPr>
              <a:t>।</a:t>
            </a:r>
            <a:endParaRPr lang="en-US" sz="3200" b="1" cap="none" spc="0" dirty="0">
              <a:ln/>
              <a:solidFill>
                <a:schemeClr val="accent6">
                  <a:lumMod val="75000"/>
                </a:schemeClr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41741421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 tmFilter="0,0; .5, 1; 1, 1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 tmFilter="0,0; .5, 1; 1, 1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 tmFilter="0,0; .5, 1; 1, 1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 tmFilter="0,0; .5, 1; 1, 1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 tmFilter="0,0; .5, 1; 1, 1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2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-79517"/>
            <a:ext cx="12192002" cy="6858003"/>
            <a:chOff x="0" y="0"/>
            <a:chExt cx="12192002" cy="6858003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482" t="20293" r="3314" b="-89"/>
            <a:stretch/>
          </p:blipFill>
          <p:spPr>
            <a:xfrm rot="5400000">
              <a:off x="354100" y="4848720"/>
              <a:ext cx="1536203" cy="1744763"/>
            </a:xfrm>
            <a:prstGeom prst="rect">
              <a:avLst/>
            </a:prstGeom>
          </p:spPr>
        </p:pic>
        <p:grpSp>
          <p:nvGrpSpPr>
            <p:cNvPr id="8" name="Group 7"/>
            <p:cNvGrpSpPr/>
            <p:nvPr/>
          </p:nvGrpSpPr>
          <p:grpSpPr>
            <a:xfrm>
              <a:off x="0" y="0"/>
              <a:ext cx="12192002" cy="6858003"/>
              <a:chOff x="-2" y="0"/>
              <a:chExt cx="12192002" cy="6858003"/>
            </a:xfrm>
          </p:grpSpPr>
          <p:sp>
            <p:nvSpPr>
              <p:cNvPr id="2" name="Rectangle 1"/>
              <p:cNvSpPr/>
              <p:nvPr/>
            </p:nvSpPr>
            <p:spPr>
              <a:xfrm>
                <a:off x="0" y="0"/>
                <a:ext cx="228600" cy="6858000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6">
                      <a:lumMod val="60000"/>
                      <a:lumOff val="40000"/>
                      <a:shade val="30000"/>
                      <a:satMod val="115000"/>
                    </a:schemeClr>
                  </a:gs>
                  <a:gs pos="50000">
                    <a:schemeClr val="accent6">
                      <a:lumMod val="60000"/>
                      <a:lumOff val="40000"/>
                      <a:shade val="67500"/>
                      <a:satMod val="115000"/>
                    </a:schemeClr>
                  </a:gs>
                  <a:gs pos="100000">
                    <a:schemeClr val="accent6">
                      <a:lumMod val="60000"/>
                      <a:lumOff val="40000"/>
                      <a:shade val="100000"/>
                      <a:satMod val="11500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57150"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" name="Rectangle 4"/>
              <p:cNvSpPr/>
              <p:nvPr/>
            </p:nvSpPr>
            <p:spPr>
              <a:xfrm>
                <a:off x="11963400" y="0"/>
                <a:ext cx="228600" cy="6858000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6">
                      <a:lumMod val="60000"/>
                      <a:lumOff val="40000"/>
                      <a:shade val="30000"/>
                      <a:satMod val="115000"/>
                    </a:schemeClr>
                  </a:gs>
                  <a:gs pos="50000">
                    <a:schemeClr val="accent6">
                      <a:lumMod val="60000"/>
                      <a:lumOff val="40000"/>
                      <a:shade val="67500"/>
                      <a:satMod val="115000"/>
                    </a:schemeClr>
                  </a:gs>
                  <a:gs pos="100000">
                    <a:schemeClr val="accent6">
                      <a:lumMod val="60000"/>
                      <a:lumOff val="40000"/>
                      <a:shade val="100000"/>
                      <a:satMod val="11500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57150"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" name="Rectangle 3"/>
              <p:cNvSpPr/>
              <p:nvPr/>
            </p:nvSpPr>
            <p:spPr>
              <a:xfrm rot="5400000">
                <a:off x="5966748" y="-5966748"/>
                <a:ext cx="258504" cy="12192001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6">
                      <a:lumMod val="60000"/>
                      <a:lumOff val="40000"/>
                      <a:shade val="30000"/>
                      <a:satMod val="115000"/>
                    </a:schemeClr>
                  </a:gs>
                  <a:gs pos="50000">
                    <a:schemeClr val="accent6">
                      <a:lumMod val="60000"/>
                      <a:lumOff val="40000"/>
                      <a:shade val="67500"/>
                      <a:satMod val="115000"/>
                    </a:schemeClr>
                  </a:gs>
                  <a:gs pos="100000">
                    <a:schemeClr val="accent6">
                      <a:lumMod val="60000"/>
                      <a:lumOff val="40000"/>
                      <a:shade val="100000"/>
                      <a:satMod val="11500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57150"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" name="Rectangle 2"/>
              <p:cNvSpPr/>
              <p:nvPr/>
            </p:nvSpPr>
            <p:spPr>
              <a:xfrm rot="5400000">
                <a:off x="5981697" y="647701"/>
                <a:ext cx="228603" cy="12192002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6">
                      <a:lumMod val="60000"/>
                      <a:lumOff val="40000"/>
                      <a:shade val="30000"/>
                      <a:satMod val="115000"/>
                    </a:schemeClr>
                  </a:gs>
                  <a:gs pos="50000">
                    <a:schemeClr val="accent6">
                      <a:lumMod val="60000"/>
                      <a:lumOff val="40000"/>
                      <a:shade val="67500"/>
                      <a:satMod val="115000"/>
                    </a:schemeClr>
                  </a:gs>
                  <a:gs pos="100000">
                    <a:schemeClr val="accent6">
                      <a:lumMod val="60000"/>
                      <a:lumOff val="40000"/>
                      <a:shade val="100000"/>
                      <a:satMod val="11500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57150"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6" name="Rectangle 5"/>
          <p:cNvSpPr/>
          <p:nvPr/>
        </p:nvSpPr>
        <p:spPr>
          <a:xfrm>
            <a:off x="4541157" y="285772"/>
            <a:ext cx="3659977" cy="769441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4400" b="1" dirty="0" err="1" smtClean="0">
                <a:ln/>
                <a:solidFill>
                  <a:schemeClr val="accent6">
                    <a:lumMod val="50000"/>
                  </a:schemeClr>
                </a:solidFill>
              </a:rPr>
              <a:t>কবি</a:t>
            </a:r>
            <a:r>
              <a:rPr lang="en-US" sz="4400" b="1" dirty="0" smtClean="0">
                <a:ln/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4400" b="1" dirty="0" err="1" smtClean="0">
                <a:ln/>
                <a:solidFill>
                  <a:schemeClr val="accent6">
                    <a:lumMod val="50000"/>
                  </a:schemeClr>
                </a:solidFill>
              </a:rPr>
              <a:t>পরিচিতি</a:t>
            </a:r>
            <a:endParaRPr lang="en-US" sz="4400" b="1" cap="none" spc="0" dirty="0">
              <a:ln/>
              <a:solidFill>
                <a:schemeClr val="accent6">
                  <a:lumMod val="50000"/>
                </a:schemeClr>
              </a:solidFill>
              <a:effectLst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0580" y="1524000"/>
            <a:ext cx="2571750" cy="318135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2" name="Rectangle 11"/>
          <p:cNvSpPr/>
          <p:nvPr/>
        </p:nvSpPr>
        <p:spPr>
          <a:xfrm>
            <a:off x="778890" y="889924"/>
            <a:ext cx="3659977" cy="1200329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2400" b="1" dirty="0" smtClean="0">
                <a:ln/>
                <a:solidFill>
                  <a:schemeClr val="accent6">
                    <a:lumMod val="50000"/>
                  </a:schemeClr>
                </a:solidFill>
              </a:rPr>
              <a:t>৭ই </a:t>
            </a:r>
            <a:r>
              <a:rPr lang="en-US" sz="2400" b="1" dirty="0" err="1" smtClean="0">
                <a:ln/>
                <a:solidFill>
                  <a:schemeClr val="accent6">
                    <a:lumMod val="50000"/>
                  </a:schemeClr>
                </a:solidFill>
              </a:rPr>
              <a:t>আগস্ট</a:t>
            </a:r>
            <a:r>
              <a:rPr lang="en-US" sz="2400" b="1" dirty="0" smtClean="0">
                <a:ln/>
                <a:solidFill>
                  <a:schemeClr val="accent6">
                    <a:lumMod val="50000"/>
                  </a:schemeClr>
                </a:solidFill>
              </a:rPr>
              <a:t> ১৮৬৮সালে </a:t>
            </a:r>
            <a:r>
              <a:rPr lang="en-US" sz="2400" b="1" dirty="0" err="1" smtClean="0">
                <a:ln/>
                <a:solidFill>
                  <a:schemeClr val="accent6">
                    <a:lumMod val="50000"/>
                  </a:schemeClr>
                </a:solidFill>
              </a:rPr>
              <a:t>যশোরে</a:t>
            </a:r>
            <a:r>
              <a:rPr lang="en-US" sz="2400" b="1" dirty="0" smtClean="0">
                <a:ln/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2400" b="1" dirty="0" err="1" smtClean="0">
                <a:ln/>
                <a:solidFill>
                  <a:schemeClr val="accent6">
                    <a:lumMod val="50000"/>
                  </a:schemeClr>
                </a:solidFill>
              </a:rPr>
              <a:t>জন্মগ্রহন</a:t>
            </a:r>
            <a:r>
              <a:rPr lang="en-US" sz="2400" b="1" dirty="0" smtClean="0">
                <a:ln/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2400" b="1" dirty="0" err="1" smtClean="0">
                <a:ln/>
                <a:solidFill>
                  <a:schemeClr val="accent6">
                    <a:lumMod val="50000"/>
                  </a:schemeClr>
                </a:solidFill>
              </a:rPr>
              <a:t>করেন</a:t>
            </a:r>
            <a:r>
              <a:rPr lang="en-US" sz="2400" b="1" dirty="0" smtClean="0">
                <a:ln/>
                <a:solidFill>
                  <a:schemeClr val="accent6">
                    <a:lumMod val="50000"/>
                  </a:schemeClr>
                </a:solidFill>
              </a:rPr>
              <a:t>।</a:t>
            </a:r>
            <a:endParaRPr lang="en-US" sz="2400" b="1" cap="none" spc="0" dirty="0">
              <a:ln/>
              <a:solidFill>
                <a:schemeClr val="accent6">
                  <a:lumMod val="50000"/>
                </a:schemeClr>
              </a:solidFill>
              <a:effectLst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778890" y="2117471"/>
            <a:ext cx="3659977" cy="193899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2400" b="1" dirty="0" err="1" smtClean="0">
                <a:ln/>
                <a:solidFill>
                  <a:schemeClr val="accent6">
                    <a:lumMod val="50000"/>
                  </a:schemeClr>
                </a:solidFill>
              </a:rPr>
              <a:t>ইংরেজি</a:t>
            </a:r>
            <a:r>
              <a:rPr lang="en-US" sz="2400" b="1" dirty="0" smtClean="0">
                <a:ln/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2400" b="1" dirty="0" err="1" smtClean="0">
                <a:ln/>
                <a:solidFill>
                  <a:schemeClr val="accent6">
                    <a:lumMod val="50000"/>
                  </a:schemeClr>
                </a:solidFill>
              </a:rPr>
              <a:t>সাহিত্যে</a:t>
            </a:r>
            <a:r>
              <a:rPr lang="en-US" sz="2400" b="1" dirty="0" smtClean="0">
                <a:ln/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2400" b="1" dirty="0" err="1" smtClean="0">
                <a:ln/>
                <a:solidFill>
                  <a:schemeClr val="accent6">
                    <a:lumMod val="50000"/>
                  </a:schemeClr>
                </a:solidFill>
              </a:rPr>
              <a:t>প্রথম</a:t>
            </a:r>
            <a:r>
              <a:rPr lang="en-US" sz="2400" b="1" dirty="0" smtClean="0">
                <a:ln/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2400" b="1" dirty="0" err="1" smtClean="0">
                <a:ln/>
                <a:solidFill>
                  <a:schemeClr val="accent6">
                    <a:lumMod val="50000"/>
                  </a:schemeClr>
                </a:solidFill>
              </a:rPr>
              <a:t>শ্রেণীতে</a:t>
            </a:r>
            <a:r>
              <a:rPr lang="en-US" sz="2400" b="1" dirty="0" smtClean="0">
                <a:ln/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2400" b="1" dirty="0" err="1" smtClean="0">
                <a:ln/>
                <a:solidFill>
                  <a:schemeClr val="accent6">
                    <a:lumMod val="50000"/>
                  </a:schemeClr>
                </a:solidFill>
              </a:rPr>
              <a:t>প্রথম</a:t>
            </a:r>
            <a:r>
              <a:rPr lang="en-US" sz="2400" b="1" dirty="0" smtClean="0">
                <a:ln/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2400" b="1" dirty="0" err="1" smtClean="0">
                <a:ln/>
                <a:solidFill>
                  <a:schemeClr val="accent6">
                    <a:lumMod val="50000"/>
                  </a:schemeClr>
                </a:solidFill>
              </a:rPr>
              <a:t>শ্রেণীতে</a:t>
            </a:r>
            <a:r>
              <a:rPr lang="en-US" sz="2400" b="1" dirty="0" smtClean="0">
                <a:ln/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2400" b="1" dirty="0" err="1" smtClean="0">
                <a:ln/>
                <a:solidFill>
                  <a:schemeClr val="accent6">
                    <a:lumMod val="50000"/>
                  </a:schemeClr>
                </a:solidFill>
              </a:rPr>
              <a:t>এম</a:t>
            </a:r>
            <a:r>
              <a:rPr lang="en-US" sz="2400" b="1" dirty="0" smtClean="0">
                <a:ln/>
                <a:solidFill>
                  <a:schemeClr val="accent6">
                    <a:lumMod val="50000"/>
                  </a:schemeClr>
                </a:solidFill>
              </a:rPr>
              <a:t> এ </a:t>
            </a:r>
            <a:r>
              <a:rPr lang="en-US" sz="2400" b="1" dirty="0" err="1" smtClean="0">
                <a:ln/>
                <a:solidFill>
                  <a:schemeClr val="accent6">
                    <a:lumMod val="50000"/>
                  </a:schemeClr>
                </a:solidFill>
              </a:rPr>
              <a:t>ডিগ্রী</a:t>
            </a:r>
            <a:r>
              <a:rPr lang="en-US" sz="2400" b="1" dirty="0" smtClean="0">
                <a:ln/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2400" b="1" dirty="0" err="1" smtClean="0">
                <a:ln/>
                <a:solidFill>
                  <a:schemeClr val="accent6">
                    <a:lumMod val="50000"/>
                  </a:schemeClr>
                </a:solidFill>
              </a:rPr>
              <a:t>লাভ</a:t>
            </a:r>
            <a:r>
              <a:rPr lang="en-US" sz="2400" b="1" dirty="0" smtClean="0">
                <a:ln/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2400" b="1" dirty="0" err="1" smtClean="0">
                <a:ln/>
                <a:solidFill>
                  <a:schemeClr val="accent6">
                    <a:lumMod val="50000"/>
                  </a:schemeClr>
                </a:solidFill>
              </a:rPr>
              <a:t>করেন</a:t>
            </a:r>
            <a:r>
              <a:rPr lang="en-US" sz="2400" b="1" dirty="0" smtClean="0">
                <a:ln/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2400" b="1" dirty="0" err="1" smtClean="0">
                <a:ln/>
                <a:solidFill>
                  <a:schemeClr val="accent6">
                    <a:lumMod val="50000"/>
                  </a:schemeClr>
                </a:solidFill>
              </a:rPr>
              <a:t>এবং</a:t>
            </a:r>
            <a:r>
              <a:rPr lang="en-US" sz="2400" b="1" dirty="0" smtClean="0">
                <a:ln/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2400" b="1" dirty="0" err="1" smtClean="0">
                <a:ln/>
                <a:solidFill>
                  <a:schemeClr val="accent6">
                    <a:lumMod val="50000"/>
                  </a:schemeClr>
                </a:solidFill>
              </a:rPr>
              <a:t>ব্যারেস্টারি</a:t>
            </a:r>
            <a:r>
              <a:rPr lang="en-US" sz="2400" b="1" dirty="0" smtClean="0">
                <a:ln/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2400" b="1" dirty="0" err="1" smtClean="0">
                <a:ln/>
                <a:solidFill>
                  <a:schemeClr val="accent6">
                    <a:lumMod val="50000"/>
                  </a:schemeClr>
                </a:solidFill>
              </a:rPr>
              <a:t>পড়ার</a:t>
            </a:r>
            <a:r>
              <a:rPr lang="en-US" sz="2400" b="1" dirty="0" smtClean="0">
                <a:ln/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2400" b="1" dirty="0" err="1" smtClean="0">
                <a:ln/>
                <a:solidFill>
                  <a:schemeClr val="accent6">
                    <a:lumMod val="50000"/>
                  </a:schemeClr>
                </a:solidFill>
              </a:rPr>
              <a:t>জন্য</a:t>
            </a:r>
            <a:r>
              <a:rPr lang="en-US" sz="2400" b="1" dirty="0" smtClean="0">
                <a:ln/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2400" b="1" dirty="0" err="1" smtClean="0">
                <a:ln/>
                <a:solidFill>
                  <a:schemeClr val="accent6">
                    <a:lumMod val="50000"/>
                  </a:schemeClr>
                </a:solidFill>
              </a:rPr>
              <a:t>বিলাত</a:t>
            </a:r>
            <a:r>
              <a:rPr lang="en-US" sz="2400" b="1" dirty="0" smtClean="0">
                <a:ln/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2400" b="1" dirty="0" err="1" smtClean="0">
                <a:ln/>
                <a:solidFill>
                  <a:schemeClr val="accent6">
                    <a:lumMod val="50000"/>
                  </a:schemeClr>
                </a:solidFill>
              </a:rPr>
              <a:t>যান</a:t>
            </a:r>
            <a:r>
              <a:rPr lang="en-US" sz="2400" b="1" dirty="0" smtClean="0">
                <a:ln/>
                <a:solidFill>
                  <a:schemeClr val="accent6">
                    <a:lumMod val="50000"/>
                  </a:schemeClr>
                </a:solidFill>
              </a:rPr>
              <a:t>।</a:t>
            </a:r>
            <a:endParaRPr lang="en-US" sz="2400" b="1" cap="none" spc="0" dirty="0">
              <a:ln/>
              <a:solidFill>
                <a:schemeClr val="accent6">
                  <a:lumMod val="50000"/>
                </a:schemeClr>
              </a:solidFill>
              <a:effectLst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7467600" y="3915366"/>
            <a:ext cx="4114800" cy="1200329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2400" b="1" dirty="0" smtClean="0">
                <a:ln/>
                <a:solidFill>
                  <a:schemeClr val="accent6">
                    <a:lumMod val="50000"/>
                  </a:schemeClr>
                </a:solidFill>
              </a:rPr>
              <a:t>২রা </a:t>
            </a:r>
            <a:r>
              <a:rPr lang="en-US" sz="2400" b="1" dirty="0" err="1" smtClean="0">
                <a:ln/>
                <a:solidFill>
                  <a:schemeClr val="accent6">
                    <a:lumMod val="50000"/>
                  </a:schemeClr>
                </a:solidFill>
              </a:rPr>
              <a:t>সেপ্টেম্বর</a:t>
            </a:r>
            <a:r>
              <a:rPr lang="en-US" sz="2400" b="1" dirty="0" smtClean="0">
                <a:ln/>
                <a:solidFill>
                  <a:schemeClr val="accent6">
                    <a:lumMod val="50000"/>
                  </a:schemeClr>
                </a:solidFill>
              </a:rPr>
              <a:t> ১৯৪৬সালে </a:t>
            </a:r>
            <a:r>
              <a:rPr lang="en-US" sz="2400" b="1" dirty="0" err="1" smtClean="0">
                <a:ln/>
                <a:solidFill>
                  <a:schemeClr val="accent6">
                    <a:lumMod val="50000"/>
                  </a:schemeClr>
                </a:solidFill>
              </a:rPr>
              <a:t>কলকাতায়</a:t>
            </a:r>
            <a:r>
              <a:rPr lang="en-US" sz="2400" b="1" dirty="0" smtClean="0">
                <a:ln/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2400" b="1" dirty="0" err="1" smtClean="0">
                <a:ln/>
                <a:solidFill>
                  <a:schemeClr val="accent6">
                    <a:lumMod val="50000"/>
                  </a:schemeClr>
                </a:solidFill>
              </a:rPr>
              <a:t>পরলোক</a:t>
            </a:r>
            <a:r>
              <a:rPr lang="en-US" sz="2400" b="1" dirty="0" smtClean="0">
                <a:ln/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2400" b="1" dirty="0" err="1" smtClean="0">
                <a:ln/>
                <a:solidFill>
                  <a:schemeClr val="accent6">
                    <a:lumMod val="50000"/>
                  </a:schemeClr>
                </a:solidFill>
              </a:rPr>
              <a:t>গমন</a:t>
            </a:r>
            <a:r>
              <a:rPr lang="en-US" sz="2400" b="1" dirty="0" smtClean="0">
                <a:ln/>
                <a:solidFill>
                  <a:schemeClr val="accent6">
                    <a:lumMod val="50000"/>
                  </a:schemeClr>
                </a:solidFill>
              </a:rPr>
              <a:t>  </a:t>
            </a:r>
            <a:r>
              <a:rPr lang="en-US" sz="2400" b="1" dirty="0" err="1" smtClean="0">
                <a:ln/>
                <a:solidFill>
                  <a:schemeClr val="accent6">
                    <a:lumMod val="50000"/>
                  </a:schemeClr>
                </a:solidFill>
              </a:rPr>
              <a:t>করেন</a:t>
            </a:r>
            <a:r>
              <a:rPr lang="en-US" sz="2400" b="1" dirty="0" smtClean="0">
                <a:ln/>
                <a:solidFill>
                  <a:schemeClr val="accent6">
                    <a:lumMod val="50000"/>
                  </a:schemeClr>
                </a:solidFill>
              </a:rPr>
              <a:t>।</a:t>
            </a:r>
            <a:endParaRPr lang="en-US" sz="2400" b="1" cap="none" spc="0" dirty="0">
              <a:ln/>
              <a:solidFill>
                <a:schemeClr val="accent6">
                  <a:lumMod val="50000"/>
                </a:schemeClr>
              </a:solidFill>
              <a:effectLst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7467600" y="1490089"/>
            <a:ext cx="4114800" cy="2308324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2400" b="1" dirty="0" err="1" smtClean="0">
                <a:ln/>
                <a:solidFill>
                  <a:schemeClr val="accent6">
                    <a:lumMod val="50000"/>
                  </a:schemeClr>
                </a:solidFill>
              </a:rPr>
              <a:t>তাঁর</a:t>
            </a:r>
            <a:r>
              <a:rPr lang="en-US" sz="2400" b="1" dirty="0" smtClean="0">
                <a:ln/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2400" b="1" dirty="0" err="1" smtClean="0">
                <a:ln/>
                <a:solidFill>
                  <a:schemeClr val="accent6">
                    <a:lumMod val="50000"/>
                  </a:schemeClr>
                </a:solidFill>
              </a:rPr>
              <a:t>ছদ্মনাম</a:t>
            </a:r>
            <a:r>
              <a:rPr lang="en-US" sz="2400" b="1" dirty="0" smtClean="0">
                <a:ln/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2400" b="1" dirty="0" err="1" smtClean="0">
                <a:ln/>
                <a:solidFill>
                  <a:schemeClr val="accent6">
                    <a:lumMod val="50000"/>
                  </a:schemeClr>
                </a:solidFill>
              </a:rPr>
              <a:t>বীরবল</a:t>
            </a:r>
            <a:r>
              <a:rPr lang="en-US" sz="2400" b="1" dirty="0" smtClean="0">
                <a:ln/>
                <a:solidFill>
                  <a:schemeClr val="accent6">
                    <a:lumMod val="50000"/>
                  </a:schemeClr>
                </a:solidFill>
              </a:rPr>
              <a:t>। </a:t>
            </a:r>
            <a:r>
              <a:rPr lang="en-US" sz="2400" b="1" dirty="0" err="1" smtClean="0">
                <a:ln/>
                <a:solidFill>
                  <a:schemeClr val="accent6">
                    <a:lumMod val="50000"/>
                  </a:schemeClr>
                </a:solidFill>
              </a:rPr>
              <a:t>উল্লেখ</a:t>
            </a:r>
            <a:r>
              <a:rPr lang="en-US" sz="2400" b="1" dirty="0" smtClean="0">
                <a:ln/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2400" b="1" dirty="0" err="1" smtClean="0">
                <a:ln/>
                <a:solidFill>
                  <a:schemeClr val="accent6">
                    <a:lumMod val="50000"/>
                  </a:schemeClr>
                </a:solidFill>
              </a:rPr>
              <a:t>যোগ্য</a:t>
            </a:r>
            <a:r>
              <a:rPr lang="en-US" sz="2400" b="1" dirty="0" smtClean="0">
                <a:ln/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2400" b="1" dirty="0" err="1" smtClean="0">
                <a:ln/>
                <a:solidFill>
                  <a:schemeClr val="accent6">
                    <a:lumMod val="50000"/>
                  </a:schemeClr>
                </a:solidFill>
              </a:rPr>
              <a:t>গ্রন্থ</a:t>
            </a:r>
            <a:r>
              <a:rPr lang="en-US" sz="2400" b="1" dirty="0" smtClean="0">
                <a:ln/>
                <a:solidFill>
                  <a:schemeClr val="accent6">
                    <a:lumMod val="50000"/>
                  </a:schemeClr>
                </a:solidFill>
              </a:rPr>
              <a:t> –</a:t>
            </a:r>
            <a:r>
              <a:rPr lang="en-US" sz="2400" b="1" dirty="0" err="1" smtClean="0">
                <a:ln/>
                <a:solidFill>
                  <a:schemeClr val="accent6">
                    <a:lumMod val="50000"/>
                  </a:schemeClr>
                </a:solidFill>
              </a:rPr>
              <a:t>বীর</a:t>
            </a:r>
            <a:r>
              <a:rPr lang="en-US" sz="2400" b="1" dirty="0" smtClean="0">
                <a:ln/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2400" b="1" dirty="0" err="1" smtClean="0">
                <a:ln/>
                <a:solidFill>
                  <a:schemeClr val="accent6">
                    <a:lumMod val="50000"/>
                  </a:schemeClr>
                </a:solidFill>
              </a:rPr>
              <a:t>বরের</a:t>
            </a:r>
            <a:r>
              <a:rPr lang="en-US" sz="2400" b="1" dirty="0" smtClean="0">
                <a:ln/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2400" b="1" dirty="0" err="1" smtClean="0">
                <a:ln/>
                <a:solidFill>
                  <a:schemeClr val="accent6">
                    <a:lumMod val="50000"/>
                  </a:schemeClr>
                </a:solidFill>
              </a:rPr>
              <a:t>হালখাতা,রায়তের</a:t>
            </a:r>
            <a:r>
              <a:rPr lang="en-US" sz="2400" b="1" dirty="0" smtClean="0">
                <a:ln/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2400" b="1" dirty="0" err="1" smtClean="0">
                <a:ln/>
                <a:solidFill>
                  <a:schemeClr val="accent6">
                    <a:lumMod val="50000"/>
                  </a:schemeClr>
                </a:solidFill>
              </a:rPr>
              <a:t>কথা,চার-ইয়ারি</a:t>
            </a:r>
            <a:r>
              <a:rPr lang="en-US" sz="2400" b="1" dirty="0" smtClean="0">
                <a:ln/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2400" b="1" dirty="0" err="1" smtClean="0">
                <a:ln/>
                <a:solidFill>
                  <a:schemeClr val="accent6">
                    <a:lumMod val="50000"/>
                  </a:schemeClr>
                </a:solidFill>
              </a:rPr>
              <a:t>কথা,আহুতি,প্রবন্ধ</a:t>
            </a:r>
            <a:r>
              <a:rPr lang="en-US" sz="2400" b="1" dirty="0" smtClean="0">
                <a:ln/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2400" b="1" dirty="0" err="1" smtClean="0">
                <a:ln/>
                <a:solidFill>
                  <a:schemeClr val="accent6">
                    <a:lumMod val="50000"/>
                  </a:schemeClr>
                </a:solidFill>
              </a:rPr>
              <a:t>সংগ্রহ,নীললোহিত,পদচরন</a:t>
            </a:r>
            <a:r>
              <a:rPr lang="en-US" sz="2400" b="1" dirty="0" smtClean="0">
                <a:ln/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2400" b="1" dirty="0" err="1" smtClean="0">
                <a:ln/>
                <a:solidFill>
                  <a:schemeClr val="accent6">
                    <a:lumMod val="50000"/>
                  </a:schemeClr>
                </a:solidFill>
              </a:rPr>
              <a:t>ইত্যাদি</a:t>
            </a:r>
            <a:endParaRPr lang="en-US" sz="2400" b="1" cap="none" spc="0" dirty="0">
              <a:ln/>
              <a:solidFill>
                <a:schemeClr val="accent6">
                  <a:lumMod val="50000"/>
                </a:schemeClr>
              </a:solidFill>
              <a:effectLst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4780580" y="4873483"/>
            <a:ext cx="2537699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2800" b="1" dirty="0" err="1" smtClean="0">
                <a:ln/>
                <a:solidFill>
                  <a:schemeClr val="accent6">
                    <a:lumMod val="50000"/>
                  </a:schemeClr>
                </a:solidFill>
              </a:rPr>
              <a:t>প্রমথ</a:t>
            </a:r>
            <a:r>
              <a:rPr lang="en-US" sz="2800" b="1" dirty="0" smtClean="0">
                <a:ln/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2800" b="1" dirty="0" err="1" smtClean="0">
                <a:ln/>
                <a:solidFill>
                  <a:schemeClr val="accent6">
                    <a:lumMod val="50000"/>
                  </a:schemeClr>
                </a:solidFill>
              </a:rPr>
              <a:t>চৌধুরী</a:t>
            </a:r>
            <a:endParaRPr lang="en-US" sz="2800" b="1" cap="none" spc="0" dirty="0">
              <a:ln/>
              <a:solidFill>
                <a:schemeClr val="accent6">
                  <a:lumMod val="50000"/>
                </a:schemeClr>
              </a:solidFill>
              <a:effectLst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782503" y="4093827"/>
            <a:ext cx="3659977" cy="156966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2400" b="1" dirty="0" err="1" smtClean="0">
                <a:ln/>
                <a:solidFill>
                  <a:schemeClr val="accent6">
                    <a:lumMod val="50000"/>
                  </a:schemeClr>
                </a:solidFill>
              </a:rPr>
              <a:t>দেশে</a:t>
            </a:r>
            <a:r>
              <a:rPr lang="en-US" sz="2400" b="1" dirty="0" smtClean="0">
                <a:ln/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2400" b="1" dirty="0" err="1" smtClean="0">
                <a:ln/>
                <a:solidFill>
                  <a:schemeClr val="accent6">
                    <a:lumMod val="50000"/>
                  </a:schemeClr>
                </a:solidFill>
              </a:rPr>
              <a:t>ফিরে</a:t>
            </a:r>
            <a:r>
              <a:rPr lang="en-US" sz="2400" b="1" dirty="0" smtClean="0">
                <a:ln/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2400" b="1" dirty="0" err="1" smtClean="0">
                <a:ln/>
                <a:solidFill>
                  <a:schemeClr val="accent6">
                    <a:lumMod val="50000"/>
                  </a:schemeClr>
                </a:solidFill>
              </a:rPr>
              <a:t>ব্যরেস্টারি</a:t>
            </a:r>
            <a:r>
              <a:rPr lang="en-US" sz="2400" b="1" dirty="0" smtClean="0">
                <a:ln/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2400" b="1" dirty="0" err="1" smtClean="0">
                <a:ln/>
                <a:solidFill>
                  <a:schemeClr val="accent6">
                    <a:lumMod val="50000"/>
                  </a:schemeClr>
                </a:solidFill>
              </a:rPr>
              <a:t>পেশায়</a:t>
            </a:r>
            <a:r>
              <a:rPr lang="en-US" sz="2400" b="1" dirty="0" smtClean="0">
                <a:ln/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2400" b="1" dirty="0" err="1" smtClean="0">
                <a:ln/>
                <a:solidFill>
                  <a:schemeClr val="accent6">
                    <a:lumMod val="50000"/>
                  </a:schemeClr>
                </a:solidFill>
              </a:rPr>
              <a:t>যোগদান</a:t>
            </a:r>
            <a:r>
              <a:rPr lang="en-US" sz="2400" b="1" dirty="0" smtClean="0">
                <a:ln/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2400" b="1" dirty="0" err="1" smtClean="0">
                <a:ln/>
                <a:solidFill>
                  <a:schemeClr val="accent6">
                    <a:lumMod val="50000"/>
                  </a:schemeClr>
                </a:solidFill>
              </a:rPr>
              <a:t>না</a:t>
            </a:r>
            <a:r>
              <a:rPr lang="en-US" sz="2400" b="1" dirty="0" smtClean="0">
                <a:ln/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2400" b="1" dirty="0" err="1" smtClean="0">
                <a:ln/>
                <a:solidFill>
                  <a:schemeClr val="accent6">
                    <a:lumMod val="50000"/>
                  </a:schemeClr>
                </a:solidFill>
              </a:rPr>
              <a:t>করে</a:t>
            </a:r>
            <a:r>
              <a:rPr lang="en-US" sz="2400" b="1" dirty="0" smtClean="0">
                <a:ln/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2400" b="1" dirty="0" err="1" smtClean="0">
                <a:ln/>
                <a:solidFill>
                  <a:schemeClr val="accent6">
                    <a:lumMod val="50000"/>
                  </a:schemeClr>
                </a:solidFill>
              </a:rPr>
              <a:t>ইংরেজি</a:t>
            </a:r>
            <a:r>
              <a:rPr lang="en-US" sz="2400" b="1" dirty="0" smtClean="0">
                <a:ln/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2400" b="1" dirty="0" err="1" smtClean="0">
                <a:ln/>
                <a:solidFill>
                  <a:schemeClr val="accent6">
                    <a:lumMod val="50000"/>
                  </a:schemeClr>
                </a:solidFill>
              </a:rPr>
              <a:t>সাহিত্যে</a:t>
            </a:r>
            <a:r>
              <a:rPr lang="en-US" sz="2400" b="1" dirty="0" smtClean="0">
                <a:ln/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2400" b="1" dirty="0" err="1" smtClean="0">
                <a:ln/>
                <a:solidFill>
                  <a:schemeClr val="accent6">
                    <a:lumMod val="50000"/>
                  </a:schemeClr>
                </a:solidFill>
              </a:rPr>
              <a:t>অধ্যাপনা</a:t>
            </a:r>
            <a:r>
              <a:rPr lang="en-US" sz="2400" b="1" dirty="0" smtClean="0">
                <a:ln/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2400" b="1" dirty="0" err="1" smtClean="0">
                <a:ln/>
                <a:solidFill>
                  <a:schemeClr val="accent6">
                    <a:lumMod val="50000"/>
                  </a:schemeClr>
                </a:solidFill>
              </a:rPr>
              <a:t>করেন</a:t>
            </a:r>
            <a:r>
              <a:rPr lang="en-US" sz="2400" b="1" dirty="0" smtClean="0">
                <a:ln/>
                <a:solidFill>
                  <a:schemeClr val="accent6">
                    <a:lumMod val="50000"/>
                  </a:schemeClr>
                </a:solidFill>
              </a:rPr>
              <a:t>।</a:t>
            </a:r>
            <a:endParaRPr lang="en-US" sz="2400" b="1" cap="none" spc="0" dirty="0">
              <a:ln/>
              <a:solidFill>
                <a:schemeClr val="accent6">
                  <a:lumMod val="50000"/>
                </a:schemeClr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1244790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 tmFilter="0,0; .5, 1; 1, 1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 tmFilter="0,0; .5, 1; 1, 1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 tmFilter="0,0; .5, 1; 1, 1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 tmFilter="0,0; .5, 1; 1, 1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 tmFilter="0,0; .5, 1; 1, 1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2" grpId="0" animBg="1"/>
      <p:bldP spid="13" grpId="0" animBg="1"/>
      <p:bldP spid="14" grpId="0" animBg="1"/>
      <p:bldP spid="15" grpId="0" animBg="1"/>
      <p:bldP spid="16" grpId="0"/>
      <p:bldP spid="1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-3"/>
            <a:ext cx="12192002" cy="6858003"/>
            <a:chOff x="0" y="0"/>
            <a:chExt cx="12192002" cy="6858003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482" t="20293" r="3314" b="-89"/>
            <a:stretch/>
          </p:blipFill>
          <p:spPr>
            <a:xfrm rot="5400000">
              <a:off x="354100" y="4848720"/>
              <a:ext cx="1536203" cy="1744763"/>
            </a:xfrm>
            <a:prstGeom prst="rect">
              <a:avLst/>
            </a:prstGeom>
          </p:spPr>
        </p:pic>
        <p:grpSp>
          <p:nvGrpSpPr>
            <p:cNvPr id="8" name="Group 7"/>
            <p:cNvGrpSpPr/>
            <p:nvPr/>
          </p:nvGrpSpPr>
          <p:grpSpPr>
            <a:xfrm>
              <a:off x="0" y="0"/>
              <a:ext cx="12192002" cy="6858003"/>
              <a:chOff x="-2" y="0"/>
              <a:chExt cx="12192002" cy="6858003"/>
            </a:xfrm>
          </p:grpSpPr>
          <p:sp>
            <p:nvSpPr>
              <p:cNvPr id="2" name="Rectangle 1"/>
              <p:cNvSpPr/>
              <p:nvPr/>
            </p:nvSpPr>
            <p:spPr>
              <a:xfrm>
                <a:off x="0" y="0"/>
                <a:ext cx="228600" cy="6858000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6">
                      <a:lumMod val="60000"/>
                      <a:lumOff val="40000"/>
                      <a:shade val="30000"/>
                      <a:satMod val="115000"/>
                    </a:schemeClr>
                  </a:gs>
                  <a:gs pos="50000">
                    <a:schemeClr val="accent6">
                      <a:lumMod val="60000"/>
                      <a:lumOff val="40000"/>
                      <a:shade val="67500"/>
                      <a:satMod val="115000"/>
                    </a:schemeClr>
                  </a:gs>
                  <a:gs pos="100000">
                    <a:schemeClr val="accent6">
                      <a:lumMod val="60000"/>
                      <a:lumOff val="40000"/>
                      <a:shade val="100000"/>
                      <a:satMod val="11500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57150"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" name="Rectangle 4"/>
              <p:cNvSpPr/>
              <p:nvPr/>
            </p:nvSpPr>
            <p:spPr>
              <a:xfrm>
                <a:off x="11963400" y="0"/>
                <a:ext cx="228600" cy="6858000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6">
                      <a:lumMod val="60000"/>
                      <a:lumOff val="40000"/>
                      <a:shade val="30000"/>
                      <a:satMod val="115000"/>
                    </a:schemeClr>
                  </a:gs>
                  <a:gs pos="50000">
                    <a:schemeClr val="accent6">
                      <a:lumMod val="60000"/>
                      <a:lumOff val="40000"/>
                      <a:shade val="67500"/>
                      <a:satMod val="115000"/>
                    </a:schemeClr>
                  </a:gs>
                  <a:gs pos="100000">
                    <a:schemeClr val="accent6">
                      <a:lumMod val="60000"/>
                      <a:lumOff val="40000"/>
                      <a:shade val="100000"/>
                      <a:satMod val="11500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57150"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" name="Rectangle 3"/>
              <p:cNvSpPr/>
              <p:nvPr/>
            </p:nvSpPr>
            <p:spPr>
              <a:xfrm rot="5400000">
                <a:off x="5966748" y="-5966748"/>
                <a:ext cx="258504" cy="12192001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6">
                      <a:lumMod val="60000"/>
                      <a:lumOff val="40000"/>
                      <a:shade val="30000"/>
                      <a:satMod val="115000"/>
                    </a:schemeClr>
                  </a:gs>
                  <a:gs pos="50000">
                    <a:schemeClr val="accent6">
                      <a:lumMod val="60000"/>
                      <a:lumOff val="40000"/>
                      <a:shade val="67500"/>
                      <a:satMod val="115000"/>
                    </a:schemeClr>
                  </a:gs>
                  <a:gs pos="100000">
                    <a:schemeClr val="accent6">
                      <a:lumMod val="60000"/>
                      <a:lumOff val="40000"/>
                      <a:shade val="100000"/>
                      <a:satMod val="11500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57150"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" name="Rectangle 2"/>
              <p:cNvSpPr/>
              <p:nvPr/>
            </p:nvSpPr>
            <p:spPr>
              <a:xfrm rot="5400000">
                <a:off x="5981697" y="647701"/>
                <a:ext cx="228603" cy="12192002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6">
                      <a:lumMod val="60000"/>
                      <a:lumOff val="40000"/>
                      <a:shade val="30000"/>
                      <a:satMod val="115000"/>
                    </a:schemeClr>
                  </a:gs>
                  <a:gs pos="50000">
                    <a:schemeClr val="accent6">
                      <a:lumMod val="60000"/>
                      <a:lumOff val="40000"/>
                      <a:shade val="67500"/>
                      <a:satMod val="115000"/>
                    </a:schemeClr>
                  </a:gs>
                  <a:gs pos="100000">
                    <a:schemeClr val="accent6">
                      <a:lumMod val="60000"/>
                      <a:lumOff val="40000"/>
                      <a:shade val="100000"/>
                      <a:satMod val="11500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57150"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6" name="Rectangle 5"/>
          <p:cNvSpPr/>
          <p:nvPr/>
        </p:nvSpPr>
        <p:spPr>
          <a:xfrm>
            <a:off x="4395442" y="398699"/>
            <a:ext cx="3089307" cy="769441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4400" b="1" dirty="0" err="1" smtClean="0">
                <a:ln/>
                <a:solidFill>
                  <a:schemeClr val="accent6">
                    <a:lumMod val="50000"/>
                  </a:schemeClr>
                </a:solidFill>
              </a:rPr>
              <a:t>আদর্শ</a:t>
            </a:r>
            <a:r>
              <a:rPr lang="en-US" sz="4400" b="1" dirty="0" smtClean="0">
                <a:ln/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4400" b="1" dirty="0" err="1" smtClean="0">
                <a:ln/>
                <a:solidFill>
                  <a:schemeClr val="accent6">
                    <a:lumMod val="50000"/>
                  </a:schemeClr>
                </a:solidFill>
              </a:rPr>
              <a:t>পাঠ</a:t>
            </a:r>
            <a:r>
              <a:rPr lang="en-US" sz="4400" b="1" dirty="0" smtClean="0">
                <a:ln/>
                <a:solidFill>
                  <a:schemeClr val="accent6">
                    <a:lumMod val="50000"/>
                  </a:schemeClr>
                </a:solidFill>
              </a:rPr>
              <a:t>:</a:t>
            </a:r>
            <a:endParaRPr lang="en-US" sz="4400" b="1" cap="none" spc="0" dirty="0">
              <a:ln/>
              <a:solidFill>
                <a:schemeClr val="accent6">
                  <a:lumMod val="50000"/>
                </a:schemeClr>
              </a:solidFill>
              <a:effectLst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4742" y="1299723"/>
            <a:ext cx="7606617" cy="4940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63034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-79516"/>
            <a:ext cx="12192002" cy="6858003"/>
            <a:chOff x="0" y="0"/>
            <a:chExt cx="12192002" cy="6858003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482" t="20293" r="3314" b="-89"/>
            <a:stretch/>
          </p:blipFill>
          <p:spPr>
            <a:xfrm rot="5400000">
              <a:off x="354100" y="4848720"/>
              <a:ext cx="1536203" cy="1744763"/>
            </a:xfrm>
            <a:prstGeom prst="rect">
              <a:avLst/>
            </a:prstGeom>
          </p:spPr>
        </p:pic>
        <p:grpSp>
          <p:nvGrpSpPr>
            <p:cNvPr id="8" name="Group 7"/>
            <p:cNvGrpSpPr/>
            <p:nvPr/>
          </p:nvGrpSpPr>
          <p:grpSpPr>
            <a:xfrm>
              <a:off x="0" y="0"/>
              <a:ext cx="12192002" cy="6858003"/>
              <a:chOff x="-2" y="0"/>
              <a:chExt cx="12192002" cy="6858003"/>
            </a:xfrm>
          </p:grpSpPr>
          <p:sp>
            <p:nvSpPr>
              <p:cNvPr id="2" name="Rectangle 1"/>
              <p:cNvSpPr/>
              <p:nvPr/>
            </p:nvSpPr>
            <p:spPr>
              <a:xfrm>
                <a:off x="0" y="0"/>
                <a:ext cx="228600" cy="6858000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6">
                      <a:lumMod val="60000"/>
                      <a:lumOff val="40000"/>
                      <a:shade val="30000"/>
                      <a:satMod val="115000"/>
                    </a:schemeClr>
                  </a:gs>
                  <a:gs pos="50000">
                    <a:schemeClr val="accent6">
                      <a:lumMod val="60000"/>
                      <a:lumOff val="40000"/>
                      <a:shade val="67500"/>
                      <a:satMod val="115000"/>
                    </a:schemeClr>
                  </a:gs>
                  <a:gs pos="100000">
                    <a:schemeClr val="accent6">
                      <a:lumMod val="60000"/>
                      <a:lumOff val="40000"/>
                      <a:shade val="100000"/>
                      <a:satMod val="11500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57150"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" name="Rectangle 4"/>
              <p:cNvSpPr/>
              <p:nvPr/>
            </p:nvSpPr>
            <p:spPr>
              <a:xfrm>
                <a:off x="11963400" y="0"/>
                <a:ext cx="228600" cy="6858000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6">
                      <a:lumMod val="60000"/>
                      <a:lumOff val="40000"/>
                      <a:shade val="30000"/>
                      <a:satMod val="115000"/>
                    </a:schemeClr>
                  </a:gs>
                  <a:gs pos="50000">
                    <a:schemeClr val="accent6">
                      <a:lumMod val="60000"/>
                      <a:lumOff val="40000"/>
                      <a:shade val="67500"/>
                      <a:satMod val="115000"/>
                    </a:schemeClr>
                  </a:gs>
                  <a:gs pos="100000">
                    <a:schemeClr val="accent6">
                      <a:lumMod val="60000"/>
                      <a:lumOff val="40000"/>
                      <a:shade val="100000"/>
                      <a:satMod val="11500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57150"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" name="Rectangle 3"/>
              <p:cNvSpPr/>
              <p:nvPr/>
            </p:nvSpPr>
            <p:spPr>
              <a:xfrm rot="5400000">
                <a:off x="5966748" y="-5966748"/>
                <a:ext cx="258504" cy="12192001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6">
                      <a:lumMod val="60000"/>
                      <a:lumOff val="40000"/>
                      <a:shade val="30000"/>
                      <a:satMod val="115000"/>
                    </a:schemeClr>
                  </a:gs>
                  <a:gs pos="50000">
                    <a:schemeClr val="accent6">
                      <a:lumMod val="60000"/>
                      <a:lumOff val="40000"/>
                      <a:shade val="67500"/>
                      <a:satMod val="115000"/>
                    </a:schemeClr>
                  </a:gs>
                  <a:gs pos="100000">
                    <a:schemeClr val="accent6">
                      <a:lumMod val="60000"/>
                      <a:lumOff val="40000"/>
                      <a:shade val="100000"/>
                      <a:satMod val="11500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57150"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" name="Rectangle 2"/>
              <p:cNvSpPr/>
              <p:nvPr/>
            </p:nvSpPr>
            <p:spPr>
              <a:xfrm rot="5400000">
                <a:off x="5981697" y="647701"/>
                <a:ext cx="228603" cy="12192002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6">
                      <a:lumMod val="60000"/>
                      <a:lumOff val="40000"/>
                      <a:shade val="30000"/>
                      <a:satMod val="115000"/>
                    </a:schemeClr>
                  </a:gs>
                  <a:gs pos="50000">
                    <a:schemeClr val="accent6">
                      <a:lumMod val="60000"/>
                      <a:lumOff val="40000"/>
                      <a:shade val="67500"/>
                      <a:satMod val="115000"/>
                    </a:schemeClr>
                  </a:gs>
                  <a:gs pos="100000">
                    <a:schemeClr val="accent6">
                      <a:lumMod val="60000"/>
                      <a:lumOff val="40000"/>
                      <a:shade val="100000"/>
                      <a:satMod val="11500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57150"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6" name="Rectangle 5"/>
          <p:cNvSpPr/>
          <p:nvPr/>
        </p:nvSpPr>
        <p:spPr>
          <a:xfrm>
            <a:off x="4585395" y="398699"/>
            <a:ext cx="2709396" cy="769441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4400" b="1" dirty="0" err="1" smtClean="0">
                <a:ln/>
                <a:solidFill>
                  <a:schemeClr val="accent6">
                    <a:lumMod val="50000"/>
                  </a:schemeClr>
                </a:solidFill>
              </a:rPr>
              <a:t>সরব</a:t>
            </a:r>
            <a:r>
              <a:rPr lang="en-US" sz="4400" b="1" dirty="0" smtClean="0">
                <a:ln/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4400" b="1" dirty="0" err="1" smtClean="0">
                <a:ln/>
                <a:solidFill>
                  <a:schemeClr val="accent6">
                    <a:lumMod val="50000"/>
                  </a:schemeClr>
                </a:solidFill>
              </a:rPr>
              <a:t>পাঠ</a:t>
            </a:r>
            <a:r>
              <a:rPr lang="en-US" sz="4400" b="1" dirty="0" smtClean="0">
                <a:ln/>
                <a:solidFill>
                  <a:schemeClr val="accent6">
                    <a:lumMod val="50000"/>
                  </a:schemeClr>
                </a:solidFill>
              </a:rPr>
              <a:t>:</a:t>
            </a:r>
            <a:endParaRPr lang="en-US" sz="4400" b="1" cap="none" spc="0" dirty="0">
              <a:ln/>
              <a:solidFill>
                <a:schemeClr val="accent6">
                  <a:lumMod val="50000"/>
                </a:schemeClr>
              </a:solidFill>
              <a:effectLst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11" t="10811" r="14893" b="5405"/>
          <a:stretch/>
        </p:blipFill>
        <p:spPr>
          <a:xfrm>
            <a:off x="2133600" y="1461693"/>
            <a:ext cx="7924800" cy="472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80220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679</TotalTime>
  <Words>651</Words>
  <Application>Microsoft Office PowerPoint</Application>
  <PresentationFormat>Widescreen</PresentationFormat>
  <Paragraphs>99</Paragraphs>
  <Slides>26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1" baseType="lpstr">
      <vt:lpstr>Arial</vt:lpstr>
      <vt:lpstr>Calibri</vt:lpstr>
      <vt:lpstr>Calibri Light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dipakkumar1980@outlook.com</dc:creator>
  <cp:lastModifiedBy>dipakkumar1980@outlook.com</cp:lastModifiedBy>
  <cp:revision>469</cp:revision>
  <dcterms:created xsi:type="dcterms:W3CDTF">2020-05-07T01:49:55Z</dcterms:created>
  <dcterms:modified xsi:type="dcterms:W3CDTF">2020-05-14T12:03:49Z</dcterms:modified>
</cp:coreProperties>
</file>