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6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3" r:id="rId17"/>
    <p:sldId id="274" r:id="rId18"/>
    <p:sldId id="27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6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909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5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91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79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5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7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4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2A57-FBA1-433B-AB29-D9DE540DD8E2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4025" y="5568287"/>
            <a:ext cx="11265776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5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US" sz="54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47" y="386998"/>
            <a:ext cx="8104908" cy="532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1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0878" y="2033518"/>
            <a:ext cx="102631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নাক,লাল,তিন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06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শব্দ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343" y="1869747"/>
            <a:ext cx="103586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অর্থবোধক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Symbol" panose="05050102010706020507" pitchFamily="18" charset="2"/>
              <a:buChar char="Þ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Symbol" panose="05050102010706020507" pitchFamily="18" charset="2"/>
              <a:buChar char="Þ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প্রত্যয়যোগে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Symbol" panose="05050102010706020507" pitchFamily="18" charset="2"/>
              <a:buChar char="Þ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উপসর্গযোগে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9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5343" y="1828800"/>
            <a:ext cx="10358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শব্দ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চাঁদমুখ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84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প্রত্যয়যোগে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343" y="1937982"/>
            <a:ext cx="103586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ডুবুরি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ডুব্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+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চল্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+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8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উপসর্গযোগে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343" y="2101758"/>
            <a:ext cx="103586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উপসর্গযোগে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396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23833" y="382137"/>
            <a:ext cx="9307773" cy="16786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23833" y="2442949"/>
            <a:ext cx="9307773" cy="323224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9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9363" y="390870"/>
            <a:ext cx="9198591" cy="1596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2197" y="2429301"/>
            <a:ext cx="90757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 পাউরুটি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 গায়েব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 চিনি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4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818" y="433893"/>
            <a:ext cx="9443522" cy="1871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7481" y="244294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শব্দটি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উপসর্গযোগে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দোয়াত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চাকু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(ঘ)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45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419363" y="627797"/>
            <a:ext cx="9198591" cy="1596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3010" y="2552132"/>
            <a:ext cx="9198591" cy="36030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ব্যবহৃত হয় এমন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লিখে আনবে।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5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09265" y="-7760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১০/০৫/২০২০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7672" y="550941"/>
            <a:ext cx="10986448" cy="4955930"/>
            <a:chOff x="491319" y="403856"/>
            <a:chExt cx="11259404" cy="49559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319" y="403856"/>
              <a:ext cx="6591868" cy="49559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8855" y="403856"/>
              <a:ext cx="6591868" cy="495593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77671" y="5506871"/>
            <a:ext cx="10986449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02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262" y="365077"/>
            <a:ext cx="5536443" cy="6127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শওকত আলী আহমেদ </a:t>
            </a:r>
          </a:p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(সহকারী শিক্ষক)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এস.সি.বালিকা উচ্চ বিদ্যালয়, সুনামগঞ্জ। </a:t>
            </a:r>
          </a:p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মোবাইলঃ ০১৭১৭১৩৩৬১২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E-mail: mdshaowkat7@gmail.com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25" y="365077"/>
            <a:ext cx="5422711" cy="6127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   :      ১০ম  </a:t>
            </a: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   :      বাংলা ভাষার ব্যাকরণ</a:t>
            </a: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 :     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৩য় 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পাঠ     :     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সময়    :      ৪০ মিনিট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532262" y="365077"/>
            <a:ext cx="5536443" cy="102699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6252965" y="340053"/>
            <a:ext cx="5415871" cy="102699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48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98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12192000" cy="6858000"/>
            </a:xfrm>
            <a:prstGeom prst="frame">
              <a:avLst>
                <a:gd name="adj1" fmla="val 5137"/>
              </a:avLst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4842" y="6482687"/>
              <a:ext cx="11559654" cy="375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শওকত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আহমেদ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#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#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সরকারি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সি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বালিকা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সুনামগঞ্জ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১০/০৫/২০২০.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475" y="446964"/>
              <a:ext cx="11273050" cy="596407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330054" y="446964"/>
              <a:ext cx="5377218" cy="39612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Callout 6"/>
            <p:cNvSpPr/>
            <p:nvPr/>
          </p:nvSpPr>
          <p:spPr>
            <a:xfrm rot="928383">
              <a:off x="3253271" y="3430134"/>
              <a:ext cx="554457" cy="458341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 rot="19638736">
              <a:off x="3888469" y="2738645"/>
              <a:ext cx="449809" cy="609601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Cloud Callout 8"/>
            <p:cNvSpPr/>
            <p:nvPr/>
          </p:nvSpPr>
          <p:spPr>
            <a:xfrm rot="19558889">
              <a:off x="5202076" y="586853"/>
              <a:ext cx="893924" cy="1226592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Cloud Callout 9"/>
            <p:cNvSpPr/>
            <p:nvPr/>
          </p:nvSpPr>
          <p:spPr>
            <a:xfrm rot="2355830">
              <a:off x="4338279" y="1678664"/>
              <a:ext cx="486202" cy="885409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Cloud Callout 17"/>
            <p:cNvSpPr/>
            <p:nvPr/>
          </p:nvSpPr>
          <p:spPr>
            <a:xfrm rot="20137196" flipH="1">
              <a:off x="6913722" y="2292824"/>
              <a:ext cx="618130" cy="693755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Cloud Callout 18"/>
            <p:cNvSpPr/>
            <p:nvPr/>
          </p:nvSpPr>
          <p:spPr>
            <a:xfrm rot="1132005" flipH="1">
              <a:off x="7531851" y="2738645"/>
              <a:ext cx="615861" cy="690355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Callout 19"/>
            <p:cNvSpPr/>
            <p:nvPr/>
          </p:nvSpPr>
          <p:spPr>
            <a:xfrm rot="19808020" flipH="1">
              <a:off x="8297835" y="3177649"/>
              <a:ext cx="431627" cy="690355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</a:t>
              </a:r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Cloud Callout 20"/>
            <p:cNvSpPr/>
            <p:nvPr/>
          </p:nvSpPr>
          <p:spPr>
            <a:xfrm rot="1502564" flipH="1">
              <a:off x="6305258" y="1501241"/>
              <a:ext cx="594816" cy="976960"/>
            </a:xfrm>
            <a:prstGeom prst="cloudCallou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ঈ</a:t>
              </a:r>
              <a:endPara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89110" y="4831311"/>
            <a:ext cx="5281683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5400" dirty="0" smtClean="0"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কী দেখতে পাচ্ছি ?  </a:t>
            </a:r>
            <a:endParaRPr lang="en-US" sz="5400" dirty="0">
              <a:ln w="28575">
                <a:solidFill>
                  <a:schemeClr val="tx1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0851" y="4627599"/>
            <a:ext cx="5505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দুজন একে অন্যের সাথে কথা বলছে অর্থাৎ একজন অন্য জনের সাথে শব্দ বা ভাব বিনিময় করছে। </a:t>
            </a:r>
            <a:endParaRPr 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20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37982" y="450376"/>
            <a:ext cx="8570794" cy="1419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3902" y="2609000"/>
            <a:ext cx="8570794" cy="2986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en-US" sz="4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শব্দের শ্রেণি বিভাগ...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4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7982" y="450376"/>
            <a:ext cx="8570794" cy="1419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0254" y="1869744"/>
            <a:ext cx="8570794" cy="44901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০১. শব্দ কী তা বলতে পারবে;</a:t>
            </a:r>
          </a:p>
          <a:p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০২. </a:t>
            </a:r>
            <a:r>
              <a:rPr lang="en-US" sz="48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ভাবে শব্দের শ্রেণি বিভাগ           বর্ণনা করতে পারবে।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7295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979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4460" y="141937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8686" y="142164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2904" y="145121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5479" y="142164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2834" y="143529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4782" y="146258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4704" y="1462587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কলম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6732" y="244523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20958" y="244750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65176" y="247707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7751" y="244750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35106" y="246115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77054" y="248844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96976" y="2488447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ভবন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04028" y="3455162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8254" y="3457434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92472" y="3487004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5047" y="3457438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2" y="3471082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04350" y="3498378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4272" y="3498378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7676" y="464251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61902" y="464479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88695" y="464479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17998" y="468573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37920" y="4685735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4972" y="555692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89198" y="555920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33416" y="558877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5991" y="555920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03346" y="557284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45294" y="560014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65216" y="5600145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104028" y="464024"/>
            <a:ext cx="6234754" cy="79157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117676" y="504967"/>
            <a:ext cx="6193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লক্ষ্য করিঃ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83391" y="409433"/>
            <a:ext cx="8475260" cy="1351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97039" y="2169994"/>
            <a:ext cx="8475260" cy="292062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সংজ্ঞা লিখ।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0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97540" y="532263"/>
            <a:ext cx="7151427" cy="9826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সংজ্ঞা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2497540" y="2333767"/>
            <a:ext cx="7151427" cy="352112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বা একাদিক অক্ষর মিলে যদি একটি অর্থ প্রকাশ করে তখন তাকে শব্দ বলে।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ভাবে শব্দের শ্রেণি বিভাগ :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343" y="2047166"/>
            <a:ext cx="103586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গঠনগত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ভাবে শব্দকে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ভাগে করা হয়েছে। যথা :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০১.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শব্দ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০২.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833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NikoshBAN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85</cp:revision>
  <dcterms:created xsi:type="dcterms:W3CDTF">2019-05-29T18:49:59Z</dcterms:created>
  <dcterms:modified xsi:type="dcterms:W3CDTF">2020-05-13T11:38:52Z</dcterms:modified>
</cp:coreProperties>
</file>