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2" r:id="rId2"/>
    <p:sldId id="256" r:id="rId3"/>
    <p:sldId id="257" r:id="rId4"/>
    <p:sldId id="258" r:id="rId5"/>
    <p:sldId id="270" r:id="rId6"/>
    <p:sldId id="271" r:id="rId7"/>
    <p:sldId id="268" r:id="rId8"/>
    <p:sldId id="266" r:id="rId9"/>
    <p:sldId id="272" r:id="rId10"/>
    <p:sldId id="260" r:id="rId11"/>
    <p:sldId id="273" r:id="rId12"/>
    <p:sldId id="262" r:id="rId13"/>
    <p:sldId id="274" r:id="rId14"/>
    <p:sldId id="275" r:id="rId15"/>
    <p:sldId id="265" r:id="rId16"/>
    <p:sldId id="276" r:id="rId17"/>
    <p:sldId id="263" r:id="rId18"/>
    <p:sldId id="259" r:id="rId19"/>
    <p:sldId id="277" r:id="rId20"/>
    <p:sldId id="261" r:id="rId21"/>
    <p:sldId id="280" r:id="rId22"/>
    <p:sldId id="279" r:id="rId23"/>
    <p:sldId id="278" r:id="rId24"/>
    <p:sldId id="28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776"/>
    <a:srgbClr val="FFDA65"/>
    <a:srgbClr val="D6A300"/>
    <a:srgbClr val="BA168B"/>
    <a:srgbClr val="69D8FF"/>
    <a:srgbClr val="21FF85"/>
    <a:srgbClr val="B48900"/>
    <a:srgbClr val="E527AF"/>
    <a:srgbClr val="C89800"/>
    <a:srgbClr val="28F8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A71A7D-4EC7-4F7F-80AD-DE5F13A71262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2C25BF0-7838-4C97-BC9A-13C1B9EE91DB}">
      <dgm:prSet phldrT="[Text]"/>
      <dgm:spPr>
        <a:solidFill>
          <a:schemeClr val="accent2">
            <a:lumMod val="60000"/>
            <a:lumOff val="40000"/>
          </a:schemeClr>
        </a:solidFill>
        <a:ln w="57150">
          <a:solidFill>
            <a:srgbClr val="C00000"/>
          </a:solidFill>
        </a:ln>
      </dgm:spPr>
      <dgm:t>
        <a:bodyPr/>
        <a:lstStyle/>
        <a:p>
          <a:r>
            <a:rPr lang="en-US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rPr>
            <a:t>গতি</a:t>
          </a:r>
          <a:r>
            <a: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rPr>
            <a:t> </a:t>
          </a:r>
          <a:r>
            <a:rPr lang="en-US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rPr>
            <a:t>পাঁচ</a:t>
          </a:r>
          <a:r>
            <a: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rPr>
            <a:t> </a:t>
          </a:r>
          <a:r>
            <a:rPr lang="en-US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rPr>
            <a:t>প্রকার</a:t>
          </a:r>
          <a:r>
            <a: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rPr>
            <a:t> </a:t>
          </a:r>
          <a:endParaRPr lang="en-US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08777AC-84B6-436F-AAD1-CA13FD169E41}" type="parTrans" cxnId="{65713955-60D3-447E-8D94-6E7CDAF852CB}">
      <dgm:prSet/>
      <dgm:spPr/>
      <dgm:t>
        <a:bodyPr/>
        <a:lstStyle/>
        <a:p>
          <a:endParaRPr lang="en-US"/>
        </a:p>
      </dgm:t>
    </dgm:pt>
    <dgm:pt modelId="{55626406-64D8-48E4-8ACA-13FB09A4E538}" type="sibTrans" cxnId="{65713955-60D3-447E-8D94-6E7CDAF852CB}">
      <dgm:prSet/>
      <dgm:spPr/>
      <dgm:t>
        <a:bodyPr/>
        <a:lstStyle/>
        <a:p>
          <a:endParaRPr lang="en-US"/>
        </a:p>
      </dgm:t>
    </dgm:pt>
    <dgm:pt modelId="{C25CFA6B-65B4-4A38-9015-DC3DC9F3CCF5}">
      <dgm:prSet phldrT="[Text]" custT="1"/>
      <dgm:spPr>
        <a:solidFill>
          <a:srgbClr val="00B050"/>
        </a:solidFill>
        <a:ln w="57150">
          <a:solidFill>
            <a:schemeClr val="tx1"/>
          </a:solidFill>
        </a:ln>
      </dgm:spPr>
      <dgm:t>
        <a:bodyPr/>
        <a:lstStyle/>
        <a:p>
          <a:r>
            <a:rPr lang="en-US" sz="4400" b="1" dirty="0" err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সরল</a:t>
          </a:r>
          <a:r>
            <a:rPr lang="en-US" sz="4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4400" b="1" dirty="0" err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রৈখিক</a:t>
          </a:r>
          <a:r>
            <a:rPr lang="en-US" sz="4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4400" b="1" dirty="0" err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গতি</a:t>
          </a:r>
          <a:r>
            <a:rPr lang="en-US" sz="4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sz="44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0750590-E0FC-4158-8ECF-5578E1375755}" type="parTrans" cxnId="{1020F3ED-060B-43F9-A768-903AA269970F}">
      <dgm:prSet/>
      <dgm:spPr>
        <a:ln w="57150"/>
      </dgm:spPr>
      <dgm:t>
        <a:bodyPr/>
        <a:lstStyle/>
        <a:p>
          <a:endParaRPr lang="en-US"/>
        </a:p>
      </dgm:t>
    </dgm:pt>
    <dgm:pt modelId="{6CF04A27-5AEA-4E7C-8FFE-45346CA14D48}" type="sibTrans" cxnId="{1020F3ED-060B-43F9-A768-903AA269970F}">
      <dgm:prSet/>
      <dgm:spPr/>
      <dgm:t>
        <a:bodyPr/>
        <a:lstStyle/>
        <a:p>
          <a:endParaRPr lang="en-US"/>
        </a:p>
      </dgm:t>
    </dgm:pt>
    <dgm:pt modelId="{FAB011F8-D35D-454A-8CE9-BDF4CFDB7D1F}">
      <dgm:prSet phldrT="[Text]" custT="1"/>
      <dgm:spPr>
        <a:ln w="57150">
          <a:solidFill>
            <a:schemeClr val="tx1"/>
          </a:solidFill>
        </a:ln>
      </dgm:spPr>
      <dgm:t>
        <a:bodyPr/>
        <a:lstStyle/>
        <a:p>
          <a:r>
            <a:rPr lang="en-US" sz="4800" b="1" dirty="0" err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সরল</a:t>
          </a:r>
          <a:r>
            <a:rPr lang="en-US" sz="4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4800" b="1" dirty="0" err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স্পন্দন</a:t>
          </a:r>
          <a:r>
            <a:rPr lang="en-US" sz="4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4800" b="1" dirty="0" err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গতি</a:t>
          </a:r>
          <a:r>
            <a:rPr lang="en-US" sz="4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sz="48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32D20A-D17C-4FE8-8255-2B46BC399D6F}" type="parTrans" cxnId="{A96F250A-464B-4D25-B0B5-AAD211A41F13}">
      <dgm:prSet/>
      <dgm:spPr>
        <a:ln w="57150"/>
      </dgm:spPr>
      <dgm:t>
        <a:bodyPr/>
        <a:lstStyle/>
        <a:p>
          <a:endParaRPr lang="en-US"/>
        </a:p>
      </dgm:t>
    </dgm:pt>
    <dgm:pt modelId="{D5A106AF-DCB2-4113-8498-2E4D7438C2A8}" type="sibTrans" cxnId="{A96F250A-464B-4D25-B0B5-AAD211A41F13}">
      <dgm:prSet/>
      <dgm:spPr/>
      <dgm:t>
        <a:bodyPr/>
        <a:lstStyle/>
        <a:p>
          <a:endParaRPr lang="en-US"/>
        </a:p>
      </dgm:t>
    </dgm:pt>
    <dgm:pt modelId="{9BFA5AFF-397E-48EB-9BD5-94F1742F0784}">
      <dgm:prSet phldrT="[Text]" custT="1"/>
      <dgm:spPr>
        <a:solidFill>
          <a:srgbClr val="BA168B"/>
        </a:solidFill>
        <a:ln w="57150">
          <a:solidFill>
            <a:schemeClr val="tx1"/>
          </a:solidFill>
        </a:ln>
      </dgm:spPr>
      <dgm:t>
        <a:bodyPr/>
        <a:lstStyle/>
        <a:p>
          <a:r>
            <a:rPr lang="en-US" sz="4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পর্যায়বৃত্ত</a:t>
          </a:r>
          <a:r>
            <a:rPr lang="en-US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4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গতি</a:t>
          </a:r>
          <a:r>
            <a:rPr lang="en-US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</a:t>
          </a:r>
          <a:endParaRPr lang="en-US" sz="4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69A86D-4F33-4209-B0B8-36503050E7D7}" type="parTrans" cxnId="{280199B4-7B0D-4B72-9EE3-B966142F0C6D}">
      <dgm:prSet/>
      <dgm:spPr>
        <a:ln w="57150"/>
      </dgm:spPr>
      <dgm:t>
        <a:bodyPr/>
        <a:lstStyle/>
        <a:p>
          <a:endParaRPr lang="en-US"/>
        </a:p>
      </dgm:t>
    </dgm:pt>
    <dgm:pt modelId="{9BE110AC-1C25-4782-879C-A5222A9DE2C4}" type="sibTrans" cxnId="{280199B4-7B0D-4B72-9EE3-B966142F0C6D}">
      <dgm:prSet/>
      <dgm:spPr/>
      <dgm:t>
        <a:bodyPr/>
        <a:lstStyle/>
        <a:p>
          <a:endParaRPr lang="en-US"/>
        </a:p>
      </dgm:t>
    </dgm:pt>
    <dgm:pt modelId="{1DEB428C-BDB5-4ABF-89EC-7BF37C475804}">
      <dgm:prSet phldrT="[Text]" custT="1"/>
      <dgm:spPr>
        <a:solidFill>
          <a:srgbClr val="C00000"/>
        </a:solidFill>
        <a:ln w="57150">
          <a:solidFill>
            <a:schemeClr val="tx1"/>
          </a:solidFill>
        </a:ln>
      </dgm:spPr>
      <dgm:t>
        <a:bodyPr/>
        <a:lstStyle/>
        <a:p>
          <a:r>
            <a:rPr lang="en-US" sz="4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ঘূর্ণন</a:t>
          </a:r>
          <a:r>
            <a:rPr lang="en-US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4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গতি</a:t>
          </a:r>
          <a:r>
            <a:rPr lang="en-US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sz="4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7D02C4-A49A-43EA-B617-DED1C36EFB50}" type="parTrans" cxnId="{C017A0DA-B05F-4C48-8994-DC494E21B75B}">
      <dgm:prSet/>
      <dgm:spPr>
        <a:ln w="57150"/>
      </dgm:spPr>
      <dgm:t>
        <a:bodyPr/>
        <a:lstStyle/>
        <a:p>
          <a:endParaRPr lang="en-US"/>
        </a:p>
      </dgm:t>
    </dgm:pt>
    <dgm:pt modelId="{53935D0C-05E8-408A-AF7F-05BB0FC296C8}" type="sibTrans" cxnId="{C017A0DA-B05F-4C48-8994-DC494E21B75B}">
      <dgm:prSet/>
      <dgm:spPr/>
      <dgm:t>
        <a:bodyPr/>
        <a:lstStyle/>
        <a:p>
          <a:endParaRPr lang="en-US"/>
        </a:p>
      </dgm:t>
    </dgm:pt>
    <dgm:pt modelId="{8CFAC2CB-88EE-4FC7-A2FD-3E287ECC1490}">
      <dgm:prSet phldrT="[Text]" custT="1"/>
      <dgm:spPr>
        <a:solidFill>
          <a:srgbClr val="0070C0"/>
        </a:solidFill>
        <a:ln w="57150">
          <a:solidFill>
            <a:schemeClr val="tx1"/>
          </a:solidFill>
        </a:ln>
      </dgm:spPr>
      <dgm:t>
        <a:bodyPr/>
        <a:lstStyle/>
        <a:p>
          <a:r>
            <a:rPr lang="en-US" sz="4800" b="1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চলন</a:t>
          </a:r>
          <a:r>
            <a:rPr lang="en-US" sz="4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4800" b="1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গতি</a:t>
          </a:r>
          <a:r>
            <a:rPr lang="en-US" sz="4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sz="48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628636E-E078-437D-A4AA-48633BE8E684}" type="parTrans" cxnId="{0AABBA98-1EB8-4E71-91A2-2140EDE4D959}">
      <dgm:prSet/>
      <dgm:spPr>
        <a:ln w="57150"/>
      </dgm:spPr>
      <dgm:t>
        <a:bodyPr/>
        <a:lstStyle/>
        <a:p>
          <a:endParaRPr lang="en-US"/>
        </a:p>
      </dgm:t>
    </dgm:pt>
    <dgm:pt modelId="{978192D7-0639-4C68-B094-BDD45CF5E60D}" type="sibTrans" cxnId="{0AABBA98-1EB8-4E71-91A2-2140EDE4D959}">
      <dgm:prSet/>
      <dgm:spPr/>
      <dgm:t>
        <a:bodyPr/>
        <a:lstStyle/>
        <a:p>
          <a:endParaRPr lang="en-US"/>
        </a:p>
      </dgm:t>
    </dgm:pt>
    <dgm:pt modelId="{285482E2-C481-4EAB-8475-52DEAE0AD557}" type="pres">
      <dgm:prSet presAssocID="{ABA71A7D-4EC7-4F7F-80AD-DE5F13A7126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D351A0B-6E36-450B-A9BA-8AEC26BC1CA4}" type="pres">
      <dgm:prSet presAssocID="{32C25BF0-7838-4C97-BC9A-13C1B9EE91DB}" presName="root1" presStyleCnt="0"/>
      <dgm:spPr/>
    </dgm:pt>
    <dgm:pt modelId="{87627888-B477-4C7D-8C46-499A8DE31B37}" type="pres">
      <dgm:prSet presAssocID="{32C25BF0-7838-4C97-BC9A-13C1B9EE91DB}" presName="LevelOneTextNode" presStyleLbl="node0" presStyleIdx="0" presStyleCnt="1" custScaleX="179821" custScaleY="262928" custLinFactNeighborX="-48273" custLinFactNeighborY="-356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B59BD75-D6C9-40AC-843E-64690F9B35DB}" type="pres">
      <dgm:prSet presAssocID="{32C25BF0-7838-4C97-BC9A-13C1B9EE91DB}" presName="level2hierChild" presStyleCnt="0"/>
      <dgm:spPr/>
    </dgm:pt>
    <dgm:pt modelId="{34BD1772-0C6A-4447-B632-72D50B781DCC}" type="pres">
      <dgm:prSet presAssocID="{C0750590-E0FC-4158-8ECF-5578E1375755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3EB7DCD9-90AF-4332-A11C-74E11EBA75E4}" type="pres">
      <dgm:prSet presAssocID="{C0750590-E0FC-4158-8ECF-5578E1375755}" presName="connTx" presStyleLbl="parChTrans1D2" presStyleIdx="0" presStyleCnt="5"/>
      <dgm:spPr/>
      <dgm:t>
        <a:bodyPr/>
        <a:lstStyle/>
        <a:p>
          <a:endParaRPr lang="en-US"/>
        </a:p>
      </dgm:t>
    </dgm:pt>
    <dgm:pt modelId="{F93FF983-DDF3-44C8-81DA-40208F8A23D2}" type="pres">
      <dgm:prSet presAssocID="{C25CFA6B-65B4-4A38-9015-DC3DC9F3CCF5}" presName="root2" presStyleCnt="0"/>
      <dgm:spPr/>
    </dgm:pt>
    <dgm:pt modelId="{E9EDC189-0886-497B-BE3E-8CE3900112B8}" type="pres">
      <dgm:prSet presAssocID="{C25CFA6B-65B4-4A38-9015-DC3DC9F3CCF5}" presName="LevelTwoTextNode" presStyleLbl="node2" presStyleIdx="0" presStyleCnt="5" custScaleX="239656" custLinFactNeighborX="-29935" custLinFactNeighborY="-90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715D8D3-4442-499C-B13C-2C6DCE8F8C9C}" type="pres">
      <dgm:prSet presAssocID="{C25CFA6B-65B4-4A38-9015-DC3DC9F3CCF5}" presName="level3hierChild" presStyleCnt="0"/>
      <dgm:spPr/>
    </dgm:pt>
    <dgm:pt modelId="{9C851758-0481-43E4-8E39-20E92155B89D}" type="pres">
      <dgm:prSet presAssocID="{037D02C4-A49A-43EA-B617-DED1C36EFB50}" presName="conn2-1" presStyleLbl="parChTrans1D2" presStyleIdx="1" presStyleCnt="5"/>
      <dgm:spPr/>
      <dgm:t>
        <a:bodyPr/>
        <a:lstStyle/>
        <a:p>
          <a:endParaRPr lang="en-US"/>
        </a:p>
      </dgm:t>
    </dgm:pt>
    <dgm:pt modelId="{CB217871-6FBF-42A4-B470-FF2C148CD996}" type="pres">
      <dgm:prSet presAssocID="{037D02C4-A49A-43EA-B617-DED1C36EFB50}" presName="connTx" presStyleLbl="parChTrans1D2" presStyleIdx="1" presStyleCnt="5"/>
      <dgm:spPr/>
      <dgm:t>
        <a:bodyPr/>
        <a:lstStyle/>
        <a:p>
          <a:endParaRPr lang="en-US"/>
        </a:p>
      </dgm:t>
    </dgm:pt>
    <dgm:pt modelId="{5673EB31-AA92-4F73-ABF2-55426AF140B3}" type="pres">
      <dgm:prSet presAssocID="{1DEB428C-BDB5-4ABF-89EC-7BF37C475804}" presName="root2" presStyleCnt="0"/>
      <dgm:spPr/>
    </dgm:pt>
    <dgm:pt modelId="{233D75A9-248D-45AC-8DFB-233E03AE79BF}" type="pres">
      <dgm:prSet presAssocID="{1DEB428C-BDB5-4ABF-89EC-7BF37C475804}" presName="LevelTwoTextNode" presStyleLbl="node2" presStyleIdx="1" presStyleCnt="5" custScaleX="239656" custLinFactNeighborX="-29935" custLinFactNeighborY="-90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46B70B-CF91-43BC-97AB-E40C98E176E5}" type="pres">
      <dgm:prSet presAssocID="{1DEB428C-BDB5-4ABF-89EC-7BF37C475804}" presName="level3hierChild" presStyleCnt="0"/>
      <dgm:spPr/>
    </dgm:pt>
    <dgm:pt modelId="{478144A3-7832-4495-96E9-B5D3943D77D0}" type="pres">
      <dgm:prSet presAssocID="{D628636E-E078-437D-A4AA-48633BE8E684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FF06A870-1B85-4978-9A16-2FCFD6D91800}" type="pres">
      <dgm:prSet presAssocID="{D628636E-E078-437D-A4AA-48633BE8E684}" presName="connTx" presStyleLbl="parChTrans1D2" presStyleIdx="2" presStyleCnt="5"/>
      <dgm:spPr/>
      <dgm:t>
        <a:bodyPr/>
        <a:lstStyle/>
        <a:p>
          <a:endParaRPr lang="en-US"/>
        </a:p>
      </dgm:t>
    </dgm:pt>
    <dgm:pt modelId="{9A2CD6E8-6DE6-44A8-9A1E-7237DFCD38D0}" type="pres">
      <dgm:prSet presAssocID="{8CFAC2CB-88EE-4FC7-A2FD-3E287ECC1490}" presName="root2" presStyleCnt="0"/>
      <dgm:spPr/>
    </dgm:pt>
    <dgm:pt modelId="{42CCB83D-D3D2-484E-B6B9-469DB8B800CF}" type="pres">
      <dgm:prSet presAssocID="{8CFAC2CB-88EE-4FC7-A2FD-3E287ECC1490}" presName="LevelTwoTextNode" presStyleLbl="node2" presStyleIdx="2" presStyleCnt="5" custScaleX="239656" custLinFactNeighborX="-29935" custLinFactNeighborY="-90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1672D0B-03D5-43AA-AAB8-5FE2316F546F}" type="pres">
      <dgm:prSet presAssocID="{8CFAC2CB-88EE-4FC7-A2FD-3E287ECC1490}" presName="level3hierChild" presStyleCnt="0"/>
      <dgm:spPr/>
    </dgm:pt>
    <dgm:pt modelId="{375EF08F-4444-44CE-B967-7C7C049EF056}" type="pres">
      <dgm:prSet presAssocID="{7E69A86D-4F33-4209-B0B8-36503050E7D7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80968D28-5B08-4CFE-9B0F-2F3181429591}" type="pres">
      <dgm:prSet presAssocID="{7E69A86D-4F33-4209-B0B8-36503050E7D7}" presName="connTx" presStyleLbl="parChTrans1D2" presStyleIdx="3" presStyleCnt="5"/>
      <dgm:spPr/>
      <dgm:t>
        <a:bodyPr/>
        <a:lstStyle/>
        <a:p>
          <a:endParaRPr lang="en-US"/>
        </a:p>
      </dgm:t>
    </dgm:pt>
    <dgm:pt modelId="{C7F91411-8DE2-4555-9222-FED2266A5F90}" type="pres">
      <dgm:prSet presAssocID="{9BFA5AFF-397E-48EB-9BD5-94F1742F0784}" presName="root2" presStyleCnt="0"/>
      <dgm:spPr/>
    </dgm:pt>
    <dgm:pt modelId="{7D0DB69C-7BB1-49DC-A910-E82C84956D8E}" type="pres">
      <dgm:prSet presAssocID="{9BFA5AFF-397E-48EB-9BD5-94F1742F0784}" presName="LevelTwoTextNode" presStyleLbl="node2" presStyleIdx="3" presStyleCnt="5" custScaleX="238080" custLinFactNeighborX="-29892" custLinFactNeighborY="1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05D16D-9864-4F7D-8D3F-00CF60E61B56}" type="pres">
      <dgm:prSet presAssocID="{9BFA5AFF-397E-48EB-9BD5-94F1742F0784}" presName="level3hierChild" presStyleCnt="0"/>
      <dgm:spPr/>
    </dgm:pt>
    <dgm:pt modelId="{685A942D-6F7D-47F7-A471-2ED10A0F548F}" type="pres">
      <dgm:prSet presAssocID="{8032D20A-D17C-4FE8-8255-2B46BC399D6F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701A5062-6813-4BD1-9025-9CC2EB6179E3}" type="pres">
      <dgm:prSet presAssocID="{8032D20A-D17C-4FE8-8255-2B46BC399D6F}" presName="connTx" presStyleLbl="parChTrans1D2" presStyleIdx="4" presStyleCnt="5"/>
      <dgm:spPr/>
      <dgm:t>
        <a:bodyPr/>
        <a:lstStyle/>
        <a:p>
          <a:endParaRPr lang="en-US"/>
        </a:p>
      </dgm:t>
    </dgm:pt>
    <dgm:pt modelId="{9B7D3C13-E892-48B1-9694-EF592D4E077C}" type="pres">
      <dgm:prSet presAssocID="{FAB011F8-D35D-454A-8CE9-BDF4CFDB7D1F}" presName="root2" presStyleCnt="0"/>
      <dgm:spPr/>
    </dgm:pt>
    <dgm:pt modelId="{B0C0EB13-1565-4F37-97AA-D4CFB94579AD}" type="pres">
      <dgm:prSet presAssocID="{FAB011F8-D35D-454A-8CE9-BDF4CFDB7D1F}" presName="LevelTwoTextNode" presStyleLbl="node2" presStyleIdx="4" presStyleCnt="5" custScaleX="236790" custLinFactNeighborX="-28502" custLinFactNeighborY="89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914EB8D-F80C-4C7B-94EC-7765CF37594C}" type="pres">
      <dgm:prSet presAssocID="{FAB011F8-D35D-454A-8CE9-BDF4CFDB7D1F}" presName="level3hierChild" presStyleCnt="0"/>
      <dgm:spPr/>
    </dgm:pt>
  </dgm:ptLst>
  <dgm:cxnLst>
    <dgm:cxn modelId="{65713955-60D3-447E-8D94-6E7CDAF852CB}" srcId="{ABA71A7D-4EC7-4F7F-80AD-DE5F13A71262}" destId="{32C25BF0-7838-4C97-BC9A-13C1B9EE91DB}" srcOrd="0" destOrd="0" parTransId="{C08777AC-84B6-436F-AAD1-CA13FD169E41}" sibTransId="{55626406-64D8-48E4-8ACA-13FB09A4E538}"/>
    <dgm:cxn modelId="{6D88AAEA-7FAC-47C6-B87C-A0F0206131BE}" type="presOf" srcId="{D628636E-E078-437D-A4AA-48633BE8E684}" destId="{FF06A870-1B85-4978-9A16-2FCFD6D91800}" srcOrd="1" destOrd="0" presId="urn:microsoft.com/office/officeart/2005/8/layout/hierarchy2"/>
    <dgm:cxn modelId="{D96EEFAD-9DC9-47D3-B3A1-A34E56560C1E}" type="presOf" srcId="{8032D20A-D17C-4FE8-8255-2B46BC399D6F}" destId="{685A942D-6F7D-47F7-A471-2ED10A0F548F}" srcOrd="0" destOrd="0" presId="urn:microsoft.com/office/officeart/2005/8/layout/hierarchy2"/>
    <dgm:cxn modelId="{0AABBA98-1EB8-4E71-91A2-2140EDE4D959}" srcId="{32C25BF0-7838-4C97-BC9A-13C1B9EE91DB}" destId="{8CFAC2CB-88EE-4FC7-A2FD-3E287ECC1490}" srcOrd="2" destOrd="0" parTransId="{D628636E-E078-437D-A4AA-48633BE8E684}" sibTransId="{978192D7-0639-4C68-B094-BDD45CF5E60D}"/>
    <dgm:cxn modelId="{AA5055F6-4051-4214-A8EA-3803076F5E3D}" type="presOf" srcId="{D628636E-E078-437D-A4AA-48633BE8E684}" destId="{478144A3-7832-4495-96E9-B5D3943D77D0}" srcOrd="0" destOrd="0" presId="urn:microsoft.com/office/officeart/2005/8/layout/hierarchy2"/>
    <dgm:cxn modelId="{6083FC74-63E3-4B3C-8048-1F2C7A3AF9B4}" type="presOf" srcId="{8032D20A-D17C-4FE8-8255-2B46BC399D6F}" destId="{701A5062-6813-4BD1-9025-9CC2EB6179E3}" srcOrd="1" destOrd="0" presId="urn:microsoft.com/office/officeart/2005/8/layout/hierarchy2"/>
    <dgm:cxn modelId="{F8FBBCE2-FE96-4FCF-8B3B-1C8055F58D2C}" type="presOf" srcId="{1DEB428C-BDB5-4ABF-89EC-7BF37C475804}" destId="{233D75A9-248D-45AC-8DFB-233E03AE79BF}" srcOrd="0" destOrd="0" presId="urn:microsoft.com/office/officeart/2005/8/layout/hierarchy2"/>
    <dgm:cxn modelId="{CD883F88-9F31-4A0A-BBCF-BFDAACFCAE65}" type="presOf" srcId="{C0750590-E0FC-4158-8ECF-5578E1375755}" destId="{34BD1772-0C6A-4447-B632-72D50B781DCC}" srcOrd="0" destOrd="0" presId="urn:microsoft.com/office/officeart/2005/8/layout/hierarchy2"/>
    <dgm:cxn modelId="{4F3C33ED-2996-4190-A226-D2CCB57B7C15}" type="presOf" srcId="{7E69A86D-4F33-4209-B0B8-36503050E7D7}" destId="{375EF08F-4444-44CE-B967-7C7C049EF056}" srcOrd="0" destOrd="0" presId="urn:microsoft.com/office/officeart/2005/8/layout/hierarchy2"/>
    <dgm:cxn modelId="{A2A5D30E-C499-4992-85CF-63B873F2E5E1}" type="presOf" srcId="{ABA71A7D-4EC7-4F7F-80AD-DE5F13A71262}" destId="{285482E2-C481-4EAB-8475-52DEAE0AD557}" srcOrd="0" destOrd="0" presId="urn:microsoft.com/office/officeart/2005/8/layout/hierarchy2"/>
    <dgm:cxn modelId="{A96F250A-464B-4D25-B0B5-AAD211A41F13}" srcId="{32C25BF0-7838-4C97-BC9A-13C1B9EE91DB}" destId="{FAB011F8-D35D-454A-8CE9-BDF4CFDB7D1F}" srcOrd="4" destOrd="0" parTransId="{8032D20A-D17C-4FE8-8255-2B46BC399D6F}" sibTransId="{D5A106AF-DCB2-4113-8498-2E4D7438C2A8}"/>
    <dgm:cxn modelId="{4865538F-40F3-47C9-9CC4-0451E3CD3ECB}" type="presOf" srcId="{C25CFA6B-65B4-4A38-9015-DC3DC9F3CCF5}" destId="{E9EDC189-0886-497B-BE3E-8CE3900112B8}" srcOrd="0" destOrd="0" presId="urn:microsoft.com/office/officeart/2005/8/layout/hierarchy2"/>
    <dgm:cxn modelId="{86DB30B8-5CDD-4674-B457-29A963DDE051}" type="presOf" srcId="{037D02C4-A49A-43EA-B617-DED1C36EFB50}" destId="{9C851758-0481-43E4-8E39-20E92155B89D}" srcOrd="0" destOrd="0" presId="urn:microsoft.com/office/officeart/2005/8/layout/hierarchy2"/>
    <dgm:cxn modelId="{BA36FCFB-C9F4-4E9A-B23C-DCF672165DDB}" type="presOf" srcId="{037D02C4-A49A-43EA-B617-DED1C36EFB50}" destId="{CB217871-6FBF-42A4-B470-FF2C148CD996}" srcOrd="1" destOrd="0" presId="urn:microsoft.com/office/officeart/2005/8/layout/hierarchy2"/>
    <dgm:cxn modelId="{386CA59A-EDAC-4EC5-9B4C-856E07757EF6}" type="presOf" srcId="{FAB011F8-D35D-454A-8CE9-BDF4CFDB7D1F}" destId="{B0C0EB13-1565-4F37-97AA-D4CFB94579AD}" srcOrd="0" destOrd="0" presId="urn:microsoft.com/office/officeart/2005/8/layout/hierarchy2"/>
    <dgm:cxn modelId="{76F9C12D-9A5E-4A8A-B4DE-713C459AE58C}" type="presOf" srcId="{7E69A86D-4F33-4209-B0B8-36503050E7D7}" destId="{80968D28-5B08-4CFE-9B0F-2F3181429591}" srcOrd="1" destOrd="0" presId="urn:microsoft.com/office/officeart/2005/8/layout/hierarchy2"/>
    <dgm:cxn modelId="{200BC144-6D80-43A9-9F50-3D9AD2BB664C}" type="presOf" srcId="{32C25BF0-7838-4C97-BC9A-13C1B9EE91DB}" destId="{87627888-B477-4C7D-8C46-499A8DE31B37}" srcOrd="0" destOrd="0" presId="urn:microsoft.com/office/officeart/2005/8/layout/hierarchy2"/>
    <dgm:cxn modelId="{AE5D0210-96EF-41B7-8DDF-8ECBE251EA5C}" type="presOf" srcId="{C0750590-E0FC-4158-8ECF-5578E1375755}" destId="{3EB7DCD9-90AF-4332-A11C-74E11EBA75E4}" srcOrd="1" destOrd="0" presId="urn:microsoft.com/office/officeart/2005/8/layout/hierarchy2"/>
    <dgm:cxn modelId="{92E5839E-B772-4CE3-9FC1-E4DF44853A0E}" type="presOf" srcId="{8CFAC2CB-88EE-4FC7-A2FD-3E287ECC1490}" destId="{42CCB83D-D3D2-484E-B6B9-469DB8B800CF}" srcOrd="0" destOrd="0" presId="urn:microsoft.com/office/officeart/2005/8/layout/hierarchy2"/>
    <dgm:cxn modelId="{E0571E3E-EA84-418A-8E62-D040A8C2A4FC}" type="presOf" srcId="{9BFA5AFF-397E-48EB-9BD5-94F1742F0784}" destId="{7D0DB69C-7BB1-49DC-A910-E82C84956D8E}" srcOrd="0" destOrd="0" presId="urn:microsoft.com/office/officeart/2005/8/layout/hierarchy2"/>
    <dgm:cxn modelId="{C017A0DA-B05F-4C48-8994-DC494E21B75B}" srcId="{32C25BF0-7838-4C97-BC9A-13C1B9EE91DB}" destId="{1DEB428C-BDB5-4ABF-89EC-7BF37C475804}" srcOrd="1" destOrd="0" parTransId="{037D02C4-A49A-43EA-B617-DED1C36EFB50}" sibTransId="{53935D0C-05E8-408A-AF7F-05BB0FC296C8}"/>
    <dgm:cxn modelId="{280199B4-7B0D-4B72-9EE3-B966142F0C6D}" srcId="{32C25BF0-7838-4C97-BC9A-13C1B9EE91DB}" destId="{9BFA5AFF-397E-48EB-9BD5-94F1742F0784}" srcOrd="3" destOrd="0" parTransId="{7E69A86D-4F33-4209-B0B8-36503050E7D7}" sibTransId="{9BE110AC-1C25-4782-879C-A5222A9DE2C4}"/>
    <dgm:cxn modelId="{1020F3ED-060B-43F9-A768-903AA269970F}" srcId="{32C25BF0-7838-4C97-BC9A-13C1B9EE91DB}" destId="{C25CFA6B-65B4-4A38-9015-DC3DC9F3CCF5}" srcOrd="0" destOrd="0" parTransId="{C0750590-E0FC-4158-8ECF-5578E1375755}" sibTransId="{6CF04A27-5AEA-4E7C-8FFE-45346CA14D48}"/>
    <dgm:cxn modelId="{15C05B8B-E50F-4E50-99B3-4CC8745156AD}" type="presParOf" srcId="{285482E2-C481-4EAB-8475-52DEAE0AD557}" destId="{BD351A0B-6E36-450B-A9BA-8AEC26BC1CA4}" srcOrd="0" destOrd="0" presId="urn:microsoft.com/office/officeart/2005/8/layout/hierarchy2"/>
    <dgm:cxn modelId="{966193F0-5B4F-4E68-9E83-8BD1C63500B2}" type="presParOf" srcId="{BD351A0B-6E36-450B-A9BA-8AEC26BC1CA4}" destId="{87627888-B477-4C7D-8C46-499A8DE31B37}" srcOrd="0" destOrd="0" presId="urn:microsoft.com/office/officeart/2005/8/layout/hierarchy2"/>
    <dgm:cxn modelId="{2AAE3659-46BF-4795-BC9C-9F2B7ABE820E}" type="presParOf" srcId="{BD351A0B-6E36-450B-A9BA-8AEC26BC1CA4}" destId="{5B59BD75-D6C9-40AC-843E-64690F9B35DB}" srcOrd="1" destOrd="0" presId="urn:microsoft.com/office/officeart/2005/8/layout/hierarchy2"/>
    <dgm:cxn modelId="{D88D79B0-BC0A-4C7C-87E2-5D20DAECDB82}" type="presParOf" srcId="{5B59BD75-D6C9-40AC-843E-64690F9B35DB}" destId="{34BD1772-0C6A-4447-B632-72D50B781DCC}" srcOrd="0" destOrd="0" presId="urn:microsoft.com/office/officeart/2005/8/layout/hierarchy2"/>
    <dgm:cxn modelId="{F45550F9-6BFE-425B-AFFE-4E6CB27B8E02}" type="presParOf" srcId="{34BD1772-0C6A-4447-B632-72D50B781DCC}" destId="{3EB7DCD9-90AF-4332-A11C-74E11EBA75E4}" srcOrd="0" destOrd="0" presId="urn:microsoft.com/office/officeart/2005/8/layout/hierarchy2"/>
    <dgm:cxn modelId="{FF2FE659-5838-46C7-BA28-A99791A50D3B}" type="presParOf" srcId="{5B59BD75-D6C9-40AC-843E-64690F9B35DB}" destId="{F93FF983-DDF3-44C8-81DA-40208F8A23D2}" srcOrd="1" destOrd="0" presId="urn:microsoft.com/office/officeart/2005/8/layout/hierarchy2"/>
    <dgm:cxn modelId="{596566C5-C1F9-44DB-B989-132CBA8D0FFB}" type="presParOf" srcId="{F93FF983-DDF3-44C8-81DA-40208F8A23D2}" destId="{E9EDC189-0886-497B-BE3E-8CE3900112B8}" srcOrd="0" destOrd="0" presId="urn:microsoft.com/office/officeart/2005/8/layout/hierarchy2"/>
    <dgm:cxn modelId="{2CAE9969-C990-40D1-9160-19E00CDAAE5C}" type="presParOf" srcId="{F93FF983-DDF3-44C8-81DA-40208F8A23D2}" destId="{0715D8D3-4442-499C-B13C-2C6DCE8F8C9C}" srcOrd="1" destOrd="0" presId="urn:microsoft.com/office/officeart/2005/8/layout/hierarchy2"/>
    <dgm:cxn modelId="{72C73547-8F65-4E3F-B162-0DC071FA74CF}" type="presParOf" srcId="{5B59BD75-D6C9-40AC-843E-64690F9B35DB}" destId="{9C851758-0481-43E4-8E39-20E92155B89D}" srcOrd="2" destOrd="0" presId="urn:microsoft.com/office/officeart/2005/8/layout/hierarchy2"/>
    <dgm:cxn modelId="{A8D49598-2785-4099-A27B-2BE7A5AED2EF}" type="presParOf" srcId="{9C851758-0481-43E4-8E39-20E92155B89D}" destId="{CB217871-6FBF-42A4-B470-FF2C148CD996}" srcOrd="0" destOrd="0" presId="urn:microsoft.com/office/officeart/2005/8/layout/hierarchy2"/>
    <dgm:cxn modelId="{39FA1A10-374A-4760-8661-C9BD1E74B95D}" type="presParOf" srcId="{5B59BD75-D6C9-40AC-843E-64690F9B35DB}" destId="{5673EB31-AA92-4F73-ABF2-55426AF140B3}" srcOrd="3" destOrd="0" presId="urn:microsoft.com/office/officeart/2005/8/layout/hierarchy2"/>
    <dgm:cxn modelId="{05FD5F8F-4F27-4C58-817C-B3BFD0C4B0CC}" type="presParOf" srcId="{5673EB31-AA92-4F73-ABF2-55426AF140B3}" destId="{233D75A9-248D-45AC-8DFB-233E03AE79BF}" srcOrd="0" destOrd="0" presId="urn:microsoft.com/office/officeart/2005/8/layout/hierarchy2"/>
    <dgm:cxn modelId="{27873568-CE72-4427-B62E-EF8A62D6421F}" type="presParOf" srcId="{5673EB31-AA92-4F73-ABF2-55426AF140B3}" destId="{B646B70B-CF91-43BC-97AB-E40C98E176E5}" srcOrd="1" destOrd="0" presId="urn:microsoft.com/office/officeart/2005/8/layout/hierarchy2"/>
    <dgm:cxn modelId="{7F63F89E-0660-4A9F-8D84-189B1408D327}" type="presParOf" srcId="{5B59BD75-D6C9-40AC-843E-64690F9B35DB}" destId="{478144A3-7832-4495-96E9-B5D3943D77D0}" srcOrd="4" destOrd="0" presId="urn:microsoft.com/office/officeart/2005/8/layout/hierarchy2"/>
    <dgm:cxn modelId="{4DDD47B9-DA1E-428A-A893-E192E7D72E0D}" type="presParOf" srcId="{478144A3-7832-4495-96E9-B5D3943D77D0}" destId="{FF06A870-1B85-4978-9A16-2FCFD6D91800}" srcOrd="0" destOrd="0" presId="urn:microsoft.com/office/officeart/2005/8/layout/hierarchy2"/>
    <dgm:cxn modelId="{31E75709-0484-4767-B3AA-0EB67B6FCD39}" type="presParOf" srcId="{5B59BD75-D6C9-40AC-843E-64690F9B35DB}" destId="{9A2CD6E8-6DE6-44A8-9A1E-7237DFCD38D0}" srcOrd="5" destOrd="0" presId="urn:microsoft.com/office/officeart/2005/8/layout/hierarchy2"/>
    <dgm:cxn modelId="{22D1CB08-DDFC-40B5-8CE2-F685942F0781}" type="presParOf" srcId="{9A2CD6E8-6DE6-44A8-9A1E-7237DFCD38D0}" destId="{42CCB83D-D3D2-484E-B6B9-469DB8B800CF}" srcOrd="0" destOrd="0" presId="urn:microsoft.com/office/officeart/2005/8/layout/hierarchy2"/>
    <dgm:cxn modelId="{F5F98549-C17A-46C9-9283-C8FD1F37DDB9}" type="presParOf" srcId="{9A2CD6E8-6DE6-44A8-9A1E-7237DFCD38D0}" destId="{41672D0B-03D5-43AA-AAB8-5FE2316F546F}" srcOrd="1" destOrd="0" presId="urn:microsoft.com/office/officeart/2005/8/layout/hierarchy2"/>
    <dgm:cxn modelId="{FC772266-CA5A-4A6D-A24A-09C12F783779}" type="presParOf" srcId="{5B59BD75-D6C9-40AC-843E-64690F9B35DB}" destId="{375EF08F-4444-44CE-B967-7C7C049EF056}" srcOrd="6" destOrd="0" presId="urn:microsoft.com/office/officeart/2005/8/layout/hierarchy2"/>
    <dgm:cxn modelId="{1283AF44-3F29-41AC-A1E6-52E3A0ACA793}" type="presParOf" srcId="{375EF08F-4444-44CE-B967-7C7C049EF056}" destId="{80968D28-5B08-4CFE-9B0F-2F3181429591}" srcOrd="0" destOrd="0" presId="urn:microsoft.com/office/officeart/2005/8/layout/hierarchy2"/>
    <dgm:cxn modelId="{02198526-4BB6-4E29-8B9E-C196052297EB}" type="presParOf" srcId="{5B59BD75-D6C9-40AC-843E-64690F9B35DB}" destId="{C7F91411-8DE2-4555-9222-FED2266A5F90}" srcOrd="7" destOrd="0" presId="urn:microsoft.com/office/officeart/2005/8/layout/hierarchy2"/>
    <dgm:cxn modelId="{AC68209A-CC1F-4859-BCEF-19D9179C4FD6}" type="presParOf" srcId="{C7F91411-8DE2-4555-9222-FED2266A5F90}" destId="{7D0DB69C-7BB1-49DC-A910-E82C84956D8E}" srcOrd="0" destOrd="0" presId="urn:microsoft.com/office/officeart/2005/8/layout/hierarchy2"/>
    <dgm:cxn modelId="{64918BCD-AEE4-40DF-9E76-FF64DAD61077}" type="presParOf" srcId="{C7F91411-8DE2-4555-9222-FED2266A5F90}" destId="{9205D16D-9864-4F7D-8D3F-00CF60E61B56}" srcOrd="1" destOrd="0" presId="urn:microsoft.com/office/officeart/2005/8/layout/hierarchy2"/>
    <dgm:cxn modelId="{A901A092-8FFC-4777-827D-4364CBF6D7B9}" type="presParOf" srcId="{5B59BD75-D6C9-40AC-843E-64690F9B35DB}" destId="{685A942D-6F7D-47F7-A471-2ED10A0F548F}" srcOrd="8" destOrd="0" presId="urn:microsoft.com/office/officeart/2005/8/layout/hierarchy2"/>
    <dgm:cxn modelId="{8D09703B-9CAE-4556-9542-CCE18EBBFF92}" type="presParOf" srcId="{685A942D-6F7D-47F7-A471-2ED10A0F548F}" destId="{701A5062-6813-4BD1-9025-9CC2EB6179E3}" srcOrd="0" destOrd="0" presId="urn:microsoft.com/office/officeart/2005/8/layout/hierarchy2"/>
    <dgm:cxn modelId="{7A7B46A8-2A27-44AE-8005-271FA52C16E6}" type="presParOf" srcId="{5B59BD75-D6C9-40AC-843E-64690F9B35DB}" destId="{9B7D3C13-E892-48B1-9694-EF592D4E077C}" srcOrd="9" destOrd="0" presId="urn:microsoft.com/office/officeart/2005/8/layout/hierarchy2"/>
    <dgm:cxn modelId="{C7190B76-F2F0-4C35-85FF-433E2D4D35EF}" type="presParOf" srcId="{9B7D3C13-E892-48B1-9694-EF592D4E077C}" destId="{B0C0EB13-1565-4F37-97AA-D4CFB94579AD}" srcOrd="0" destOrd="0" presId="urn:microsoft.com/office/officeart/2005/8/layout/hierarchy2"/>
    <dgm:cxn modelId="{ADADE30F-7977-4CF0-AD2F-BA6E9D934CDF}" type="presParOf" srcId="{9B7D3C13-E892-48B1-9694-EF592D4E077C}" destId="{7914EB8D-F80C-4C7B-94EC-7765CF37594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627888-B477-4C7D-8C46-499A8DE31B37}">
      <dsp:nvSpPr>
        <dsp:cNvPr id="0" name=""/>
        <dsp:cNvSpPr/>
      </dsp:nvSpPr>
      <dsp:spPr>
        <a:xfrm>
          <a:off x="0" y="1572123"/>
          <a:ext cx="3888272" cy="2842648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571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4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rPr>
            <a:t>গতি</a:t>
          </a:r>
          <a:r>
            <a:rPr lang="en-US" sz="6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rPr>
            <a:t> </a:t>
          </a:r>
          <a:r>
            <a:rPr lang="en-US" sz="64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rPr>
            <a:t>পাঁচ</a:t>
          </a:r>
          <a:r>
            <a:rPr lang="en-US" sz="6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rPr>
            <a:t> </a:t>
          </a:r>
          <a:r>
            <a:rPr lang="en-US" sz="64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rPr>
            <a:t>প্রকার</a:t>
          </a:r>
          <a:r>
            <a:rPr lang="en-US" sz="6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rPr>
            <a:t> </a:t>
          </a:r>
          <a:endParaRPr lang="en-US" sz="6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3258" y="1655381"/>
        <a:ext cx="3721756" cy="2676132"/>
      </dsp:txXfrm>
    </dsp:sp>
    <dsp:sp modelId="{34BD1772-0C6A-4447-B632-72D50B781DCC}">
      <dsp:nvSpPr>
        <dsp:cNvPr id="0" name=""/>
        <dsp:cNvSpPr/>
      </dsp:nvSpPr>
      <dsp:spPr>
        <a:xfrm rot="17088116">
          <a:off x="2943822" y="1750965"/>
          <a:ext cx="2537065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2537065" y="16046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4148928" y="1703584"/>
        <a:ext cx="126853" cy="126853"/>
      </dsp:txXfrm>
    </dsp:sp>
    <dsp:sp modelId="{E9EDC189-0886-497B-BE3E-8CE3900112B8}">
      <dsp:nvSpPr>
        <dsp:cNvPr id="0" name=""/>
        <dsp:cNvSpPr/>
      </dsp:nvSpPr>
      <dsp:spPr>
        <a:xfrm>
          <a:off x="4536437" y="0"/>
          <a:ext cx="5182085" cy="1081150"/>
        </a:xfrm>
        <a:prstGeom prst="roundRect">
          <a:avLst>
            <a:gd name="adj" fmla="val 10000"/>
          </a:avLst>
        </a:prstGeom>
        <a:solidFill>
          <a:srgbClr val="00B050"/>
        </a:solidFill>
        <a:ln w="571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err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সরল</a:t>
          </a:r>
          <a:r>
            <a:rPr lang="en-US" sz="44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4400" b="1" kern="1200" dirty="0" err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রৈখিক</a:t>
          </a:r>
          <a:r>
            <a:rPr lang="en-US" sz="44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4400" b="1" kern="1200" dirty="0" err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গতি</a:t>
          </a:r>
          <a:r>
            <a:rPr lang="en-US" sz="44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sz="44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68103" y="31666"/>
        <a:ext cx="5118753" cy="1017818"/>
      </dsp:txXfrm>
    </dsp:sp>
    <dsp:sp modelId="{9C851758-0481-43E4-8E39-20E92155B89D}">
      <dsp:nvSpPr>
        <dsp:cNvPr id="0" name=""/>
        <dsp:cNvSpPr/>
      </dsp:nvSpPr>
      <dsp:spPr>
        <a:xfrm rot="17885161">
          <a:off x="3523984" y="2370091"/>
          <a:ext cx="1376741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376741" y="16046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77936" y="2351719"/>
        <a:ext cx="68837" cy="68837"/>
      </dsp:txXfrm>
    </dsp:sp>
    <dsp:sp modelId="{233D75A9-248D-45AC-8DFB-233E03AE79BF}">
      <dsp:nvSpPr>
        <dsp:cNvPr id="0" name=""/>
        <dsp:cNvSpPr/>
      </dsp:nvSpPr>
      <dsp:spPr>
        <a:xfrm>
          <a:off x="4536437" y="1238253"/>
          <a:ext cx="5182085" cy="1081150"/>
        </a:xfrm>
        <a:prstGeom prst="roundRect">
          <a:avLst>
            <a:gd name="adj" fmla="val 10000"/>
          </a:avLst>
        </a:prstGeom>
        <a:solidFill>
          <a:srgbClr val="C00000"/>
        </a:solidFill>
        <a:ln w="571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ঘূর্ণন</a:t>
          </a:r>
          <a:r>
            <a:rPr lang="en-US" sz="4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4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গতি</a:t>
          </a:r>
          <a:r>
            <a:rPr lang="en-US" sz="4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sz="4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68103" y="1269919"/>
        <a:ext cx="5118753" cy="1017818"/>
      </dsp:txXfrm>
    </dsp:sp>
    <dsp:sp modelId="{478144A3-7832-4495-96E9-B5D3943D77D0}">
      <dsp:nvSpPr>
        <dsp:cNvPr id="0" name=""/>
        <dsp:cNvSpPr/>
      </dsp:nvSpPr>
      <dsp:spPr>
        <a:xfrm rot="152144">
          <a:off x="3887954" y="2991753"/>
          <a:ext cx="648800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648800" y="16046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96135" y="2991579"/>
        <a:ext cx="32440" cy="32440"/>
      </dsp:txXfrm>
    </dsp:sp>
    <dsp:sp modelId="{42CCB83D-D3D2-484E-B6B9-469DB8B800CF}">
      <dsp:nvSpPr>
        <dsp:cNvPr id="0" name=""/>
        <dsp:cNvSpPr/>
      </dsp:nvSpPr>
      <dsp:spPr>
        <a:xfrm>
          <a:off x="4536437" y="2481576"/>
          <a:ext cx="5182085" cy="1081150"/>
        </a:xfrm>
        <a:prstGeom prst="roundRect">
          <a:avLst>
            <a:gd name="adj" fmla="val 10000"/>
          </a:avLst>
        </a:prstGeom>
        <a:solidFill>
          <a:srgbClr val="0070C0"/>
        </a:solidFill>
        <a:ln w="571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চলন</a:t>
          </a:r>
          <a:r>
            <a:rPr lang="en-US" sz="48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4800" b="1" kern="1200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গতি</a:t>
          </a:r>
          <a:r>
            <a:rPr lang="en-US" sz="48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sz="48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68103" y="2513242"/>
        <a:ext cx="5118753" cy="1017818"/>
      </dsp:txXfrm>
    </dsp:sp>
    <dsp:sp modelId="{375EF08F-4444-44CE-B967-7C7C049EF056}">
      <dsp:nvSpPr>
        <dsp:cNvPr id="0" name=""/>
        <dsp:cNvSpPr/>
      </dsp:nvSpPr>
      <dsp:spPr>
        <a:xfrm rot="3790288">
          <a:off x="3493715" y="3619101"/>
          <a:ext cx="1438208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438208" y="16046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76864" y="3599193"/>
        <a:ext cx="71910" cy="71910"/>
      </dsp:txXfrm>
    </dsp:sp>
    <dsp:sp modelId="{7D0DB69C-7BB1-49DC-A910-E82C84956D8E}">
      <dsp:nvSpPr>
        <dsp:cNvPr id="0" name=""/>
        <dsp:cNvSpPr/>
      </dsp:nvSpPr>
      <dsp:spPr>
        <a:xfrm>
          <a:off x="4537367" y="3736273"/>
          <a:ext cx="5148007" cy="1081150"/>
        </a:xfrm>
        <a:prstGeom prst="roundRect">
          <a:avLst>
            <a:gd name="adj" fmla="val 10000"/>
          </a:avLst>
        </a:prstGeom>
        <a:solidFill>
          <a:srgbClr val="BA168B"/>
        </a:solidFill>
        <a:ln w="571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পর্যায়বৃত্ত</a:t>
          </a:r>
          <a:r>
            <a:rPr lang="en-US" sz="4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4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গতি</a:t>
          </a:r>
          <a:r>
            <a:rPr lang="en-US" sz="4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</a:t>
          </a:r>
          <a:endParaRPr lang="en-US" sz="4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69033" y="3767939"/>
        <a:ext cx="5084675" cy="1017818"/>
      </dsp:txXfrm>
    </dsp:sp>
    <dsp:sp modelId="{685A942D-6F7D-47F7-A471-2ED10A0F548F}">
      <dsp:nvSpPr>
        <dsp:cNvPr id="0" name=""/>
        <dsp:cNvSpPr/>
      </dsp:nvSpPr>
      <dsp:spPr>
        <a:xfrm rot="4498392">
          <a:off x="2918114" y="4242347"/>
          <a:ext cx="2619466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2619466" y="16046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4162361" y="4192907"/>
        <a:ext cx="130973" cy="130973"/>
      </dsp:txXfrm>
    </dsp:sp>
    <dsp:sp modelId="{B0C0EB13-1565-4F37-97AA-D4CFB94579AD}">
      <dsp:nvSpPr>
        <dsp:cNvPr id="0" name=""/>
        <dsp:cNvSpPr/>
      </dsp:nvSpPr>
      <dsp:spPr>
        <a:xfrm>
          <a:off x="4567423" y="4982765"/>
          <a:ext cx="5120114" cy="108115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dirty="0" err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সরল</a:t>
          </a:r>
          <a:r>
            <a:rPr lang="en-US" sz="48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4800" b="1" kern="1200" dirty="0" err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স্পন্দন</a:t>
          </a:r>
          <a:r>
            <a:rPr lang="en-US" sz="48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4800" b="1" kern="1200" dirty="0" err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গতি</a:t>
          </a:r>
          <a:r>
            <a:rPr lang="en-US" sz="48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sz="48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99089" y="5014431"/>
        <a:ext cx="5056782" cy="10178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034A8B-D9BD-4A95-AD2C-3DC5C7FBD251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A799A-39AA-42B7-B46B-140DEC98A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56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A799A-39AA-42B7-B46B-140DEC98AC0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554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A799A-39AA-42B7-B46B-140DEC98AC0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592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7699-EA9D-4497-9EC2-5A95877186E7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D9779-33D3-4908-A9E0-E464F2FAD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561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7699-EA9D-4497-9EC2-5A95877186E7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D9779-33D3-4908-A9E0-E464F2FAD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132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7699-EA9D-4497-9EC2-5A95877186E7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D9779-33D3-4908-A9E0-E464F2FAD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794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7699-EA9D-4497-9EC2-5A95877186E7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D9779-33D3-4908-A9E0-E464F2FAD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228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7699-EA9D-4497-9EC2-5A95877186E7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D9779-33D3-4908-A9E0-E464F2FAD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767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7699-EA9D-4497-9EC2-5A95877186E7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D9779-33D3-4908-A9E0-E464F2FAD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862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7699-EA9D-4497-9EC2-5A95877186E7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D9779-33D3-4908-A9E0-E464F2FAD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969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7699-EA9D-4497-9EC2-5A95877186E7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D9779-33D3-4908-A9E0-E464F2FAD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020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7699-EA9D-4497-9EC2-5A95877186E7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D9779-33D3-4908-A9E0-E464F2FAD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969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7699-EA9D-4497-9EC2-5A95877186E7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D9779-33D3-4908-A9E0-E464F2FAD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12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7699-EA9D-4497-9EC2-5A95877186E7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D9779-33D3-4908-A9E0-E464F2FAD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439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4">
              <a:lumMod val="40000"/>
              <a:lumOff val="60000"/>
            </a:schemeClr>
          </a:fgClr>
          <a:bgClr>
            <a:schemeClr val="accent2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97699-EA9D-4497-9EC2-5A95877186E7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D9779-33D3-4908-A9E0-E464F2FAD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51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06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rgbClr val="7030A0"/>
          </a:fgClr>
          <a:bgClr>
            <a:srgbClr val="00B05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apezoid 3"/>
          <p:cNvSpPr/>
          <p:nvPr/>
        </p:nvSpPr>
        <p:spPr>
          <a:xfrm>
            <a:off x="2550407" y="-9805"/>
            <a:ext cx="6793617" cy="6867805"/>
          </a:xfrm>
          <a:prstGeom prst="trapezoid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5600110" y="-2807678"/>
            <a:ext cx="660160" cy="13133322"/>
            <a:chOff x="5942500" y="-3328556"/>
            <a:chExt cx="660160" cy="13133322"/>
          </a:xfrm>
        </p:grpSpPr>
        <p:grpSp>
          <p:nvGrpSpPr>
            <p:cNvPr id="57" name="Group 56"/>
            <p:cNvGrpSpPr/>
            <p:nvPr/>
          </p:nvGrpSpPr>
          <p:grpSpPr>
            <a:xfrm>
              <a:off x="5942500" y="-3328556"/>
              <a:ext cx="651234" cy="6122574"/>
              <a:chOff x="5898837" y="735425"/>
              <a:chExt cx="651234" cy="6122574"/>
            </a:xfrm>
          </p:grpSpPr>
          <p:sp>
            <p:nvSpPr>
              <p:cNvPr id="62" name="Trapezoid 61"/>
              <p:cNvSpPr/>
              <p:nvPr/>
            </p:nvSpPr>
            <p:spPr>
              <a:xfrm>
                <a:off x="5898837" y="5407369"/>
                <a:ext cx="612034" cy="1450630"/>
              </a:xfrm>
              <a:prstGeom prst="trapezoid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Trapezoid 62"/>
              <p:cNvSpPr/>
              <p:nvPr/>
            </p:nvSpPr>
            <p:spPr>
              <a:xfrm>
                <a:off x="5898837" y="735425"/>
                <a:ext cx="612034" cy="1302234"/>
              </a:xfrm>
              <a:prstGeom prst="trapezoid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Trapezoid 63"/>
              <p:cNvSpPr/>
              <p:nvPr/>
            </p:nvSpPr>
            <p:spPr>
              <a:xfrm>
                <a:off x="5938037" y="3080084"/>
                <a:ext cx="612034" cy="1284860"/>
              </a:xfrm>
              <a:prstGeom prst="trapezoid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5951426" y="3682192"/>
              <a:ext cx="651234" cy="6122574"/>
              <a:chOff x="5898837" y="735425"/>
              <a:chExt cx="651234" cy="6122574"/>
            </a:xfrm>
          </p:grpSpPr>
          <p:sp>
            <p:nvSpPr>
              <p:cNvPr id="59" name="Trapezoid 58"/>
              <p:cNvSpPr/>
              <p:nvPr/>
            </p:nvSpPr>
            <p:spPr>
              <a:xfrm>
                <a:off x="5898837" y="5407369"/>
                <a:ext cx="612034" cy="1450630"/>
              </a:xfrm>
              <a:prstGeom prst="trapezoid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Trapezoid 59"/>
              <p:cNvSpPr/>
              <p:nvPr/>
            </p:nvSpPr>
            <p:spPr>
              <a:xfrm>
                <a:off x="5898837" y="735425"/>
                <a:ext cx="612034" cy="1302234"/>
              </a:xfrm>
              <a:prstGeom prst="trapezoid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Trapezoid 60"/>
              <p:cNvSpPr/>
              <p:nvPr/>
            </p:nvSpPr>
            <p:spPr>
              <a:xfrm>
                <a:off x="5938037" y="3080084"/>
                <a:ext cx="612034" cy="1284860"/>
              </a:xfrm>
              <a:prstGeom prst="trapezoid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4438862" y="18771"/>
            <a:ext cx="2959553" cy="2700847"/>
            <a:chOff x="1669392" y="18771"/>
            <a:chExt cx="2959553" cy="2700847"/>
          </a:xfrm>
        </p:grpSpPr>
        <p:grpSp>
          <p:nvGrpSpPr>
            <p:cNvPr id="30" name="Group 29"/>
            <p:cNvGrpSpPr/>
            <p:nvPr/>
          </p:nvGrpSpPr>
          <p:grpSpPr>
            <a:xfrm>
              <a:off x="1669392" y="18771"/>
              <a:ext cx="2959553" cy="2700847"/>
              <a:chOff x="4588330" y="281670"/>
              <a:chExt cx="2881990" cy="2592159"/>
            </a:xfrm>
          </p:grpSpPr>
          <p:sp>
            <p:nvSpPr>
              <p:cNvPr id="17" name="Trapezoid 16"/>
              <p:cNvSpPr/>
              <p:nvPr/>
            </p:nvSpPr>
            <p:spPr>
              <a:xfrm>
                <a:off x="4800599" y="281670"/>
                <a:ext cx="2465614" cy="1069518"/>
              </a:xfrm>
              <a:prstGeom prst="trapezoid">
                <a:avLst/>
              </a:prstGeom>
              <a:solidFill>
                <a:schemeClr val="bg1"/>
              </a:solidFill>
              <a:ln w="5715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9" name="Group 28"/>
              <p:cNvGrpSpPr/>
              <p:nvPr/>
            </p:nvGrpSpPr>
            <p:grpSpPr>
              <a:xfrm>
                <a:off x="4588330" y="449039"/>
                <a:ext cx="2881990" cy="2424790"/>
                <a:chOff x="4588330" y="449039"/>
                <a:chExt cx="2881990" cy="2424790"/>
              </a:xfrm>
            </p:grpSpPr>
            <p:sp>
              <p:nvSpPr>
                <p:cNvPr id="15" name="Rounded Rectangle 14"/>
                <p:cNvSpPr/>
                <p:nvPr/>
              </p:nvSpPr>
              <p:spPr>
                <a:xfrm>
                  <a:off x="4947559" y="2269672"/>
                  <a:ext cx="522513" cy="604157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ounded Rectangle 15"/>
                <p:cNvSpPr/>
                <p:nvPr/>
              </p:nvSpPr>
              <p:spPr>
                <a:xfrm>
                  <a:off x="6588581" y="2269672"/>
                  <a:ext cx="522513" cy="604157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1" name="Group 20"/>
                <p:cNvGrpSpPr/>
                <p:nvPr/>
              </p:nvGrpSpPr>
              <p:grpSpPr>
                <a:xfrm>
                  <a:off x="4588330" y="1314447"/>
                  <a:ext cx="2881990" cy="1110343"/>
                  <a:chOff x="4588330" y="1314447"/>
                  <a:chExt cx="2881990" cy="1110343"/>
                </a:xfrm>
              </p:grpSpPr>
              <p:sp>
                <p:nvSpPr>
                  <p:cNvPr id="11" name="Rounded Rectangle 10"/>
                  <p:cNvSpPr/>
                  <p:nvPr/>
                </p:nvSpPr>
                <p:spPr>
                  <a:xfrm>
                    <a:off x="4596492" y="1314447"/>
                    <a:ext cx="2873828" cy="1110343"/>
                  </a:xfrm>
                  <a:prstGeom prst="roundRect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" name="Rounded Rectangle 11"/>
                  <p:cNvSpPr/>
                  <p:nvPr/>
                </p:nvSpPr>
                <p:spPr>
                  <a:xfrm>
                    <a:off x="4588330" y="1632858"/>
                    <a:ext cx="2873827" cy="636814"/>
                  </a:xfrm>
                  <a:prstGeom prst="roundRect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" name="Oval 12"/>
                  <p:cNvSpPr/>
                  <p:nvPr/>
                </p:nvSpPr>
                <p:spPr>
                  <a:xfrm>
                    <a:off x="4898573" y="1338944"/>
                    <a:ext cx="408213" cy="506186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" name="Oval 13"/>
                  <p:cNvSpPr/>
                  <p:nvPr/>
                </p:nvSpPr>
                <p:spPr>
                  <a:xfrm>
                    <a:off x="6702881" y="1338944"/>
                    <a:ext cx="408213" cy="506186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3" name="Oval 22"/>
                <p:cNvSpPr/>
                <p:nvPr/>
              </p:nvSpPr>
              <p:spPr>
                <a:xfrm>
                  <a:off x="5244876" y="449039"/>
                  <a:ext cx="450391" cy="400048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Flowchart: Connector 23"/>
                <p:cNvSpPr/>
                <p:nvPr/>
              </p:nvSpPr>
              <p:spPr>
                <a:xfrm>
                  <a:off x="5348285" y="565385"/>
                  <a:ext cx="81643" cy="93884"/>
                </a:xfrm>
                <a:prstGeom prst="flowChartConnector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Flowchart: Connector 24"/>
                <p:cNvSpPr/>
                <p:nvPr/>
              </p:nvSpPr>
              <p:spPr>
                <a:xfrm>
                  <a:off x="5521776" y="555179"/>
                  <a:ext cx="81643" cy="93884"/>
                </a:xfrm>
                <a:prstGeom prst="flowChartConnector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5021038" y="867455"/>
                  <a:ext cx="898066" cy="446992"/>
                </a:xfrm>
                <a:custGeom>
                  <a:avLst/>
                  <a:gdLst>
                    <a:gd name="connsiteX0" fmla="*/ 0 w 1045027"/>
                    <a:gd name="connsiteY0" fmla="*/ 666407 h 1332814"/>
                    <a:gd name="connsiteX1" fmla="*/ 522514 w 1045027"/>
                    <a:gd name="connsiteY1" fmla="*/ 0 h 1332814"/>
                    <a:gd name="connsiteX2" fmla="*/ 1045028 w 1045027"/>
                    <a:gd name="connsiteY2" fmla="*/ 666407 h 1332814"/>
                    <a:gd name="connsiteX3" fmla="*/ 522514 w 1045027"/>
                    <a:gd name="connsiteY3" fmla="*/ 1332814 h 1332814"/>
                    <a:gd name="connsiteX4" fmla="*/ 0 w 1045027"/>
                    <a:gd name="connsiteY4" fmla="*/ 666407 h 1332814"/>
                    <a:gd name="connsiteX0" fmla="*/ 11774 w 1056802"/>
                    <a:gd name="connsiteY0" fmla="*/ 666407 h 833494"/>
                    <a:gd name="connsiteX1" fmla="*/ 534288 w 1056802"/>
                    <a:gd name="connsiteY1" fmla="*/ 0 h 833494"/>
                    <a:gd name="connsiteX2" fmla="*/ 1056802 w 1056802"/>
                    <a:gd name="connsiteY2" fmla="*/ 666407 h 833494"/>
                    <a:gd name="connsiteX3" fmla="*/ 305688 w 1056802"/>
                    <a:gd name="connsiteY3" fmla="*/ 679671 h 833494"/>
                    <a:gd name="connsiteX4" fmla="*/ 11774 w 1056802"/>
                    <a:gd name="connsiteY4" fmla="*/ 666407 h 833494"/>
                    <a:gd name="connsiteX0" fmla="*/ 5153 w 1073389"/>
                    <a:gd name="connsiteY0" fmla="*/ 666407 h 734962"/>
                    <a:gd name="connsiteX1" fmla="*/ 527667 w 1073389"/>
                    <a:gd name="connsiteY1" fmla="*/ 0 h 734962"/>
                    <a:gd name="connsiteX2" fmla="*/ 1050181 w 1073389"/>
                    <a:gd name="connsiteY2" fmla="*/ 666407 h 734962"/>
                    <a:gd name="connsiteX3" fmla="*/ 912754 w 1073389"/>
                    <a:gd name="connsiteY3" fmla="*/ 687837 h 734962"/>
                    <a:gd name="connsiteX4" fmla="*/ 299067 w 1073389"/>
                    <a:gd name="connsiteY4" fmla="*/ 679671 h 734962"/>
                    <a:gd name="connsiteX5" fmla="*/ 5153 w 1073389"/>
                    <a:gd name="connsiteY5" fmla="*/ 666407 h 734962"/>
                    <a:gd name="connsiteX0" fmla="*/ 21734 w 1089970"/>
                    <a:gd name="connsiteY0" fmla="*/ 682384 h 750939"/>
                    <a:gd name="connsiteX1" fmla="*/ 80249 w 1089970"/>
                    <a:gd name="connsiteY1" fmla="*/ 246614 h 750939"/>
                    <a:gd name="connsiteX2" fmla="*/ 544248 w 1089970"/>
                    <a:gd name="connsiteY2" fmla="*/ 15977 h 750939"/>
                    <a:gd name="connsiteX3" fmla="*/ 1066762 w 1089970"/>
                    <a:gd name="connsiteY3" fmla="*/ 682384 h 750939"/>
                    <a:gd name="connsiteX4" fmla="*/ 929335 w 1089970"/>
                    <a:gd name="connsiteY4" fmla="*/ 703814 h 750939"/>
                    <a:gd name="connsiteX5" fmla="*/ 315648 w 1089970"/>
                    <a:gd name="connsiteY5" fmla="*/ 695648 h 750939"/>
                    <a:gd name="connsiteX6" fmla="*/ 21734 w 1089970"/>
                    <a:gd name="connsiteY6" fmla="*/ 682384 h 750939"/>
                    <a:gd name="connsiteX0" fmla="*/ 21734 w 1089970"/>
                    <a:gd name="connsiteY0" fmla="*/ 687248 h 755803"/>
                    <a:gd name="connsiteX1" fmla="*/ 80249 w 1089970"/>
                    <a:gd name="connsiteY1" fmla="*/ 251478 h 755803"/>
                    <a:gd name="connsiteX2" fmla="*/ 544248 w 1089970"/>
                    <a:gd name="connsiteY2" fmla="*/ 20841 h 755803"/>
                    <a:gd name="connsiteX3" fmla="*/ 1066762 w 1089970"/>
                    <a:gd name="connsiteY3" fmla="*/ 687248 h 755803"/>
                    <a:gd name="connsiteX4" fmla="*/ 929335 w 1089970"/>
                    <a:gd name="connsiteY4" fmla="*/ 708678 h 755803"/>
                    <a:gd name="connsiteX5" fmla="*/ 315648 w 1089970"/>
                    <a:gd name="connsiteY5" fmla="*/ 700512 h 755803"/>
                    <a:gd name="connsiteX6" fmla="*/ 21734 w 1089970"/>
                    <a:gd name="connsiteY6" fmla="*/ 687248 h 755803"/>
                    <a:gd name="connsiteX0" fmla="*/ 21734 w 1067616"/>
                    <a:gd name="connsiteY0" fmla="*/ 666745 h 702895"/>
                    <a:gd name="connsiteX1" fmla="*/ 80249 w 1067616"/>
                    <a:gd name="connsiteY1" fmla="*/ 230975 h 702895"/>
                    <a:gd name="connsiteX2" fmla="*/ 544248 w 1067616"/>
                    <a:gd name="connsiteY2" fmla="*/ 338 h 702895"/>
                    <a:gd name="connsiteX3" fmla="*/ 945663 w 1067616"/>
                    <a:gd name="connsiteY3" fmla="*/ 263633 h 702895"/>
                    <a:gd name="connsiteX4" fmla="*/ 1066762 w 1067616"/>
                    <a:gd name="connsiteY4" fmla="*/ 666745 h 702895"/>
                    <a:gd name="connsiteX5" fmla="*/ 929335 w 1067616"/>
                    <a:gd name="connsiteY5" fmla="*/ 688175 h 702895"/>
                    <a:gd name="connsiteX6" fmla="*/ 315648 w 1067616"/>
                    <a:gd name="connsiteY6" fmla="*/ 680009 h 702895"/>
                    <a:gd name="connsiteX7" fmla="*/ 21734 w 1067616"/>
                    <a:gd name="connsiteY7" fmla="*/ 666745 h 702895"/>
                    <a:gd name="connsiteX0" fmla="*/ 9111 w 1054993"/>
                    <a:gd name="connsiteY0" fmla="*/ 666407 h 700160"/>
                    <a:gd name="connsiteX1" fmla="*/ 116612 w 1054993"/>
                    <a:gd name="connsiteY1" fmla="*/ 263294 h 700160"/>
                    <a:gd name="connsiteX2" fmla="*/ 531625 w 1054993"/>
                    <a:gd name="connsiteY2" fmla="*/ 0 h 700160"/>
                    <a:gd name="connsiteX3" fmla="*/ 933040 w 1054993"/>
                    <a:gd name="connsiteY3" fmla="*/ 263295 h 700160"/>
                    <a:gd name="connsiteX4" fmla="*/ 1054139 w 1054993"/>
                    <a:gd name="connsiteY4" fmla="*/ 666407 h 700160"/>
                    <a:gd name="connsiteX5" fmla="*/ 916712 w 1054993"/>
                    <a:gd name="connsiteY5" fmla="*/ 687837 h 700160"/>
                    <a:gd name="connsiteX6" fmla="*/ 303025 w 1054993"/>
                    <a:gd name="connsiteY6" fmla="*/ 679671 h 700160"/>
                    <a:gd name="connsiteX7" fmla="*/ 9111 w 1054993"/>
                    <a:gd name="connsiteY7" fmla="*/ 666407 h 700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4993" h="700160">
                      <a:moveTo>
                        <a:pt x="9111" y="666407"/>
                      </a:moveTo>
                      <a:cubicBezTo>
                        <a:pt x="-21958" y="597011"/>
                        <a:pt x="29526" y="374362"/>
                        <a:pt x="116612" y="263294"/>
                      </a:cubicBezTo>
                      <a:cubicBezTo>
                        <a:pt x="236355" y="86912"/>
                        <a:pt x="395554" y="0"/>
                        <a:pt x="531625" y="0"/>
                      </a:cubicBezTo>
                      <a:cubicBezTo>
                        <a:pt x="667696" y="0"/>
                        <a:pt x="845954" y="152227"/>
                        <a:pt x="933040" y="263295"/>
                      </a:cubicBezTo>
                      <a:cubicBezTo>
                        <a:pt x="1020126" y="374363"/>
                        <a:pt x="1048696" y="611979"/>
                        <a:pt x="1054139" y="666407"/>
                      </a:cubicBezTo>
                      <a:cubicBezTo>
                        <a:pt x="1059582" y="720835"/>
                        <a:pt x="1041898" y="685626"/>
                        <a:pt x="916712" y="687837"/>
                      </a:cubicBezTo>
                      <a:lnTo>
                        <a:pt x="303025" y="679671"/>
                      </a:lnTo>
                      <a:cubicBezTo>
                        <a:pt x="151758" y="676099"/>
                        <a:pt x="40180" y="735803"/>
                        <a:pt x="9111" y="666407"/>
                      </a:cubicBezTo>
                      <a:close/>
                    </a:path>
                  </a:pathLst>
                </a:cu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Block Arc 27"/>
                <p:cNvSpPr/>
                <p:nvPr/>
              </p:nvSpPr>
              <p:spPr>
                <a:xfrm>
                  <a:off x="5119008" y="1012371"/>
                  <a:ext cx="654498" cy="481698"/>
                </a:xfrm>
                <a:prstGeom prst="blockArc">
                  <a:avLst>
                    <a:gd name="adj1" fmla="val 10458050"/>
                    <a:gd name="adj2" fmla="val 641514"/>
                    <a:gd name="adj3" fmla="val 8945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70" name="Group 69"/>
            <p:cNvGrpSpPr/>
            <p:nvPr/>
          </p:nvGrpSpPr>
          <p:grpSpPr>
            <a:xfrm>
              <a:off x="2638387" y="1462163"/>
              <a:ext cx="1025536" cy="579904"/>
              <a:chOff x="2876320" y="1370087"/>
              <a:chExt cx="577331" cy="579904"/>
            </a:xfrm>
          </p:grpSpPr>
          <p:sp>
            <p:nvSpPr>
              <p:cNvPr id="71" name="Equal 70"/>
              <p:cNvSpPr/>
              <p:nvPr/>
            </p:nvSpPr>
            <p:spPr>
              <a:xfrm>
                <a:off x="2881361" y="1619210"/>
                <a:ext cx="572290" cy="330781"/>
              </a:xfrm>
              <a:prstGeom prst="mathEqual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Equal 71"/>
              <p:cNvSpPr/>
              <p:nvPr/>
            </p:nvSpPr>
            <p:spPr>
              <a:xfrm>
                <a:off x="2876320" y="1370087"/>
                <a:ext cx="572290" cy="330781"/>
              </a:xfrm>
              <a:prstGeom prst="mathEqual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1371799" y="3290082"/>
            <a:ext cx="914705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সরল</a:t>
            </a:r>
            <a:r>
              <a:rPr lang="en-US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8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রৈখিক</a:t>
            </a:r>
            <a:r>
              <a:rPr lang="en-US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8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গতি</a:t>
            </a:r>
            <a:endParaRPr lang="en-US" sz="8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34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46365 L -0.00156 -0.536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850232"/>
            <a:ext cx="1138989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কোনো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কিছু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যদি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সরলরেখায়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যায়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তাহলে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তার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গতিটি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হচ্ছে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সরল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রৈখিক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গতি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। 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788021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/>
          <p:cNvSpPr/>
          <p:nvPr/>
        </p:nvSpPr>
        <p:spPr>
          <a:xfrm>
            <a:off x="485776" y="2942483"/>
            <a:ext cx="10715624" cy="1094874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n 6"/>
          <p:cNvSpPr/>
          <p:nvPr/>
        </p:nvSpPr>
        <p:spPr>
          <a:xfrm rot="10800000">
            <a:off x="478267" y="1973941"/>
            <a:ext cx="2252688" cy="3031958"/>
          </a:xfrm>
          <a:prstGeom prst="can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730955" y="1619044"/>
            <a:ext cx="832952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সরল</a:t>
            </a:r>
            <a:r>
              <a:rPr lang="en-US" sz="8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8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রৈখিক</a:t>
            </a:r>
            <a:r>
              <a:rPr lang="en-US" sz="8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8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গতি</a:t>
            </a:r>
            <a:endParaRPr lang="en-US" sz="8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1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7037E-6 L 0.74505 0.004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53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557338" y="0"/>
            <a:ext cx="1144754" cy="1123448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/>
              <a:t>একটি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বস্তু</a:t>
            </a:r>
            <a:endParaRPr 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01109" y="1381354"/>
            <a:ext cx="87218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উপর</a:t>
            </a:r>
            <a:r>
              <a:rPr lang="en-US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থেকে</a:t>
            </a:r>
            <a:r>
              <a:rPr lang="en-US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কোনো</a:t>
            </a:r>
            <a:r>
              <a:rPr lang="en-US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বস্তু</a:t>
            </a:r>
            <a:r>
              <a:rPr lang="en-US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সোজা</a:t>
            </a:r>
            <a:r>
              <a:rPr lang="en-US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নিচের</a:t>
            </a:r>
            <a:r>
              <a:rPr lang="en-US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দিকে</a:t>
            </a:r>
            <a:r>
              <a:rPr lang="en-US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পড়লে</a:t>
            </a:r>
            <a:r>
              <a:rPr lang="en-US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তাকেও</a:t>
            </a:r>
            <a:r>
              <a:rPr lang="en-US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সরলরৈখিক</a:t>
            </a:r>
            <a:r>
              <a:rPr lang="en-US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গতি</a:t>
            </a:r>
            <a:r>
              <a:rPr lang="en-US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বলে</a:t>
            </a:r>
            <a:r>
              <a:rPr lang="en-US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।</a:t>
            </a:r>
            <a:endParaRPr 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78488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50000" fill="hold" grpId="0" nodeType="click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6.25E-7 -4.44444E-6 L 0.00117 0.83473 " pathEditMode="relative" rAng="0" ptsTypes="AA" p14:bounceEnd="66000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2" y="4173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6.25E-7 -4.44444E-6 L 0.00117 0.83473 " pathEditMode="relative" rAng="0" ptsTypes="AA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2" y="4173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3573" y="2081757"/>
            <a:ext cx="721026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কোনো</a:t>
            </a:r>
            <a: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কিছু</a:t>
            </a:r>
            <a: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যদি</a:t>
            </a:r>
            <a: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একটা</a:t>
            </a:r>
            <a: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নির্দিষ্ট</a:t>
            </a:r>
            <a: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বিন্দুর</a:t>
            </a:r>
            <a: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সমদুরত্বে</a:t>
            </a:r>
            <a: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থেকে</a:t>
            </a:r>
            <a: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ঘুরতে</a:t>
            </a:r>
            <a: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থাকে</a:t>
            </a:r>
            <a: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তাহলে</a:t>
            </a:r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সেটাকে</a:t>
            </a:r>
            <a: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ঘুর্ণন</a:t>
            </a:r>
            <a: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গতি</a:t>
            </a:r>
            <a: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বলে</a:t>
            </a:r>
            <a: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।  </a:t>
            </a:r>
            <a:endParaRPr lang="en-US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49282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1497615" y="1114424"/>
            <a:ext cx="4672014" cy="4665347"/>
          </a:xfrm>
          <a:prstGeom prst="ellipse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86458" y="2064823"/>
            <a:ext cx="518644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বৈদুতিক</a:t>
            </a:r>
            <a: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পাখা</a:t>
            </a:r>
            <a: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, </a:t>
            </a:r>
            <a:r>
              <a:rPr lang="en-US" sz="4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ঘড়ির</a:t>
            </a:r>
            <a: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কাঁটা</a:t>
            </a:r>
            <a: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এগুলো</a:t>
            </a:r>
            <a: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ঘূর্ণন</a:t>
            </a:r>
            <a: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গতির</a:t>
            </a:r>
            <a: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উদাহরন</a:t>
            </a:r>
            <a: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।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2800" dirty="0" smtClean="0">
                <a:latin typeface="NikoshBAN"/>
              </a:rPr>
              <a:t> </a:t>
            </a:r>
            <a:endParaRPr lang="en-US" sz="2800" dirty="0">
              <a:latin typeface="NikoshBAN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651274" y="1183578"/>
            <a:ext cx="4393345" cy="4652761"/>
            <a:chOff x="1651274" y="1183578"/>
            <a:chExt cx="4393345" cy="4652761"/>
          </a:xfrm>
        </p:grpSpPr>
        <p:sp>
          <p:nvSpPr>
            <p:cNvPr id="5" name="TextBox 4"/>
            <p:cNvSpPr txBox="1"/>
            <p:nvPr/>
          </p:nvSpPr>
          <p:spPr>
            <a:xfrm>
              <a:off x="4524891" y="1420490"/>
              <a:ext cx="506870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dirty="0">
                  <a:latin typeface="Impact" panose="020B0806030902050204" pitchFamily="34" charset="0"/>
                </a:rPr>
                <a:t>1</a:t>
              </a:r>
              <a:endParaRPr lang="en-US" sz="66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147065" y="1974488"/>
              <a:ext cx="6094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dirty="0" smtClean="0">
                  <a:latin typeface="Impact" panose="020B0806030902050204" pitchFamily="34" charset="0"/>
                </a:rPr>
                <a:t>2</a:t>
              </a:r>
              <a:endParaRPr lang="en-US" sz="66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411112" y="2994251"/>
              <a:ext cx="633507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dirty="0" smtClean="0">
                  <a:latin typeface="Impact" panose="020B0806030902050204" pitchFamily="34" charset="0"/>
                </a:rPr>
                <a:t>3</a:t>
              </a:r>
              <a:endParaRPr lang="en-US" sz="66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19931" y="3896395"/>
              <a:ext cx="607859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dirty="0" smtClean="0">
                  <a:latin typeface="Impact" panose="020B0806030902050204" pitchFamily="34" charset="0"/>
                </a:rPr>
                <a:t>4</a:t>
              </a:r>
              <a:endParaRPr lang="en-US" sz="66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338888" y="4579394"/>
              <a:ext cx="63831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dirty="0" smtClean="0">
                  <a:latin typeface="Impact" panose="020B0806030902050204" pitchFamily="34" charset="0"/>
                </a:rPr>
                <a:t>5</a:t>
              </a:r>
              <a:endParaRPr lang="en-US" sz="66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454178" y="4728343"/>
              <a:ext cx="643125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dirty="0" smtClean="0">
                  <a:latin typeface="Impact" panose="020B0806030902050204" pitchFamily="34" charset="0"/>
                </a:rPr>
                <a:t>6</a:t>
              </a:r>
              <a:endParaRPr lang="en-US" sz="66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717235" y="4596409"/>
              <a:ext cx="516488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dirty="0" smtClean="0">
                  <a:latin typeface="Impact" panose="020B0806030902050204" pitchFamily="34" charset="0"/>
                </a:rPr>
                <a:t>7</a:t>
              </a:r>
              <a:endParaRPr lang="en-US" sz="66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651274" y="3213580"/>
              <a:ext cx="643125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dirty="0" smtClean="0">
                  <a:latin typeface="Impact" panose="020B0806030902050204" pitchFamily="34" charset="0"/>
                </a:rPr>
                <a:t>9</a:t>
              </a:r>
              <a:endParaRPr lang="en-US" sz="66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013980" y="4102247"/>
              <a:ext cx="643125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dirty="0" smtClean="0">
                  <a:latin typeface="Impact" panose="020B0806030902050204" pitchFamily="34" charset="0"/>
                </a:rPr>
                <a:t>8</a:t>
              </a:r>
              <a:endParaRPr lang="en-US" sz="66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303494" y="1183578"/>
              <a:ext cx="931665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dirty="0" smtClean="0">
                  <a:latin typeface="Impact" panose="020B0806030902050204" pitchFamily="34" charset="0"/>
                </a:rPr>
                <a:t>12</a:t>
              </a:r>
              <a:endParaRPr lang="en-US" sz="66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365438" y="1510825"/>
              <a:ext cx="829073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dirty="0" smtClean="0">
                  <a:latin typeface="Impact" panose="020B0806030902050204" pitchFamily="34" charset="0"/>
                </a:rPr>
                <a:t>11</a:t>
              </a:r>
              <a:endParaRPr lang="en-US" sz="66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732595" y="2291574"/>
              <a:ext cx="960519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dirty="0" smtClean="0">
                  <a:latin typeface="Impact" panose="020B0806030902050204" pitchFamily="34" charset="0"/>
                </a:rPr>
                <a:t>10</a:t>
              </a:r>
              <a:endParaRPr lang="en-US" sz="66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390708" y="907746"/>
            <a:ext cx="757238" cy="5114922"/>
            <a:chOff x="5579268" y="907746"/>
            <a:chExt cx="757238" cy="5114922"/>
          </a:xfrm>
        </p:grpSpPr>
        <p:grpSp>
          <p:nvGrpSpPr>
            <p:cNvPr id="10" name="Group 9"/>
            <p:cNvGrpSpPr/>
            <p:nvPr/>
          </p:nvGrpSpPr>
          <p:grpSpPr>
            <a:xfrm>
              <a:off x="5579268" y="907746"/>
              <a:ext cx="757238" cy="5114922"/>
              <a:chOff x="5179218" y="857253"/>
              <a:chExt cx="614363" cy="4686298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5179218" y="3200402"/>
                <a:ext cx="614363" cy="2343149"/>
                <a:chOff x="5107781" y="2657477"/>
                <a:chExt cx="614363" cy="2343149"/>
              </a:xfrm>
            </p:grpSpPr>
            <p:sp>
              <p:nvSpPr>
                <p:cNvPr id="2" name="Rectangle 1"/>
                <p:cNvSpPr/>
                <p:nvPr/>
              </p:nvSpPr>
              <p:spPr>
                <a:xfrm>
                  <a:off x="5272088" y="2657477"/>
                  <a:ext cx="285750" cy="1771650"/>
                </a:xfrm>
                <a:prstGeom prst="rect">
                  <a:avLst/>
                </a:prstGeom>
                <a:solidFill>
                  <a:srgbClr val="00277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" name="Oval 2"/>
                <p:cNvSpPr/>
                <p:nvPr/>
              </p:nvSpPr>
              <p:spPr>
                <a:xfrm>
                  <a:off x="5107781" y="4386263"/>
                  <a:ext cx="614363" cy="614363"/>
                </a:xfrm>
                <a:prstGeom prst="ellipse">
                  <a:avLst/>
                </a:prstGeom>
                <a:solidFill>
                  <a:srgbClr val="00277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" name="Group 6"/>
              <p:cNvGrpSpPr/>
              <p:nvPr/>
            </p:nvGrpSpPr>
            <p:grpSpPr>
              <a:xfrm>
                <a:off x="5179218" y="857253"/>
                <a:ext cx="614363" cy="2343149"/>
                <a:chOff x="5107781" y="2657477"/>
                <a:chExt cx="614363" cy="2343149"/>
              </a:xfrm>
            </p:grpSpPr>
            <p:sp>
              <p:nvSpPr>
                <p:cNvPr id="8" name="Rectangle 7"/>
                <p:cNvSpPr/>
                <p:nvPr/>
              </p:nvSpPr>
              <p:spPr>
                <a:xfrm>
                  <a:off x="5272088" y="2657477"/>
                  <a:ext cx="285750" cy="177165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5107781" y="4386263"/>
                  <a:ext cx="614363" cy="614363"/>
                </a:xfrm>
                <a:prstGeom prst="ellipse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2" name="Oval 11"/>
            <p:cNvSpPr/>
            <p:nvPr/>
          </p:nvSpPr>
          <p:spPr>
            <a:xfrm>
              <a:off x="5781786" y="3286126"/>
              <a:ext cx="352203" cy="371475"/>
            </a:xfrm>
            <a:prstGeom prst="ellipse">
              <a:avLst/>
            </a:prstGeom>
            <a:solidFill>
              <a:srgbClr val="0027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36185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0435" y="1277035"/>
            <a:ext cx="1080654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কোনো</a:t>
            </a:r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কিছু</a:t>
            </a:r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যদি</a:t>
            </a:r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এমনভাবে</a:t>
            </a:r>
            <a: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চলতে</a:t>
            </a:r>
            <a: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থাকে</a:t>
            </a:r>
            <a: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যেন</a:t>
            </a:r>
            <a: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সকল</a:t>
            </a:r>
            <a: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কণা</a:t>
            </a:r>
            <a: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একই</a:t>
            </a:r>
            <a: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সময়</a:t>
            </a:r>
            <a: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একই</a:t>
            </a:r>
            <a: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দিকে</a:t>
            </a:r>
            <a: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থাকে</a:t>
            </a:r>
            <a: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তাহলে</a:t>
            </a:r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সেটাই</a:t>
            </a:r>
            <a: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হল</a:t>
            </a:r>
            <a: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চলন</a:t>
            </a:r>
            <a: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গতি</a:t>
            </a:r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বলে</a:t>
            </a:r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। </a:t>
            </a:r>
            <a: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 </a:t>
            </a:r>
            <a:endParaRPr lang="en-US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63431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pattFill prst="pct5">
          <a:fgClr>
            <a:srgbClr val="0070C0"/>
          </a:fgClr>
          <a:bgClr>
            <a:schemeClr val="accent1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20894773">
            <a:off x="-1793158" y="4923745"/>
            <a:ext cx="1650623" cy="1820842"/>
            <a:chOff x="2390775" y="708900"/>
            <a:chExt cx="2409825" cy="1950928"/>
          </a:xfrm>
          <a:solidFill>
            <a:srgbClr val="002060"/>
          </a:solidFill>
        </p:grpSpPr>
        <p:sp>
          <p:nvSpPr>
            <p:cNvPr id="5" name="Flowchart: Terminator 3"/>
            <p:cNvSpPr/>
            <p:nvPr/>
          </p:nvSpPr>
          <p:spPr>
            <a:xfrm>
              <a:off x="2390775" y="1409700"/>
              <a:ext cx="2409825" cy="500062"/>
            </a:xfrm>
            <a:custGeom>
              <a:avLst/>
              <a:gdLst>
                <a:gd name="connsiteX0" fmla="*/ 3475 w 21600"/>
                <a:gd name="connsiteY0" fmla="*/ 0 h 21600"/>
                <a:gd name="connsiteX1" fmla="*/ 18125 w 21600"/>
                <a:gd name="connsiteY1" fmla="*/ 0 h 21600"/>
                <a:gd name="connsiteX2" fmla="*/ 21600 w 21600"/>
                <a:gd name="connsiteY2" fmla="*/ 10800 h 21600"/>
                <a:gd name="connsiteX3" fmla="*/ 18125 w 21600"/>
                <a:gd name="connsiteY3" fmla="*/ 21600 h 21600"/>
                <a:gd name="connsiteX4" fmla="*/ 3475 w 21600"/>
                <a:gd name="connsiteY4" fmla="*/ 21600 h 21600"/>
                <a:gd name="connsiteX5" fmla="*/ 0 w 21600"/>
                <a:gd name="connsiteY5" fmla="*/ 10800 h 21600"/>
                <a:gd name="connsiteX6" fmla="*/ 3475 w 21600"/>
                <a:gd name="connsiteY6" fmla="*/ 0 h 21600"/>
                <a:gd name="connsiteX0" fmla="*/ 3234 w 21600"/>
                <a:gd name="connsiteY0" fmla="*/ 4215 h 21600"/>
                <a:gd name="connsiteX1" fmla="*/ 18125 w 21600"/>
                <a:gd name="connsiteY1" fmla="*/ 0 h 21600"/>
                <a:gd name="connsiteX2" fmla="*/ 21600 w 21600"/>
                <a:gd name="connsiteY2" fmla="*/ 10800 h 21600"/>
                <a:gd name="connsiteX3" fmla="*/ 18125 w 21600"/>
                <a:gd name="connsiteY3" fmla="*/ 21600 h 21600"/>
                <a:gd name="connsiteX4" fmla="*/ 3475 w 21600"/>
                <a:gd name="connsiteY4" fmla="*/ 21600 h 21600"/>
                <a:gd name="connsiteX5" fmla="*/ 0 w 21600"/>
                <a:gd name="connsiteY5" fmla="*/ 10800 h 21600"/>
                <a:gd name="connsiteX6" fmla="*/ 3234 w 21600"/>
                <a:gd name="connsiteY6" fmla="*/ 4215 h 21600"/>
                <a:gd name="connsiteX0" fmla="*/ 3234 w 21600"/>
                <a:gd name="connsiteY0" fmla="*/ 4215 h 21600"/>
                <a:gd name="connsiteX1" fmla="*/ 18125 w 21600"/>
                <a:gd name="connsiteY1" fmla="*/ 0 h 21600"/>
                <a:gd name="connsiteX2" fmla="*/ 21600 w 21600"/>
                <a:gd name="connsiteY2" fmla="*/ 10800 h 21600"/>
                <a:gd name="connsiteX3" fmla="*/ 18125 w 21600"/>
                <a:gd name="connsiteY3" fmla="*/ 21600 h 21600"/>
                <a:gd name="connsiteX4" fmla="*/ 3113 w 21600"/>
                <a:gd name="connsiteY4" fmla="*/ 18439 h 21600"/>
                <a:gd name="connsiteX5" fmla="*/ 0 w 21600"/>
                <a:gd name="connsiteY5" fmla="*/ 10800 h 21600"/>
                <a:gd name="connsiteX6" fmla="*/ 3234 w 21600"/>
                <a:gd name="connsiteY6" fmla="*/ 4215 h 21600"/>
                <a:gd name="connsiteX0" fmla="*/ 3234 w 21600"/>
                <a:gd name="connsiteY0" fmla="*/ 4215 h 21600"/>
                <a:gd name="connsiteX1" fmla="*/ 18125 w 21600"/>
                <a:gd name="connsiteY1" fmla="*/ 0 h 21600"/>
                <a:gd name="connsiteX2" fmla="*/ 21600 w 21600"/>
                <a:gd name="connsiteY2" fmla="*/ 10800 h 21600"/>
                <a:gd name="connsiteX3" fmla="*/ 18125 w 21600"/>
                <a:gd name="connsiteY3" fmla="*/ 21600 h 21600"/>
                <a:gd name="connsiteX4" fmla="*/ 3113 w 21600"/>
                <a:gd name="connsiteY4" fmla="*/ 17912 h 21600"/>
                <a:gd name="connsiteX5" fmla="*/ 0 w 21600"/>
                <a:gd name="connsiteY5" fmla="*/ 10800 h 21600"/>
                <a:gd name="connsiteX6" fmla="*/ 3234 w 21600"/>
                <a:gd name="connsiteY6" fmla="*/ 4215 h 21600"/>
                <a:gd name="connsiteX0" fmla="*/ 8181 w 26547"/>
                <a:gd name="connsiteY0" fmla="*/ 4215 h 21600"/>
                <a:gd name="connsiteX1" fmla="*/ 23072 w 26547"/>
                <a:gd name="connsiteY1" fmla="*/ 0 h 21600"/>
                <a:gd name="connsiteX2" fmla="*/ 26547 w 26547"/>
                <a:gd name="connsiteY2" fmla="*/ 10800 h 21600"/>
                <a:gd name="connsiteX3" fmla="*/ 23072 w 26547"/>
                <a:gd name="connsiteY3" fmla="*/ 21600 h 21600"/>
                <a:gd name="connsiteX4" fmla="*/ 8060 w 26547"/>
                <a:gd name="connsiteY4" fmla="*/ 17912 h 21600"/>
                <a:gd name="connsiteX5" fmla="*/ 0 w 26547"/>
                <a:gd name="connsiteY5" fmla="*/ 13434 h 21600"/>
                <a:gd name="connsiteX6" fmla="*/ 8181 w 26547"/>
                <a:gd name="connsiteY6" fmla="*/ 4215 h 21600"/>
                <a:gd name="connsiteX0" fmla="*/ 8422 w 26788"/>
                <a:gd name="connsiteY0" fmla="*/ 4215 h 21600"/>
                <a:gd name="connsiteX1" fmla="*/ 23313 w 26788"/>
                <a:gd name="connsiteY1" fmla="*/ 0 h 21600"/>
                <a:gd name="connsiteX2" fmla="*/ 26788 w 26788"/>
                <a:gd name="connsiteY2" fmla="*/ 10800 h 21600"/>
                <a:gd name="connsiteX3" fmla="*/ 23313 w 26788"/>
                <a:gd name="connsiteY3" fmla="*/ 21600 h 21600"/>
                <a:gd name="connsiteX4" fmla="*/ 8301 w 26788"/>
                <a:gd name="connsiteY4" fmla="*/ 17912 h 21600"/>
                <a:gd name="connsiteX5" fmla="*/ 0 w 26788"/>
                <a:gd name="connsiteY5" fmla="*/ 11327 h 21600"/>
                <a:gd name="connsiteX6" fmla="*/ 8422 w 26788"/>
                <a:gd name="connsiteY6" fmla="*/ 4215 h 21600"/>
                <a:gd name="connsiteX0" fmla="*/ 8181 w 26788"/>
                <a:gd name="connsiteY0" fmla="*/ 5269 h 21600"/>
                <a:gd name="connsiteX1" fmla="*/ 23313 w 26788"/>
                <a:gd name="connsiteY1" fmla="*/ 0 h 21600"/>
                <a:gd name="connsiteX2" fmla="*/ 26788 w 26788"/>
                <a:gd name="connsiteY2" fmla="*/ 10800 h 21600"/>
                <a:gd name="connsiteX3" fmla="*/ 23313 w 26788"/>
                <a:gd name="connsiteY3" fmla="*/ 21600 h 21600"/>
                <a:gd name="connsiteX4" fmla="*/ 8301 w 26788"/>
                <a:gd name="connsiteY4" fmla="*/ 17912 h 21600"/>
                <a:gd name="connsiteX5" fmla="*/ 0 w 26788"/>
                <a:gd name="connsiteY5" fmla="*/ 11327 h 21600"/>
                <a:gd name="connsiteX6" fmla="*/ 8181 w 26788"/>
                <a:gd name="connsiteY6" fmla="*/ 5269 h 21600"/>
                <a:gd name="connsiteX0" fmla="*/ 8181 w 26788"/>
                <a:gd name="connsiteY0" fmla="*/ 5269 h 21600"/>
                <a:gd name="connsiteX1" fmla="*/ 23313 w 26788"/>
                <a:gd name="connsiteY1" fmla="*/ 0 h 21600"/>
                <a:gd name="connsiteX2" fmla="*/ 26788 w 26788"/>
                <a:gd name="connsiteY2" fmla="*/ 10800 h 21600"/>
                <a:gd name="connsiteX3" fmla="*/ 23313 w 26788"/>
                <a:gd name="connsiteY3" fmla="*/ 21600 h 21600"/>
                <a:gd name="connsiteX4" fmla="*/ 8301 w 26788"/>
                <a:gd name="connsiteY4" fmla="*/ 17912 h 21600"/>
                <a:gd name="connsiteX5" fmla="*/ 0 w 26788"/>
                <a:gd name="connsiteY5" fmla="*/ 11327 h 21600"/>
                <a:gd name="connsiteX6" fmla="*/ 8181 w 26788"/>
                <a:gd name="connsiteY6" fmla="*/ 5269 h 21600"/>
                <a:gd name="connsiteX0" fmla="*/ 8181 w 26788"/>
                <a:gd name="connsiteY0" fmla="*/ 5269 h 21600"/>
                <a:gd name="connsiteX1" fmla="*/ 23313 w 26788"/>
                <a:gd name="connsiteY1" fmla="*/ 0 h 21600"/>
                <a:gd name="connsiteX2" fmla="*/ 26788 w 26788"/>
                <a:gd name="connsiteY2" fmla="*/ 10800 h 21600"/>
                <a:gd name="connsiteX3" fmla="*/ 23313 w 26788"/>
                <a:gd name="connsiteY3" fmla="*/ 21600 h 21600"/>
                <a:gd name="connsiteX4" fmla="*/ 8301 w 26788"/>
                <a:gd name="connsiteY4" fmla="*/ 17912 h 21600"/>
                <a:gd name="connsiteX5" fmla="*/ 0 w 26788"/>
                <a:gd name="connsiteY5" fmla="*/ 11327 h 21600"/>
                <a:gd name="connsiteX6" fmla="*/ 8181 w 26788"/>
                <a:gd name="connsiteY6" fmla="*/ 5269 h 21600"/>
                <a:gd name="connsiteX0" fmla="*/ 8181 w 26788"/>
                <a:gd name="connsiteY0" fmla="*/ 5269 h 21600"/>
                <a:gd name="connsiteX1" fmla="*/ 23313 w 26788"/>
                <a:gd name="connsiteY1" fmla="*/ 0 h 21600"/>
                <a:gd name="connsiteX2" fmla="*/ 26788 w 26788"/>
                <a:gd name="connsiteY2" fmla="*/ 10800 h 21600"/>
                <a:gd name="connsiteX3" fmla="*/ 23313 w 26788"/>
                <a:gd name="connsiteY3" fmla="*/ 21600 h 21600"/>
                <a:gd name="connsiteX4" fmla="*/ 8301 w 26788"/>
                <a:gd name="connsiteY4" fmla="*/ 17912 h 21600"/>
                <a:gd name="connsiteX5" fmla="*/ 0 w 26788"/>
                <a:gd name="connsiteY5" fmla="*/ 11327 h 21600"/>
                <a:gd name="connsiteX6" fmla="*/ 8181 w 26788"/>
                <a:gd name="connsiteY6" fmla="*/ 5269 h 21600"/>
                <a:gd name="connsiteX0" fmla="*/ 8181 w 26788"/>
                <a:gd name="connsiteY0" fmla="*/ 5269 h 21600"/>
                <a:gd name="connsiteX1" fmla="*/ 23313 w 26788"/>
                <a:gd name="connsiteY1" fmla="*/ 0 h 21600"/>
                <a:gd name="connsiteX2" fmla="*/ 26788 w 26788"/>
                <a:gd name="connsiteY2" fmla="*/ 10800 h 21600"/>
                <a:gd name="connsiteX3" fmla="*/ 23313 w 26788"/>
                <a:gd name="connsiteY3" fmla="*/ 21600 h 21600"/>
                <a:gd name="connsiteX4" fmla="*/ 8301 w 26788"/>
                <a:gd name="connsiteY4" fmla="*/ 17912 h 21600"/>
                <a:gd name="connsiteX5" fmla="*/ 0 w 26788"/>
                <a:gd name="connsiteY5" fmla="*/ 11327 h 21600"/>
                <a:gd name="connsiteX6" fmla="*/ 8181 w 26788"/>
                <a:gd name="connsiteY6" fmla="*/ 5269 h 21600"/>
                <a:gd name="connsiteX0" fmla="*/ 8181 w 26788"/>
                <a:gd name="connsiteY0" fmla="*/ 5269 h 21600"/>
                <a:gd name="connsiteX1" fmla="*/ 23313 w 26788"/>
                <a:gd name="connsiteY1" fmla="*/ 0 h 21600"/>
                <a:gd name="connsiteX2" fmla="*/ 26788 w 26788"/>
                <a:gd name="connsiteY2" fmla="*/ 10800 h 21600"/>
                <a:gd name="connsiteX3" fmla="*/ 23313 w 26788"/>
                <a:gd name="connsiteY3" fmla="*/ 21600 h 21600"/>
                <a:gd name="connsiteX4" fmla="*/ 8301 w 26788"/>
                <a:gd name="connsiteY4" fmla="*/ 17912 h 21600"/>
                <a:gd name="connsiteX5" fmla="*/ 0 w 26788"/>
                <a:gd name="connsiteY5" fmla="*/ 11327 h 21600"/>
                <a:gd name="connsiteX6" fmla="*/ 8181 w 26788"/>
                <a:gd name="connsiteY6" fmla="*/ 5269 h 21600"/>
                <a:gd name="connsiteX0" fmla="*/ 8181 w 26788"/>
                <a:gd name="connsiteY0" fmla="*/ 6301 h 22632"/>
                <a:gd name="connsiteX1" fmla="*/ 20634 w 26788"/>
                <a:gd name="connsiteY1" fmla="*/ 1032 h 22632"/>
                <a:gd name="connsiteX2" fmla="*/ 23313 w 26788"/>
                <a:gd name="connsiteY2" fmla="*/ 1032 h 22632"/>
                <a:gd name="connsiteX3" fmla="*/ 26788 w 26788"/>
                <a:gd name="connsiteY3" fmla="*/ 11832 h 22632"/>
                <a:gd name="connsiteX4" fmla="*/ 23313 w 26788"/>
                <a:gd name="connsiteY4" fmla="*/ 22632 h 22632"/>
                <a:gd name="connsiteX5" fmla="*/ 8301 w 26788"/>
                <a:gd name="connsiteY5" fmla="*/ 18944 h 22632"/>
                <a:gd name="connsiteX6" fmla="*/ 0 w 26788"/>
                <a:gd name="connsiteY6" fmla="*/ 12359 h 22632"/>
                <a:gd name="connsiteX7" fmla="*/ 8181 w 26788"/>
                <a:gd name="connsiteY7" fmla="*/ 6301 h 22632"/>
                <a:gd name="connsiteX0" fmla="*/ 8181 w 26788"/>
                <a:gd name="connsiteY0" fmla="*/ 6301 h 22632"/>
                <a:gd name="connsiteX1" fmla="*/ 20634 w 26788"/>
                <a:gd name="connsiteY1" fmla="*/ 1032 h 22632"/>
                <a:gd name="connsiteX2" fmla="*/ 23313 w 26788"/>
                <a:gd name="connsiteY2" fmla="*/ 1032 h 22632"/>
                <a:gd name="connsiteX3" fmla="*/ 26788 w 26788"/>
                <a:gd name="connsiteY3" fmla="*/ 11832 h 22632"/>
                <a:gd name="connsiteX4" fmla="*/ 23313 w 26788"/>
                <a:gd name="connsiteY4" fmla="*/ 22632 h 22632"/>
                <a:gd name="connsiteX5" fmla="*/ 8301 w 26788"/>
                <a:gd name="connsiteY5" fmla="*/ 18944 h 22632"/>
                <a:gd name="connsiteX6" fmla="*/ 0 w 26788"/>
                <a:gd name="connsiteY6" fmla="*/ 12359 h 22632"/>
                <a:gd name="connsiteX7" fmla="*/ 8181 w 26788"/>
                <a:gd name="connsiteY7" fmla="*/ 6301 h 22632"/>
                <a:gd name="connsiteX0" fmla="*/ 8181 w 26788"/>
                <a:gd name="connsiteY0" fmla="*/ 5797 h 22128"/>
                <a:gd name="connsiteX1" fmla="*/ 20634 w 26788"/>
                <a:gd name="connsiteY1" fmla="*/ 528 h 22128"/>
                <a:gd name="connsiteX2" fmla="*/ 23233 w 26788"/>
                <a:gd name="connsiteY2" fmla="*/ 1582 h 22128"/>
                <a:gd name="connsiteX3" fmla="*/ 26788 w 26788"/>
                <a:gd name="connsiteY3" fmla="*/ 11328 h 22128"/>
                <a:gd name="connsiteX4" fmla="*/ 23313 w 26788"/>
                <a:gd name="connsiteY4" fmla="*/ 22128 h 22128"/>
                <a:gd name="connsiteX5" fmla="*/ 8301 w 26788"/>
                <a:gd name="connsiteY5" fmla="*/ 18440 h 22128"/>
                <a:gd name="connsiteX6" fmla="*/ 0 w 26788"/>
                <a:gd name="connsiteY6" fmla="*/ 11855 h 22128"/>
                <a:gd name="connsiteX7" fmla="*/ 8181 w 26788"/>
                <a:gd name="connsiteY7" fmla="*/ 5797 h 22128"/>
                <a:gd name="connsiteX0" fmla="*/ 8181 w 26788"/>
                <a:gd name="connsiteY0" fmla="*/ 5580 h 21911"/>
                <a:gd name="connsiteX1" fmla="*/ 20634 w 26788"/>
                <a:gd name="connsiteY1" fmla="*/ 311 h 21911"/>
                <a:gd name="connsiteX2" fmla="*/ 23233 w 26788"/>
                <a:gd name="connsiteY2" fmla="*/ 1365 h 21911"/>
                <a:gd name="connsiteX3" fmla="*/ 26788 w 26788"/>
                <a:gd name="connsiteY3" fmla="*/ 11111 h 21911"/>
                <a:gd name="connsiteX4" fmla="*/ 23313 w 26788"/>
                <a:gd name="connsiteY4" fmla="*/ 21911 h 21911"/>
                <a:gd name="connsiteX5" fmla="*/ 8301 w 26788"/>
                <a:gd name="connsiteY5" fmla="*/ 18223 h 21911"/>
                <a:gd name="connsiteX6" fmla="*/ 0 w 26788"/>
                <a:gd name="connsiteY6" fmla="*/ 11638 h 21911"/>
                <a:gd name="connsiteX7" fmla="*/ 8181 w 26788"/>
                <a:gd name="connsiteY7" fmla="*/ 5580 h 21911"/>
                <a:gd name="connsiteX0" fmla="*/ 8181 w 26788"/>
                <a:gd name="connsiteY0" fmla="*/ 5453 h 21784"/>
                <a:gd name="connsiteX1" fmla="*/ 20634 w 26788"/>
                <a:gd name="connsiteY1" fmla="*/ 184 h 21784"/>
                <a:gd name="connsiteX2" fmla="*/ 23233 w 26788"/>
                <a:gd name="connsiteY2" fmla="*/ 1238 h 21784"/>
                <a:gd name="connsiteX3" fmla="*/ 26788 w 26788"/>
                <a:gd name="connsiteY3" fmla="*/ 10984 h 21784"/>
                <a:gd name="connsiteX4" fmla="*/ 23313 w 26788"/>
                <a:gd name="connsiteY4" fmla="*/ 21784 h 21784"/>
                <a:gd name="connsiteX5" fmla="*/ 8301 w 26788"/>
                <a:gd name="connsiteY5" fmla="*/ 18096 h 21784"/>
                <a:gd name="connsiteX6" fmla="*/ 0 w 26788"/>
                <a:gd name="connsiteY6" fmla="*/ 11511 h 21784"/>
                <a:gd name="connsiteX7" fmla="*/ 8181 w 26788"/>
                <a:gd name="connsiteY7" fmla="*/ 5453 h 21784"/>
                <a:gd name="connsiteX0" fmla="*/ 8181 w 26788"/>
                <a:gd name="connsiteY0" fmla="*/ 5636 h 21967"/>
                <a:gd name="connsiteX1" fmla="*/ 20634 w 26788"/>
                <a:gd name="connsiteY1" fmla="*/ 367 h 21967"/>
                <a:gd name="connsiteX2" fmla="*/ 23233 w 26788"/>
                <a:gd name="connsiteY2" fmla="*/ 1421 h 21967"/>
                <a:gd name="connsiteX3" fmla="*/ 26788 w 26788"/>
                <a:gd name="connsiteY3" fmla="*/ 11167 h 21967"/>
                <a:gd name="connsiteX4" fmla="*/ 23313 w 26788"/>
                <a:gd name="connsiteY4" fmla="*/ 21967 h 21967"/>
                <a:gd name="connsiteX5" fmla="*/ 8301 w 26788"/>
                <a:gd name="connsiteY5" fmla="*/ 18279 h 21967"/>
                <a:gd name="connsiteX6" fmla="*/ 0 w 26788"/>
                <a:gd name="connsiteY6" fmla="*/ 11694 h 21967"/>
                <a:gd name="connsiteX7" fmla="*/ 8181 w 26788"/>
                <a:gd name="connsiteY7" fmla="*/ 5636 h 21967"/>
                <a:gd name="connsiteX0" fmla="*/ 8181 w 26788"/>
                <a:gd name="connsiteY0" fmla="*/ 6089 h 22420"/>
                <a:gd name="connsiteX1" fmla="*/ 20634 w 26788"/>
                <a:gd name="connsiteY1" fmla="*/ 820 h 22420"/>
                <a:gd name="connsiteX2" fmla="*/ 22001 w 26788"/>
                <a:gd name="connsiteY2" fmla="*/ 118 h 22420"/>
                <a:gd name="connsiteX3" fmla="*/ 23233 w 26788"/>
                <a:gd name="connsiteY3" fmla="*/ 1874 h 22420"/>
                <a:gd name="connsiteX4" fmla="*/ 26788 w 26788"/>
                <a:gd name="connsiteY4" fmla="*/ 11620 h 22420"/>
                <a:gd name="connsiteX5" fmla="*/ 23313 w 26788"/>
                <a:gd name="connsiteY5" fmla="*/ 22420 h 22420"/>
                <a:gd name="connsiteX6" fmla="*/ 8301 w 26788"/>
                <a:gd name="connsiteY6" fmla="*/ 18732 h 22420"/>
                <a:gd name="connsiteX7" fmla="*/ 0 w 26788"/>
                <a:gd name="connsiteY7" fmla="*/ 12147 h 22420"/>
                <a:gd name="connsiteX8" fmla="*/ 8181 w 26788"/>
                <a:gd name="connsiteY8" fmla="*/ 6089 h 22420"/>
                <a:gd name="connsiteX0" fmla="*/ 8181 w 26788"/>
                <a:gd name="connsiteY0" fmla="*/ 5666 h 21997"/>
                <a:gd name="connsiteX1" fmla="*/ 20634 w 26788"/>
                <a:gd name="connsiteY1" fmla="*/ 397 h 21997"/>
                <a:gd name="connsiteX2" fmla="*/ 21921 w 26788"/>
                <a:gd name="connsiteY2" fmla="*/ 749 h 21997"/>
                <a:gd name="connsiteX3" fmla="*/ 23233 w 26788"/>
                <a:gd name="connsiteY3" fmla="*/ 1451 h 21997"/>
                <a:gd name="connsiteX4" fmla="*/ 26788 w 26788"/>
                <a:gd name="connsiteY4" fmla="*/ 11197 h 21997"/>
                <a:gd name="connsiteX5" fmla="*/ 23313 w 26788"/>
                <a:gd name="connsiteY5" fmla="*/ 21997 h 21997"/>
                <a:gd name="connsiteX6" fmla="*/ 8301 w 26788"/>
                <a:gd name="connsiteY6" fmla="*/ 18309 h 21997"/>
                <a:gd name="connsiteX7" fmla="*/ 0 w 26788"/>
                <a:gd name="connsiteY7" fmla="*/ 11724 h 21997"/>
                <a:gd name="connsiteX8" fmla="*/ 8181 w 26788"/>
                <a:gd name="connsiteY8" fmla="*/ 5666 h 21997"/>
                <a:gd name="connsiteX0" fmla="*/ 8181 w 26805"/>
                <a:gd name="connsiteY0" fmla="*/ 5666 h 20241"/>
                <a:gd name="connsiteX1" fmla="*/ 20634 w 26805"/>
                <a:gd name="connsiteY1" fmla="*/ 397 h 20241"/>
                <a:gd name="connsiteX2" fmla="*/ 21921 w 26805"/>
                <a:gd name="connsiteY2" fmla="*/ 749 h 20241"/>
                <a:gd name="connsiteX3" fmla="*/ 23233 w 26805"/>
                <a:gd name="connsiteY3" fmla="*/ 1451 h 20241"/>
                <a:gd name="connsiteX4" fmla="*/ 26788 w 26805"/>
                <a:gd name="connsiteY4" fmla="*/ 11197 h 20241"/>
                <a:gd name="connsiteX5" fmla="*/ 21945 w 26805"/>
                <a:gd name="connsiteY5" fmla="*/ 20241 h 20241"/>
                <a:gd name="connsiteX6" fmla="*/ 8301 w 26805"/>
                <a:gd name="connsiteY6" fmla="*/ 18309 h 20241"/>
                <a:gd name="connsiteX7" fmla="*/ 0 w 26805"/>
                <a:gd name="connsiteY7" fmla="*/ 11724 h 20241"/>
                <a:gd name="connsiteX8" fmla="*/ 8181 w 26805"/>
                <a:gd name="connsiteY8" fmla="*/ 5666 h 20241"/>
                <a:gd name="connsiteX0" fmla="*/ 8181 w 26805"/>
                <a:gd name="connsiteY0" fmla="*/ 5752 h 20327"/>
                <a:gd name="connsiteX1" fmla="*/ 20634 w 26805"/>
                <a:gd name="connsiteY1" fmla="*/ 483 h 20327"/>
                <a:gd name="connsiteX2" fmla="*/ 21921 w 26805"/>
                <a:gd name="connsiteY2" fmla="*/ 484 h 20327"/>
                <a:gd name="connsiteX3" fmla="*/ 23233 w 26805"/>
                <a:gd name="connsiteY3" fmla="*/ 1537 h 20327"/>
                <a:gd name="connsiteX4" fmla="*/ 26788 w 26805"/>
                <a:gd name="connsiteY4" fmla="*/ 11283 h 20327"/>
                <a:gd name="connsiteX5" fmla="*/ 21945 w 26805"/>
                <a:gd name="connsiteY5" fmla="*/ 20327 h 20327"/>
                <a:gd name="connsiteX6" fmla="*/ 8301 w 26805"/>
                <a:gd name="connsiteY6" fmla="*/ 18395 h 20327"/>
                <a:gd name="connsiteX7" fmla="*/ 0 w 26805"/>
                <a:gd name="connsiteY7" fmla="*/ 11810 h 20327"/>
                <a:gd name="connsiteX8" fmla="*/ 8181 w 26805"/>
                <a:gd name="connsiteY8" fmla="*/ 5752 h 20327"/>
                <a:gd name="connsiteX0" fmla="*/ 8181 w 26848"/>
                <a:gd name="connsiteY0" fmla="*/ 5752 h 18922"/>
                <a:gd name="connsiteX1" fmla="*/ 20634 w 26848"/>
                <a:gd name="connsiteY1" fmla="*/ 483 h 18922"/>
                <a:gd name="connsiteX2" fmla="*/ 21921 w 26848"/>
                <a:gd name="connsiteY2" fmla="*/ 484 h 18922"/>
                <a:gd name="connsiteX3" fmla="*/ 23233 w 26848"/>
                <a:gd name="connsiteY3" fmla="*/ 1537 h 18922"/>
                <a:gd name="connsiteX4" fmla="*/ 26788 w 26848"/>
                <a:gd name="connsiteY4" fmla="*/ 11283 h 18922"/>
                <a:gd name="connsiteX5" fmla="*/ 20577 w 26848"/>
                <a:gd name="connsiteY5" fmla="*/ 18922 h 18922"/>
                <a:gd name="connsiteX6" fmla="*/ 8301 w 26848"/>
                <a:gd name="connsiteY6" fmla="*/ 18395 h 18922"/>
                <a:gd name="connsiteX7" fmla="*/ 0 w 26848"/>
                <a:gd name="connsiteY7" fmla="*/ 11810 h 18922"/>
                <a:gd name="connsiteX8" fmla="*/ 8181 w 26848"/>
                <a:gd name="connsiteY8" fmla="*/ 5752 h 18922"/>
                <a:gd name="connsiteX0" fmla="*/ 8181 w 26848"/>
                <a:gd name="connsiteY0" fmla="*/ 5752 h 18922"/>
                <a:gd name="connsiteX1" fmla="*/ 20634 w 26848"/>
                <a:gd name="connsiteY1" fmla="*/ 483 h 18922"/>
                <a:gd name="connsiteX2" fmla="*/ 21921 w 26848"/>
                <a:gd name="connsiteY2" fmla="*/ 484 h 18922"/>
                <a:gd name="connsiteX3" fmla="*/ 23233 w 26848"/>
                <a:gd name="connsiteY3" fmla="*/ 1537 h 18922"/>
                <a:gd name="connsiteX4" fmla="*/ 26788 w 26848"/>
                <a:gd name="connsiteY4" fmla="*/ 11283 h 18922"/>
                <a:gd name="connsiteX5" fmla="*/ 20577 w 26848"/>
                <a:gd name="connsiteY5" fmla="*/ 18922 h 18922"/>
                <a:gd name="connsiteX6" fmla="*/ 8462 w 26848"/>
                <a:gd name="connsiteY6" fmla="*/ 16990 h 18922"/>
                <a:gd name="connsiteX7" fmla="*/ 0 w 26848"/>
                <a:gd name="connsiteY7" fmla="*/ 11810 h 18922"/>
                <a:gd name="connsiteX8" fmla="*/ 8181 w 26848"/>
                <a:gd name="connsiteY8" fmla="*/ 5752 h 18922"/>
                <a:gd name="connsiteX0" fmla="*/ 8181 w 26848"/>
                <a:gd name="connsiteY0" fmla="*/ 5752 h 18922"/>
                <a:gd name="connsiteX1" fmla="*/ 20634 w 26848"/>
                <a:gd name="connsiteY1" fmla="*/ 483 h 18922"/>
                <a:gd name="connsiteX2" fmla="*/ 21921 w 26848"/>
                <a:gd name="connsiteY2" fmla="*/ 484 h 18922"/>
                <a:gd name="connsiteX3" fmla="*/ 23233 w 26848"/>
                <a:gd name="connsiteY3" fmla="*/ 1537 h 18922"/>
                <a:gd name="connsiteX4" fmla="*/ 26788 w 26848"/>
                <a:gd name="connsiteY4" fmla="*/ 11283 h 18922"/>
                <a:gd name="connsiteX5" fmla="*/ 20577 w 26848"/>
                <a:gd name="connsiteY5" fmla="*/ 18922 h 18922"/>
                <a:gd name="connsiteX6" fmla="*/ 8382 w 26848"/>
                <a:gd name="connsiteY6" fmla="*/ 16288 h 18922"/>
                <a:gd name="connsiteX7" fmla="*/ 0 w 26848"/>
                <a:gd name="connsiteY7" fmla="*/ 11810 h 18922"/>
                <a:gd name="connsiteX8" fmla="*/ 8181 w 26848"/>
                <a:gd name="connsiteY8" fmla="*/ 5752 h 18922"/>
                <a:gd name="connsiteX0" fmla="*/ 8181 w 26848"/>
                <a:gd name="connsiteY0" fmla="*/ 5752 h 18922"/>
                <a:gd name="connsiteX1" fmla="*/ 20634 w 26848"/>
                <a:gd name="connsiteY1" fmla="*/ 483 h 18922"/>
                <a:gd name="connsiteX2" fmla="*/ 21921 w 26848"/>
                <a:gd name="connsiteY2" fmla="*/ 484 h 18922"/>
                <a:gd name="connsiteX3" fmla="*/ 23233 w 26848"/>
                <a:gd name="connsiteY3" fmla="*/ 1537 h 18922"/>
                <a:gd name="connsiteX4" fmla="*/ 26788 w 26848"/>
                <a:gd name="connsiteY4" fmla="*/ 11283 h 18922"/>
                <a:gd name="connsiteX5" fmla="*/ 20577 w 26848"/>
                <a:gd name="connsiteY5" fmla="*/ 18922 h 18922"/>
                <a:gd name="connsiteX6" fmla="*/ 8382 w 26848"/>
                <a:gd name="connsiteY6" fmla="*/ 16288 h 18922"/>
                <a:gd name="connsiteX7" fmla="*/ 0 w 26848"/>
                <a:gd name="connsiteY7" fmla="*/ 11810 h 18922"/>
                <a:gd name="connsiteX8" fmla="*/ 8181 w 26848"/>
                <a:gd name="connsiteY8" fmla="*/ 5752 h 18922"/>
                <a:gd name="connsiteX0" fmla="*/ 8181 w 26848"/>
                <a:gd name="connsiteY0" fmla="*/ 5752 h 18922"/>
                <a:gd name="connsiteX1" fmla="*/ 20634 w 26848"/>
                <a:gd name="connsiteY1" fmla="*/ 483 h 18922"/>
                <a:gd name="connsiteX2" fmla="*/ 21921 w 26848"/>
                <a:gd name="connsiteY2" fmla="*/ 484 h 18922"/>
                <a:gd name="connsiteX3" fmla="*/ 23233 w 26848"/>
                <a:gd name="connsiteY3" fmla="*/ 1537 h 18922"/>
                <a:gd name="connsiteX4" fmla="*/ 26788 w 26848"/>
                <a:gd name="connsiteY4" fmla="*/ 11283 h 18922"/>
                <a:gd name="connsiteX5" fmla="*/ 20577 w 26848"/>
                <a:gd name="connsiteY5" fmla="*/ 18922 h 18922"/>
                <a:gd name="connsiteX6" fmla="*/ 8382 w 26848"/>
                <a:gd name="connsiteY6" fmla="*/ 16288 h 18922"/>
                <a:gd name="connsiteX7" fmla="*/ 0 w 26848"/>
                <a:gd name="connsiteY7" fmla="*/ 11810 h 18922"/>
                <a:gd name="connsiteX8" fmla="*/ 8181 w 26848"/>
                <a:gd name="connsiteY8" fmla="*/ 5752 h 18922"/>
                <a:gd name="connsiteX0" fmla="*/ 8181 w 26848"/>
                <a:gd name="connsiteY0" fmla="*/ 5752 h 18922"/>
                <a:gd name="connsiteX1" fmla="*/ 20634 w 26848"/>
                <a:gd name="connsiteY1" fmla="*/ 483 h 18922"/>
                <a:gd name="connsiteX2" fmla="*/ 21921 w 26848"/>
                <a:gd name="connsiteY2" fmla="*/ 484 h 18922"/>
                <a:gd name="connsiteX3" fmla="*/ 23233 w 26848"/>
                <a:gd name="connsiteY3" fmla="*/ 1537 h 18922"/>
                <a:gd name="connsiteX4" fmla="*/ 26788 w 26848"/>
                <a:gd name="connsiteY4" fmla="*/ 11283 h 18922"/>
                <a:gd name="connsiteX5" fmla="*/ 20577 w 26848"/>
                <a:gd name="connsiteY5" fmla="*/ 18922 h 18922"/>
                <a:gd name="connsiteX6" fmla="*/ 8382 w 26848"/>
                <a:gd name="connsiteY6" fmla="*/ 16288 h 18922"/>
                <a:gd name="connsiteX7" fmla="*/ 0 w 26848"/>
                <a:gd name="connsiteY7" fmla="*/ 11810 h 18922"/>
                <a:gd name="connsiteX8" fmla="*/ 8181 w 26848"/>
                <a:gd name="connsiteY8" fmla="*/ 5752 h 18922"/>
                <a:gd name="connsiteX0" fmla="*/ 8181 w 26848"/>
                <a:gd name="connsiteY0" fmla="*/ 5395 h 18565"/>
                <a:gd name="connsiteX1" fmla="*/ 18945 w 26848"/>
                <a:gd name="connsiteY1" fmla="*/ 828 h 18565"/>
                <a:gd name="connsiteX2" fmla="*/ 21921 w 26848"/>
                <a:gd name="connsiteY2" fmla="*/ 127 h 18565"/>
                <a:gd name="connsiteX3" fmla="*/ 23233 w 26848"/>
                <a:gd name="connsiteY3" fmla="*/ 1180 h 18565"/>
                <a:gd name="connsiteX4" fmla="*/ 26788 w 26848"/>
                <a:gd name="connsiteY4" fmla="*/ 10926 h 18565"/>
                <a:gd name="connsiteX5" fmla="*/ 20577 w 26848"/>
                <a:gd name="connsiteY5" fmla="*/ 18565 h 18565"/>
                <a:gd name="connsiteX6" fmla="*/ 8382 w 26848"/>
                <a:gd name="connsiteY6" fmla="*/ 15931 h 18565"/>
                <a:gd name="connsiteX7" fmla="*/ 0 w 26848"/>
                <a:gd name="connsiteY7" fmla="*/ 11453 h 18565"/>
                <a:gd name="connsiteX8" fmla="*/ 8181 w 26848"/>
                <a:gd name="connsiteY8" fmla="*/ 5395 h 18565"/>
                <a:gd name="connsiteX0" fmla="*/ 8181 w 26788"/>
                <a:gd name="connsiteY0" fmla="*/ 5592 h 18762"/>
                <a:gd name="connsiteX1" fmla="*/ 18945 w 26788"/>
                <a:gd name="connsiteY1" fmla="*/ 1025 h 18762"/>
                <a:gd name="connsiteX2" fmla="*/ 21921 w 26788"/>
                <a:gd name="connsiteY2" fmla="*/ 324 h 18762"/>
                <a:gd name="connsiteX3" fmla="*/ 20417 w 26788"/>
                <a:gd name="connsiteY3" fmla="*/ 1026 h 18762"/>
                <a:gd name="connsiteX4" fmla="*/ 26788 w 26788"/>
                <a:gd name="connsiteY4" fmla="*/ 11123 h 18762"/>
                <a:gd name="connsiteX5" fmla="*/ 20577 w 26788"/>
                <a:gd name="connsiteY5" fmla="*/ 18762 h 18762"/>
                <a:gd name="connsiteX6" fmla="*/ 8382 w 26788"/>
                <a:gd name="connsiteY6" fmla="*/ 16128 h 18762"/>
                <a:gd name="connsiteX7" fmla="*/ 0 w 26788"/>
                <a:gd name="connsiteY7" fmla="*/ 11650 h 18762"/>
                <a:gd name="connsiteX8" fmla="*/ 8181 w 26788"/>
                <a:gd name="connsiteY8" fmla="*/ 5592 h 18762"/>
                <a:gd name="connsiteX0" fmla="*/ 8181 w 26788"/>
                <a:gd name="connsiteY0" fmla="*/ 5592 h 18762"/>
                <a:gd name="connsiteX1" fmla="*/ 18945 w 26788"/>
                <a:gd name="connsiteY1" fmla="*/ 1025 h 18762"/>
                <a:gd name="connsiteX2" fmla="*/ 21921 w 26788"/>
                <a:gd name="connsiteY2" fmla="*/ 324 h 18762"/>
                <a:gd name="connsiteX3" fmla="*/ 20417 w 26788"/>
                <a:gd name="connsiteY3" fmla="*/ 1026 h 18762"/>
                <a:gd name="connsiteX4" fmla="*/ 26788 w 26788"/>
                <a:gd name="connsiteY4" fmla="*/ 11123 h 18762"/>
                <a:gd name="connsiteX5" fmla="*/ 20577 w 26788"/>
                <a:gd name="connsiteY5" fmla="*/ 18762 h 18762"/>
                <a:gd name="connsiteX6" fmla="*/ 8382 w 26788"/>
                <a:gd name="connsiteY6" fmla="*/ 16128 h 18762"/>
                <a:gd name="connsiteX7" fmla="*/ 0 w 26788"/>
                <a:gd name="connsiteY7" fmla="*/ 11650 h 18762"/>
                <a:gd name="connsiteX8" fmla="*/ 8181 w 26788"/>
                <a:gd name="connsiteY8" fmla="*/ 5592 h 18762"/>
                <a:gd name="connsiteX0" fmla="*/ 8181 w 26788"/>
                <a:gd name="connsiteY0" fmla="*/ 5592 h 18762"/>
                <a:gd name="connsiteX1" fmla="*/ 18945 w 26788"/>
                <a:gd name="connsiteY1" fmla="*/ 1025 h 18762"/>
                <a:gd name="connsiteX2" fmla="*/ 21921 w 26788"/>
                <a:gd name="connsiteY2" fmla="*/ 324 h 18762"/>
                <a:gd name="connsiteX3" fmla="*/ 20417 w 26788"/>
                <a:gd name="connsiteY3" fmla="*/ 1026 h 18762"/>
                <a:gd name="connsiteX4" fmla="*/ 26788 w 26788"/>
                <a:gd name="connsiteY4" fmla="*/ 11123 h 18762"/>
                <a:gd name="connsiteX5" fmla="*/ 20577 w 26788"/>
                <a:gd name="connsiteY5" fmla="*/ 18762 h 18762"/>
                <a:gd name="connsiteX6" fmla="*/ 8382 w 26788"/>
                <a:gd name="connsiteY6" fmla="*/ 16128 h 18762"/>
                <a:gd name="connsiteX7" fmla="*/ 0 w 26788"/>
                <a:gd name="connsiteY7" fmla="*/ 11650 h 18762"/>
                <a:gd name="connsiteX8" fmla="*/ 8181 w 26788"/>
                <a:gd name="connsiteY8" fmla="*/ 5592 h 18762"/>
                <a:gd name="connsiteX0" fmla="*/ 8181 w 26788"/>
                <a:gd name="connsiteY0" fmla="*/ 5069 h 18239"/>
                <a:gd name="connsiteX1" fmla="*/ 18945 w 26788"/>
                <a:gd name="connsiteY1" fmla="*/ 502 h 18239"/>
                <a:gd name="connsiteX2" fmla="*/ 23208 w 26788"/>
                <a:gd name="connsiteY2" fmla="*/ 2611 h 18239"/>
                <a:gd name="connsiteX3" fmla="*/ 20417 w 26788"/>
                <a:gd name="connsiteY3" fmla="*/ 503 h 18239"/>
                <a:gd name="connsiteX4" fmla="*/ 26788 w 26788"/>
                <a:gd name="connsiteY4" fmla="*/ 10600 h 18239"/>
                <a:gd name="connsiteX5" fmla="*/ 20577 w 26788"/>
                <a:gd name="connsiteY5" fmla="*/ 18239 h 18239"/>
                <a:gd name="connsiteX6" fmla="*/ 8382 w 26788"/>
                <a:gd name="connsiteY6" fmla="*/ 15605 h 18239"/>
                <a:gd name="connsiteX7" fmla="*/ 0 w 26788"/>
                <a:gd name="connsiteY7" fmla="*/ 11127 h 18239"/>
                <a:gd name="connsiteX8" fmla="*/ 8181 w 26788"/>
                <a:gd name="connsiteY8" fmla="*/ 5069 h 18239"/>
                <a:gd name="connsiteX0" fmla="*/ 8181 w 26788"/>
                <a:gd name="connsiteY0" fmla="*/ 4773 h 17943"/>
                <a:gd name="connsiteX1" fmla="*/ 18945 w 26788"/>
                <a:gd name="connsiteY1" fmla="*/ 206 h 17943"/>
                <a:gd name="connsiteX2" fmla="*/ 23208 w 26788"/>
                <a:gd name="connsiteY2" fmla="*/ 2315 h 17943"/>
                <a:gd name="connsiteX3" fmla="*/ 20256 w 26788"/>
                <a:gd name="connsiteY3" fmla="*/ 909 h 17943"/>
                <a:gd name="connsiteX4" fmla="*/ 26788 w 26788"/>
                <a:gd name="connsiteY4" fmla="*/ 10304 h 17943"/>
                <a:gd name="connsiteX5" fmla="*/ 20577 w 26788"/>
                <a:gd name="connsiteY5" fmla="*/ 17943 h 17943"/>
                <a:gd name="connsiteX6" fmla="*/ 8382 w 26788"/>
                <a:gd name="connsiteY6" fmla="*/ 15309 h 17943"/>
                <a:gd name="connsiteX7" fmla="*/ 0 w 26788"/>
                <a:gd name="connsiteY7" fmla="*/ 10831 h 17943"/>
                <a:gd name="connsiteX8" fmla="*/ 8181 w 26788"/>
                <a:gd name="connsiteY8" fmla="*/ 4773 h 17943"/>
                <a:gd name="connsiteX0" fmla="*/ 8181 w 26788"/>
                <a:gd name="connsiteY0" fmla="*/ 4773 h 17943"/>
                <a:gd name="connsiteX1" fmla="*/ 18945 w 26788"/>
                <a:gd name="connsiteY1" fmla="*/ 206 h 17943"/>
                <a:gd name="connsiteX2" fmla="*/ 23208 w 26788"/>
                <a:gd name="connsiteY2" fmla="*/ 2315 h 17943"/>
                <a:gd name="connsiteX3" fmla="*/ 20256 w 26788"/>
                <a:gd name="connsiteY3" fmla="*/ 909 h 17943"/>
                <a:gd name="connsiteX4" fmla="*/ 26788 w 26788"/>
                <a:gd name="connsiteY4" fmla="*/ 10304 h 17943"/>
                <a:gd name="connsiteX5" fmla="*/ 20577 w 26788"/>
                <a:gd name="connsiteY5" fmla="*/ 17943 h 17943"/>
                <a:gd name="connsiteX6" fmla="*/ 8382 w 26788"/>
                <a:gd name="connsiteY6" fmla="*/ 15309 h 17943"/>
                <a:gd name="connsiteX7" fmla="*/ 0 w 26788"/>
                <a:gd name="connsiteY7" fmla="*/ 10831 h 17943"/>
                <a:gd name="connsiteX8" fmla="*/ 8181 w 26788"/>
                <a:gd name="connsiteY8" fmla="*/ 4773 h 17943"/>
                <a:gd name="connsiteX0" fmla="*/ 8181 w 26788"/>
                <a:gd name="connsiteY0" fmla="*/ 4773 h 17943"/>
                <a:gd name="connsiteX1" fmla="*/ 18945 w 26788"/>
                <a:gd name="connsiteY1" fmla="*/ 206 h 17943"/>
                <a:gd name="connsiteX2" fmla="*/ 23208 w 26788"/>
                <a:gd name="connsiteY2" fmla="*/ 2315 h 17943"/>
                <a:gd name="connsiteX3" fmla="*/ 20256 w 26788"/>
                <a:gd name="connsiteY3" fmla="*/ 909 h 17943"/>
                <a:gd name="connsiteX4" fmla="*/ 26788 w 26788"/>
                <a:gd name="connsiteY4" fmla="*/ 10304 h 17943"/>
                <a:gd name="connsiteX5" fmla="*/ 20577 w 26788"/>
                <a:gd name="connsiteY5" fmla="*/ 17943 h 17943"/>
                <a:gd name="connsiteX6" fmla="*/ 8382 w 26788"/>
                <a:gd name="connsiteY6" fmla="*/ 15309 h 17943"/>
                <a:gd name="connsiteX7" fmla="*/ 0 w 26788"/>
                <a:gd name="connsiteY7" fmla="*/ 10831 h 17943"/>
                <a:gd name="connsiteX8" fmla="*/ 8181 w 26788"/>
                <a:gd name="connsiteY8" fmla="*/ 4773 h 17943"/>
                <a:gd name="connsiteX0" fmla="*/ 8181 w 26788"/>
                <a:gd name="connsiteY0" fmla="*/ 4773 h 17943"/>
                <a:gd name="connsiteX1" fmla="*/ 18945 w 26788"/>
                <a:gd name="connsiteY1" fmla="*/ 206 h 17943"/>
                <a:gd name="connsiteX2" fmla="*/ 23208 w 26788"/>
                <a:gd name="connsiteY2" fmla="*/ 2315 h 17943"/>
                <a:gd name="connsiteX3" fmla="*/ 20256 w 26788"/>
                <a:gd name="connsiteY3" fmla="*/ 909 h 17943"/>
                <a:gd name="connsiteX4" fmla="*/ 26788 w 26788"/>
                <a:gd name="connsiteY4" fmla="*/ 10304 h 17943"/>
                <a:gd name="connsiteX5" fmla="*/ 20577 w 26788"/>
                <a:gd name="connsiteY5" fmla="*/ 17943 h 17943"/>
                <a:gd name="connsiteX6" fmla="*/ 8382 w 26788"/>
                <a:gd name="connsiteY6" fmla="*/ 15309 h 17943"/>
                <a:gd name="connsiteX7" fmla="*/ 0 w 26788"/>
                <a:gd name="connsiteY7" fmla="*/ 10831 h 17943"/>
                <a:gd name="connsiteX8" fmla="*/ 8181 w 26788"/>
                <a:gd name="connsiteY8" fmla="*/ 4773 h 17943"/>
                <a:gd name="connsiteX0" fmla="*/ 8181 w 26788"/>
                <a:gd name="connsiteY0" fmla="*/ 4773 h 17943"/>
                <a:gd name="connsiteX1" fmla="*/ 18945 w 26788"/>
                <a:gd name="connsiteY1" fmla="*/ 206 h 17943"/>
                <a:gd name="connsiteX2" fmla="*/ 23208 w 26788"/>
                <a:gd name="connsiteY2" fmla="*/ 2315 h 17943"/>
                <a:gd name="connsiteX3" fmla="*/ 20256 w 26788"/>
                <a:gd name="connsiteY3" fmla="*/ 909 h 17943"/>
                <a:gd name="connsiteX4" fmla="*/ 26788 w 26788"/>
                <a:gd name="connsiteY4" fmla="*/ 10304 h 17943"/>
                <a:gd name="connsiteX5" fmla="*/ 20577 w 26788"/>
                <a:gd name="connsiteY5" fmla="*/ 17943 h 17943"/>
                <a:gd name="connsiteX6" fmla="*/ 8382 w 26788"/>
                <a:gd name="connsiteY6" fmla="*/ 15309 h 17943"/>
                <a:gd name="connsiteX7" fmla="*/ 0 w 26788"/>
                <a:gd name="connsiteY7" fmla="*/ 10831 h 17943"/>
                <a:gd name="connsiteX8" fmla="*/ 8181 w 26788"/>
                <a:gd name="connsiteY8" fmla="*/ 4773 h 1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788" h="17943">
                  <a:moveTo>
                    <a:pt x="8181" y="4773"/>
                  </a:moveTo>
                  <a:cubicBezTo>
                    <a:pt x="11781" y="3587"/>
                    <a:pt x="16302" y="1611"/>
                    <a:pt x="18945" y="206"/>
                  </a:cubicBezTo>
                  <a:cubicBezTo>
                    <a:pt x="21248" y="-789"/>
                    <a:pt x="22775" y="2139"/>
                    <a:pt x="23208" y="2315"/>
                  </a:cubicBezTo>
                  <a:cubicBezTo>
                    <a:pt x="23641" y="2491"/>
                    <a:pt x="19297" y="397"/>
                    <a:pt x="20256" y="909"/>
                  </a:cubicBezTo>
                  <a:cubicBezTo>
                    <a:pt x="23703" y="2314"/>
                    <a:pt x="26735" y="7465"/>
                    <a:pt x="26788" y="10304"/>
                  </a:cubicBezTo>
                  <a:cubicBezTo>
                    <a:pt x="26841" y="13143"/>
                    <a:pt x="22496" y="17943"/>
                    <a:pt x="20577" y="17943"/>
                  </a:cubicBezTo>
                  <a:lnTo>
                    <a:pt x="8382" y="15309"/>
                  </a:lnTo>
                  <a:cubicBezTo>
                    <a:pt x="6383" y="14431"/>
                    <a:pt x="34" y="12587"/>
                    <a:pt x="0" y="10831"/>
                  </a:cubicBezTo>
                  <a:cubicBezTo>
                    <a:pt x="-34" y="9075"/>
                    <a:pt x="5940" y="6178"/>
                    <a:pt x="8181" y="477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Data 4"/>
            <p:cNvSpPr/>
            <p:nvPr/>
          </p:nvSpPr>
          <p:spPr>
            <a:xfrm rot="20012379" flipH="1">
              <a:off x="3478707" y="708900"/>
              <a:ext cx="454166" cy="880607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4759 w 10000"/>
                <a:gd name="connsiteY1" fmla="*/ 141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4759 w 10000"/>
                <a:gd name="connsiteY1" fmla="*/ 141 h 10000"/>
                <a:gd name="connsiteX2" fmla="*/ 10000 w 10000"/>
                <a:gd name="connsiteY2" fmla="*/ 0 h 10000"/>
                <a:gd name="connsiteX3" fmla="*/ 9528 w 10000"/>
                <a:gd name="connsiteY3" fmla="*/ 8480 h 10000"/>
                <a:gd name="connsiteX4" fmla="*/ 0 w 10000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4759" y="141"/>
                  </a:lnTo>
                  <a:lnTo>
                    <a:pt x="10000" y="0"/>
                  </a:lnTo>
                  <a:cubicBezTo>
                    <a:pt x="9843" y="2827"/>
                    <a:pt x="9685" y="5653"/>
                    <a:pt x="9528" y="8480"/>
                  </a:cubicBezTo>
                  <a:lnTo>
                    <a:pt x="0" y="10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Data 4"/>
            <p:cNvSpPr/>
            <p:nvPr/>
          </p:nvSpPr>
          <p:spPr>
            <a:xfrm rot="1217239" flipH="1" flipV="1">
              <a:off x="3533428" y="1760488"/>
              <a:ext cx="494759" cy="899340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4759 w 10000"/>
                <a:gd name="connsiteY1" fmla="*/ 141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4759 w 10000"/>
                <a:gd name="connsiteY1" fmla="*/ 141 h 10000"/>
                <a:gd name="connsiteX2" fmla="*/ 10000 w 10000"/>
                <a:gd name="connsiteY2" fmla="*/ 0 h 10000"/>
                <a:gd name="connsiteX3" fmla="*/ 9528 w 10000"/>
                <a:gd name="connsiteY3" fmla="*/ 8480 h 10000"/>
                <a:gd name="connsiteX4" fmla="*/ 0 w 10000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4759" y="141"/>
                  </a:lnTo>
                  <a:lnTo>
                    <a:pt x="10000" y="0"/>
                  </a:lnTo>
                  <a:cubicBezTo>
                    <a:pt x="9843" y="2827"/>
                    <a:pt x="9685" y="5653"/>
                    <a:pt x="9528" y="8480"/>
                  </a:cubicBezTo>
                  <a:lnTo>
                    <a:pt x="0" y="10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Data 4"/>
            <p:cNvSpPr/>
            <p:nvPr/>
          </p:nvSpPr>
          <p:spPr>
            <a:xfrm rot="20237518" flipH="1">
              <a:off x="2424869" y="1234334"/>
              <a:ext cx="454166" cy="461798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4759 w 10000"/>
                <a:gd name="connsiteY1" fmla="*/ 141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4759 w 10000"/>
                <a:gd name="connsiteY1" fmla="*/ 141 h 10000"/>
                <a:gd name="connsiteX2" fmla="*/ 10000 w 10000"/>
                <a:gd name="connsiteY2" fmla="*/ 0 h 10000"/>
                <a:gd name="connsiteX3" fmla="*/ 9528 w 10000"/>
                <a:gd name="connsiteY3" fmla="*/ 8480 h 10000"/>
                <a:gd name="connsiteX4" fmla="*/ 0 w 10000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4759" y="141"/>
                  </a:lnTo>
                  <a:lnTo>
                    <a:pt x="10000" y="0"/>
                  </a:lnTo>
                  <a:cubicBezTo>
                    <a:pt x="9843" y="2827"/>
                    <a:pt x="9685" y="5653"/>
                    <a:pt x="9528" y="8480"/>
                  </a:cubicBezTo>
                  <a:lnTo>
                    <a:pt x="0" y="10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Data 4"/>
            <p:cNvSpPr/>
            <p:nvPr/>
          </p:nvSpPr>
          <p:spPr>
            <a:xfrm rot="671448" flipH="1" flipV="1">
              <a:off x="2454031" y="1708365"/>
              <a:ext cx="543868" cy="435741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4759 w 10000"/>
                <a:gd name="connsiteY1" fmla="*/ 141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4759 w 10000"/>
                <a:gd name="connsiteY1" fmla="*/ 141 h 10000"/>
                <a:gd name="connsiteX2" fmla="*/ 10000 w 10000"/>
                <a:gd name="connsiteY2" fmla="*/ 0 h 10000"/>
                <a:gd name="connsiteX3" fmla="*/ 9528 w 10000"/>
                <a:gd name="connsiteY3" fmla="*/ 8480 h 10000"/>
                <a:gd name="connsiteX4" fmla="*/ 0 w 10000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4759" y="141"/>
                  </a:lnTo>
                  <a:lnTo>
                    <a:pt x="10000" y="0"/>
                  </a:lnTo>
                  <a:cubicBezTo>
                    <a:pt x="9843" y="2827"/>
                    <a:pt x="9685" y="5653"/>
                    <a:pt x="9528" y="8480"/>
                  </a:cubicBezTo>
                  <a:lnTo>
                    <a:pt x="0" y="10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 rot="19289666">
            <a:off x="-1615735" y="6453399"/>
            <a:ext cx="1650623" cy="1820842"/>
            <a:chOff x="2390775" y="708900"/>
            <a:chExt cx="2409825" cy="1950928"/>
          </a:xfrm>
          <a:solidFill>
            <a:srgbClr val="002060"/>
          </a:solidFill>
        </p:grpSpPr>
        <p:sp>
          <p:nvSpPr>
            <p:cNvPr id="11" name="Flowchart: Terminator 3"/>
            <p:cNvSpPr/>
            <p:nvPr/>
          </p:nvSpPr>
          <p:spPr>
            <a:xfrm>
              <a:off x="2390775" y="1409700"/>
              <a:ext cx="2409825" cy="500062"/>
            </a:xfrm>
            <a:custGeom>
              <a:avLst/>
              <a:gdLst>
                <a:gd name="connsiteX0" fmla="*/ 3475 w 21600"/>
                <a:gd name="connsiteY0" fmla="*/ 0 h 21600"/>
                <a:gd name="connsiteX1" fmla="*/ 18125 w 21600"/>
                <a:gd name="connsiteY1" fmla="*/ 0 h 21600"/>
                <a:gd name="connsiteX2" fmla="*/ 21600 w 21600"/>
                <a:gd name="connsiteY2" fmla="*/ 10800 h 21600"/>
                <a:gd name="connsiteX3" fmla="*/ 18125 w 21600"/>
                <a:gd name="connsiteY3" fmla="*/ 21600 h 21600"/>
                <a:gd name="connsiteX4" fmla="*/ 3475 w 21600"/>
                <a:gd name="connsiteY4" fmla="*/ 21600 h 21600"/>
                <a:gd name="connsiteX5" fmla="*/ 0 w 21600"/>
                <a:gd name="connsiteY5" fmla="*/ 10800 h 21600"/>
                <a:gd name="connsiteX6" fmla="*/ 3475 w 21600"/>
                <a:gd name="connsiteY6" fmla="*/ 0 h 21600"/>
                <a:gd name="connsiteX0" fmla="*/ 3234 w 21600"/>
                <a:gd name="connsiteY0" fmla="*/ 4215 h 21600"/>
                <a:gd name="connsiteX1" fmla="*/ 18125 w 21600"/>
                <a:gd name="connsiteY1" fmla="*/ 0 h 21600"/>
                <a:gd name="connsiteX2" fmla="*/ 21600 w 21600"/>
                <a:gd name="connsiteY2" fmla="*/ 10800 h 21600"/>
                <a:gd name="connsiteX3" fmla="*/ 18125 w 21600"/>
                <a:gd name="connsiteY3" fmla="*/ 21600 h 21600"/>
                <a:gd name="connsiteX4" fmla="*/ 3475 w 21600"/>
                <a:gd name="connsiteY4" fmla="*/ 21600 h 21600"/>
                <a:gd name="connsiteX5" fmla="*/ 0 w 21600"/>
                <a:gd name="connsiteY5" fmla="*/ 10800 h 21600"/>
                <a:gd name="connsiteX6" fmla="*/ 3234 w 21600"/>
                <a:gd name="connsiteY6" fmla="*/ 4215 h 21600"/>
                <a:gd name="connsiteX0" fmla="*/ 3234 w 21600"/>
                <a:gd name="connsiteY0" fmla="*/ 4215 h 21600"/>
                <a:gd name="connsiteX1" fmla="*/ 18125 w 21600"/>
                <a:gd name="connsiteY1" fmla="*/ 0 h 21600"/>
                <a:gd name="connsiteX2" fmla="*/ 21600 w 21600"/>
                <a:gd name="connsiteY2" fmla="*/ 10800 h 21600"/>
                <a:gd name="connsiteX3" fmla="*/ 18125 w 21600"/>
                <a:gd name="connsiteY3" fmla="*/ 21600 h 21600"/>
                <a:gd name="connsiteX4" fmla="*/ 3113 w 21600"/>
                <a:gd name="connsiteY4" fmla="*/ 18439 h 21600"/>
                <a:gd name="connsiteX5" fmla="*/ 0 w 21600"/>
                <a:gd name="connsiteY5" fmla="*/ 10800 h 21600"/>
                <a:gd name="connsiteX6" fmla="*/ 3234 w 21600"/>
                <a:gd name="connsiteY6" fmla="*/ 4215 h 21600"/>
                <a:gd name="connsiteX0" fmla="*/ 3234 w 21600"/>
                <a:gd name="connsiteY0" fmla="*/ 4215 h 21600"/>
                <a:gd name="connsiteX1" fmla="*/ 18125 w 21600"/>
                <a:gd name="connsiteY1" fmla="*/ 0 h 21600"/>
                <a:gd name="connsiteX2" fmla="*/ 21600 w 21600"/>
                <a:gd name="connsiteY2" fmla="*/ 10800 h 21600"/>
                <a:gd name="connsiteX3" fmla="*/ 18125 w 21600"/>
                <a:gd name="connsiteY3" fmla="*/ 21600 h 21600"/>
                <a:gd name="connsiteX4" fmla="*/ 3113 w 21600"/>
                <a:gd name="connsiteY4" fmla="*/ 17912 h 21600"/>
                <a:gd name="connsiteX5" fmla="*/ 0 w 21600"/>
                <a:gd name="connsiteY5" fmla="*/ 10800 h 21600"/>
                <a:gd name="connsiteX6" fmla="*/ 3234 w 21600"/>
                <a:gd name="connsiteY6" fmla="*/ 4215 h 21600"/>
                <a:gd name="connsiteX0" fmla="*/ 8181 w 26547"/>
                <a:gd name="connsiteY0" fmla="*/ 4215 h 21600"/>
                <a:gd name="connsiteX1" fmla="*/ 23072 w 26547"/>
                <a:gd name="connsiteY1" fmla="*/ 0 h 21600"/>
                <a:gd name="connsiteX2" fmla="*/ 26547 w 26547"/>
                <a:gd name="connsiteY2" fmla="*/ 10800 h 21600"/>
                <a:gd name="connsiteX3" fmla="*/ 23072 w 26547"/>
                <a:gd name="connsiteY3" fmla="*/ 21600 h 21600"/>
                <a:gd name="connsiteX4" fmla="*/ 8060 w 26547"/>
                <a:gd name="connsiteY4" fmla="*/ 17912 h 21600"/>
                <a:gd name="connsiteX5" fmla="*/ 0 w 26547"/>
                <a:gd name="connsiteY5" fmla="*/ 13434 h 21600"/>
                <a:gd name="connsiteX6" fmla="*/ 8181 w 26547"/>
                <a:gd name="connsiteY6" fmla="*/ 4215 h 21600"/>
                <a:gd name="connsiteX0" fmla="*/ 8422 w 26788"/>
                <a:gd name="connsiteY0" fmla="*/ 4215 h 21600"/>
                <a:gd name="connsiteX1" fmla="*/ 23313 w 26788"/>
                <a:gd name="connsiteY1" fmla="*/ 0 h 21600"/>
                <a:gd name="connsiteX2" fmla="*/ 26788 w 26788"/>
                <a:gd name="connsiteY2" fmla="*/ 10800 h 21600"/>
                <a:gd name="connsiteX3" fmla="*/ 23313 w 26788"/>
                <a:gd name="connsiteY3" fmla="*/ 21600 h 21600"/>
                <a:gd name="connsiteX4" fmla="*/ 8301 w 26788"/>
                <a:gd name="connsiteY4" fmla="*/ 17912 h 21600"/>
                <a:gd name="connsiteX5" fmla="*/ 0 w 26788"/>
                <a:gd name="connsiteY5" fmla="*/ 11327 h 21600"/>
                <a:gd name="connsiteX6" fmla="*/ 8422 w 26788"/>
                <a:gd name="connsiteY6" fmla="*/ 4215 h 21600"/>
                <a:gd name="connsiteX0" fmla="*/ 8181 w 26788"/>
                <a:gd name="connsiteY0" fmla="*/ 5269 h 21600"/>
                <a:gd name="connsiteX1" fmla="*/ 23313 w 26788"/>
                <a:gd name="connsiteY1" fmla="*/ 0 h 21600"/>
                <a:gd name="connsiteX2" fmla="*/ 26788 w 26788"/>
                <a:gd name="connsiteY2" fmla="*/ 10800 h 21600"/>
                <a:gd name="connsiteX3" fmla="*/ 23313 w 26788"/>
                <a:gd name="connsiteY3" fmla="*/ 21600 h 21600"/>
                <a:gd name="connsiteX4" fmla="*/ 8301 w 26788"/>
                <a:gd name="connsiteY4" fmla="*/ 17912 h 21600"/>
                <a:gd name="connsiteX5" fmla="*/ 0 w 26788"/>
                <a:gd name="connsiteY5" fmla="*/ 11327 h 21600"/>
                <a:gd name="connsiteX6" fmla="*/ 8181 w 26788"/>
                <a:gd name="connsiteY6" fmla="*/ 5269 h 21600"/>
                <a:gd name="connsiteX0" fmla="*/ 8181 w 26788"/>
                <a:gd name="connsiteY0" fmla="*/ 5269 h 21600"/>
                <a:gd name="connsiteX1" fmla="*/ 23313 w 26788"/>
                <a:gd name="connsiteY1" fmla="*/ 0 h 21600"/>
                <a:gd name="connsiteX2" fmla="*/ 26788 w 26788"/>
                <a:gd name="connsiteY2" fmla="*/ 10800 h 21600"/>
                <a:gd name="connsiteX3" fmla="*/ 23313 w 26788"/>
                <a:gd name="connsiteY3" fmla="*/ 21600 h 21600"/>
                <a:gd name="connsiteX4" fmla="*/ 8301 w 26788"/>
                <a:gd name="connsiteY4" fmla="*/ 17912 h 21600"/>
                <a:gd name="connsiteX5" fmla="*/ 0 w 26788"/>
                <a:gd name="connsiteY5" fmla="*/ 11327 h 21600"/>
                <a:gd name="connsiteX6" fmla="*/ 8181 w 26788"/>
                <a:gd name="connsiteY6" fmla="*/ 5269 h 21600"/>
                <a:gd name="connsiteX0" fmla="*/ 8181 w 26788"/>
                <a:gd name="connsiteY0" fmla="*/ 5269 h 21600"/>
                <a:gd name="connsiteX1" fmla="*/ 23313 w 26788"/>
                <a:gd name="connsiteY1" fmla="*/ 0 h 21600"/>
                <a:gd name="connsiteX2" fmla="*/ 26788 w 26788"/>
                <a:gd name="connsiteY2" fmla="*/ 10800 h 21600"/>
                <a:gd name="connsiteX3" fmla="*/ 23313 w 26788"/>
                <a:gd name="connsiteY3" fmla="*/ 21600 h 21600"/>
                <a:gd name="connsiteX4" fmla="*/ 8301 w 26788"/>
                <a:gd name="connsiteY4" fmla="*/ 17912 h 21600"/>
                <a:gd name="connsiteX5" fmla="*/ 0 w 26788"/>
                <a:gd name="connsiteY5" fmla="*/ 11327 h 21600"/>
                <a:gd name="connsiteX6" fmla="*/ 8181 w 26788"/>
                <a:gd name="connsiteY6" fmla="*/ 5269 h 21600"/>
                <a:gd name="connsiteX0" fmla="*/ 8181 w 26788"/>
                <a:gd name="connsiteY0" fmla="*/ 5269 h 21600"/>
                <a:gd name="connsiteX1" fmla="*/ 23313 w 26788"/>
                <a:gd name="connsiteY1" fmla="*/ 0 h 21600"/>
                <a:gd name="connsiteX2" fmla="*/ 26788 w 26788"/>
                <a:gd name="connsiteY2" fmla="*/ 10800 h 21600"/>
                <a:gd name="connsiteX3" fmla="*/ 23313 w 26788"/>
                <a:gd name="connsiteY3" fmla="*/ 21600 h 21600"/>
                <a:gd name="connsiteX4" fmla="*/ 8301 w 26788"/>
                <a:gd name="connsiteY4" fmla="*/ 17912 h 21600"/>
                <a:gd name="connsiteX5" fmla="*/ 0 w 26788"/>
                <a:gd name="connsiteY5" fmla="*/ 11327 h 21600"/>
                <a:gd name="connsiteX6" fmla="*/ 8181 w 26788"/>
                <a:gd name="connsiteY6" fmla="*/ 5269 h 21600"/>
                <a:gd name="connsiteX0" fmla="*/ 8181 w 26788"/>
                <a:gd name="connsiteY0" fmla="*/ 5269 h 21600"/>
                <a:gd name="connsiteX1" fmla="*/ 23313 w 26788"/>
                <a:gd name="connsiteY1" fmla="*/ 0 h 21600"/>
                <a:gd name="connsiteX2" fmla="*/ 26788 w 26788"/>
                <a:gd name="connsiteY2" fmla="*/ 10800 h 21600"/>
                <a:gd name="connsiteX3" fmla="*/ 23313 w 26788"/>
                <a:gd name="connsiteY3" fmla="*/ 21600 h 21600"/>
                <a:gd name="connsiteX4" fmla="*/ 8301 w 26788"/>
                <a:gd name="connsiteY4" fmla="*/ 17912 h 21600"/>
                <a:gd name="connsiteX5" fmla="*/ 0 w 26788"/>
                <a:gd name="connsiteY5" fmla="*/ 11327 h 21600"/>
                <a:gd name="connsiteX6" fmla="*/ 8181 w 26788"/>
                <a:gd name="connsiteY6" fmla="*/ 5269 h 21600"/>
                <a:gd name="connsiteX0" fmla="*/ 8181 w 26788"/>
                <a:gd name="connsiteY0" fmla="*/ 5269 h 21600"/>
                <a:gd name="connsiteX1" fmla="*/ 23313 w 26788"/>
                <a:gd name="connsiteY1" fmla="*/ 0 h 21600"/>
                <a:gd name="connsiteX2" fmla="*/ 26788 w 26788"/>
                <a:gd name="connsiteY2" fmla="*/ 10800 h 21600"/>
                <a:gd name="connsiteX3" fmla="*/ 23313 w 26788"/>
                <a:gd name="connsiteY3" fmla="*/ 21600 h 21600"/>
                <a:gd name="connsiteX4" fmla="*/ 8301 w 26788"/>
                <a:gd name="connsiteY4" fmla="*/ 17912 h 21600"/>
                <a:gd name="connsiteX5" fmla="*/ 0 w 26788"/>
                <a:gd name="connsiteY5" fmla="*/ 11327 h 21600"/>
                <a:gd name="connsiteX6" fmla="*/ 8181 w 26788"/>
                <a:gd name="connsiteY6" fmla="*/ 5269 h 21600"/>
                <a:gd name="connsiteX0" fmla="*/ 8181 w 26788"/>
                <a:gd name="connsiteY0" fmla="*/ 6301 h 22632"/>
                <a:gd name="connsiteX1" fmla="*/ 20634 w 26788"/>
                <a:gd name="connsiteY1" fmla="*/ 1032 h 22632"/>
                <a:gd name="connsiteX2" fmla="*/ 23313 w 26788"/>
                <a:gd name="connsiteY2" fmla="*/ 1032 h 22632"/>
                <a:gd name="connsiteX3" fmla="*/ 26788 w 26788"/>
                <a:gd name="connsiteY3" fmla="*/ 11832 h 22632"/>
                <a:gd name="connsiteX4" fmla="*/ 23313 w 26788"/>
                <a:gd name="connsiteY4" fmla="*/ 22632 h 22632"/>
                <a:gd name="connsiteX5" fmla="*/ 8301 w 26788"/>
                <a:gd name="connsiteY5" fmla="*/ 18944 h 22632"/>
                <a:gd name="connsiteX6" fmla="*/ 0 w 26788"/>
                <a:gd name="connsiteY6" fmla="*/ 12359 h 22632"/>
                <a:gd name="connsiteX7" fmla="*/ 8181 w 26788"/>
                <a:gd name="connsiteY7" fmla="*/ 6301 h 22632"/>
                <a:gd name="connsiteX0" fmla="*/ 8181 w 26788"/>
                <a:gd name="connsiteY0" fmla="*/ 6301 h 22632"/>
                <a:gd name="connsiteX1" fmla="*/ 20634 w 26788"/>
                <a:gd name="connsiteY1" fmla="*/ 1032 h 22632"/>
                <a:gd name="connsiteX2" fmla="*/ 23313 w 26788"/>
                <a:gd name="connsiteY2" fmla="*/ 1032 h 22632"/>
                <a:gd name="connsiteX3" fmla="*/ 26788 w 26788"/>
                <a:gd name="connsiteY3" fmla="*/ 11832 h 22632"/>
                <a:gd name="connsiteX4" fmla="*/ 23313 w 26788"/>
                <a:gd name="connsiteY4" fmla="*/ 22632 h 22632"/>
                <a:gd name="connsiteX5" fmla="*/ 8301 w 26788"/>
                <a:gd name="connsiteY5" fmla="*/ 18944 h 22632"/>
                <a:gd name="connsiteX6" fmla="*/ 0 w 26788"/>
                <a:gd name="connsiteY6" fmla="*/ 12359 h 22632"/>
                <a:gd name="connsiteX7" fmla="*/ 8181 w 26788"/>
                <a:gd name="connsiteY7" fmla="*/ 6301 h 22632"/>
                <a:gd name="connsiteX0" fmla="*/ 8181 w 26788"/>
                <a:gd name="connsiteY0" fmla="*/ 5797 h 22128"/>
                <a:gd name="connsiteX1" fmla="*/ 20634 w 26788"/>
                <a:gd name="connsiteY1" fmla="*/ 528 h 22128"/>
                <a:gd name="connsiteX2" fmla="*/ 23233 w 26788"/>
                <a:gd name="connsiteY2" fmla="*/ 1582 h 22128"/>
                <a:gd name="connsiteX3" fmla="*/ 26788 w 26788"/>
                <a:gd name="connsiteY3" fmla="*/ 11328 h 22128"/>
                <a:gd name="connsiteX4" fmla="*/ 23313 w 26788"/>
                <a:gd name="connsiteY4" fmla="*/ 22128 h 22128"/>
                <a:gd name="connsiteX5" fmla="*/ 8301 w 26788"/>
                <a:gd name="connsiteY5" fmla="*/ 18440 h 22128"/>
                <a:gd name="connsiteX6" fmla="*/ 0 w 26788"/>
                <a:gd name="connsiteY6" fmla="*/ 11855 h 22128"/>
                <a:gd name="connsiteX7" fmla="*/ 8181 w 26788"/>
                <a:gd name="connsiteY7" fmla="*/ 5797 h 22128"/>
                <a:gd name="connsiteX0" fmla="*/ 8181 w 26788"/>
                <a:gd name="connsiteY0" fmla="*/ 5580 h 21911"/>
                <a:gd name="connsiteX1" fmla="*/ 20634 w 26788"/>
                <a:gd name="connsiteY1" fmla="*/ 311 h 21911"/>
                <a:gd name="connsiteX2" fmla="*/ 23233 w 26788"/>
                <a:gd name="connsiteY2" fmla="*/ 1365 h 21911"/>
                <a:gd name="connsiteX3" fmla="*/ 26788 w 26788"/>
                <a:gd name="connsiteY3" fmla="*/ 11111 h 21911"/>
                <a:gd name="connsiteX4" fmla="*/ 23313 w 26788"/>
                <a:gd name="connsiteY4" fmla="*/ 21911 h 21911"/>
                <a:gd name="connsiteX5" fmla="*/ 8301 w 26788"/>
                <a:gd name="connsiteY5" fmla="*/ 18223 h 21911"/>
                <a:gd name="connsiteX6" fmla="*/ 0 w 26788"/>
                <a:gd name="connsiteY6" fmla="*/ 11638 h 21911"/>
                <a:gd name="connsiteX7" fmla="*/ 8181 w 26788"/>
                <a:gd name="connsiteY7" fmla="*/ 5580 h 21911"/>
                <a:gd name="connsiteX0" fmla="*/ 8181 w 26788"/>
                <a:gd name="connsiteY0" fmla="*/ 5453 h 21784"/>
                <a:gd name="connsiteX1" fmla="*/ 20634 w 26788"/>
                <a:gd name="connsiteY1" fmla="*/ 184 h 21784"/>
                <a:gd name="connsiteX2" fmla="*/ 23233 w 26788"/>
                <a:gd name="connsiteY2" fmla="*/ 1238 h 21784"/>
                <a:gd name="connsiteX3" fmla="*/ 26788 w 26788"/>
                <a:gd name="connsiteY3" fmla="*/ 10984 h 21784"/>
                <a:gd name="connsiteX4" fmla="*/ 23313 w 26788"/>
                <a:gd name="connsiteY4" fmla="*/ 21784 h 21784"/>
                <a:gd name="connsiteX5" fmla="*/ 8301 w 26788"/>
                <a:gd name="connsiteY5" fmla="*/ 18096 h 21784"/>
                <a:gd name="connsiteX6" fmla="*/ 0 w 26788"/>
                <a:gd name="connsiteY6" fmla="*/ 11511 h 21784"/>
                <a:gd name="connsiteX7" fmla="*/ 8181 w 26788"/>
                <a:gd name="connsiteY7" fmla="*/ 5453 h 21784"/>
                <a:gd name="connsiteX0" fmla="*/ 8181 w 26788"/>
                <a:gd name="connsiteY0" fmla="*/ 5636 h 21967"/>
                <a:gd name="connsiteX1" fmla="*/ 20634 w 26788"/>
                <a:gd name="connsiteY1" fmla="*/ 367 h 21967"/>
                <a:gd name="connsiteX2" fmla="*/ 23233 w 26788"/>
                <a:gd name="connsiteY2" fmla="*/ 1421 h 21967"/>
                <a:gd name="connsiteX3" fmla="*/ 26788 w 26788"/>
                <a:gd name="connsiteY3" fmla="*/ 11167 h 21967"/>
                <a:gd name="connsiteX4" fmla="*/ 23313 w 26788"/>
                <a:gd name="connsiteY4" fmla="*/ 21967 h 21967"/>
                <a:gd name="connsiteX5" fmla="*/ 8301 w 26788"/>
                <a:gd name="connsiteY5" fmla="*/ 18279 h 21967"/>
                <a:gd name="connsiteX6" fmla="*/ 0 w 26788"/>
                <a:gd name="connsiteY6" fmla="*/ 11694 h 21967"/>
                <a:gd name="connsiteX7" fmla="*/ 8181 w 26788"/>
                <a:gd name="connsiteY7" fmla="*/ 5636 h 21967"/>
                <a:gd name="connsiteX0" fmla="*/ 8181 w 26788"/>
                <a:gd name="connsiteY0" fmla="*/ 6089 h 22420"/>
                <a:gd name="connsiteX1" fmla="*/ 20634 w 26788"/>
                <a:gd name="connsiteY1" fmla="*/ 820 h 22420"/>
                <a:gd name="connsiteX2" fmla="*/ 22001 w 26788"/>
                <a:gd name="connsiteY2" fmla="*/ 118 h 22420"/>
                <a:gd name="connsiteX3" fmla="*/ 23233 w 26788"/>
                <a:gd name="connsiteY3" fmla="*/ 1874 h 22420"/>
                <a:gd name="connsiteX4" fmla="*/ 26788 w 26788"/>
                <a:gd name="connsiteY4" fmla="*/ 11620 h 22420"/>
                <a:gd name="connsiteX5" fmla="*/ 23313 w 26788"/>
                <a:gd name="connsiteY5" fmla="*/ 22420 h 22420"/>
                <a:gd name="connsiteX6" fmla="*/ 8301 w 26788"/>
                <a:gd name="connsiteY6" fmla="*/ 18732 h 22420"/>
                <a:gd name="connsiteX7" fmla="*/ 0 w 26788"/>
                <a:gd name="connsiteY7" fmla="*/ 12147 h 22420"/>
                <a:gd name="connsiteX8" fmla="*/ 8181 w 26788"/>
                <a:gd name="connsiteY8" fmla="*/ 6089 h 22420"/>
                <a:gd name="connsiteX0" fmla="*/ 8181 w 26788"/>
                <a:gd name="connsiteY0" fmla="*/ 5666 h 21997"/>
                <a:gd name="connsiteX1" fmla="*/ 20634 w 26788"/>
                <a:gd name="connsiteY1" fmla="*/ 397 h 21997"/>
                <a:gd name="connsiteX2" fmla="*/ 21921 w 26788"/>
                <a:gd name="connsiteY2" fmla="*/ 749 h 21997"/>
                <a:gd name="connsiteX3" fmla="*/ 23233 w 26788"/>
                <a:gd name="connsiteY3" fmla="*/ 1451 h 21997"/>
                <a:gd name="connsiteX4" fmla="*/ 26788 w 26788"/>
                <a:gd name="connsiteY4" fmla="*/ 11197 h 21997"/>
                <a:gd name="connsiteX5" fmla="*/ 23313 w 26788"/>
                <a:gd name="connsiteY5" fmla="*/ 21997 h 21997"/>
                <a:gd name="connsiteX6" fmla="*/ 8301 w 26788"/>
                <a:gd name="connsiteY6" fmla="*/ 18309 h 21997"/>
                <a:gd name="connsiteX7" fmla="*/ 0 w 26788"/>
                <a:gd name="connsiteY7" fmla="*/ 11724 h 21997"/>
                <a:gd name="connsiteX8" fmla="*/ 8181 w 26788"/>
                <a:gd name="connsiteY8" fmla="*/ 5666 h 21997"/>
                <a:gd name="connsiteX0" fmla="*/ 8181 w 26805"/>
                <a:gd name="connsiteY0" fmla="*/ 5666 h 20241"/>
                <a:gd name="connsiteX1" fmla="*/ 20634 w 26805"/>
                <a:gd name="connsiteY1" fmla="*/ 397 h 20241"/>
                <a:gd name="connsiteX2" fmla="*/ 21921 w 26805"/>
                <a:gd name="connsiteY2" fmla="*/ 749 h 20241"/>
                <a:gd name="connsiteX3" fmla="*/ 23233 w 26805"/>
                <a:gd name="connsiteY3" fmla="*/ 1451 h 20241"/>
                <a:gd name="connsiteX4" fmla="*/ 26788 w 26805"/>
                <a:gd name="connsiteY4" fmla="*/ 11197 h 20241"/>
                <a:gd name="connsiteX5" fmla="*/ 21945 w 26805"/>
                <a:gd name="connsiteY5" fmla="*/ 20241 h 20241"/>
                <a:gd name="connsiteX6" fmla="*/ 8301 w 26805"/>
                <a:gd name="connsiteY6" fmla="*/ 18309 h 20241"/>
                <a:gd name="connsiteX7" fmla="*/ 0 w 26805"/>
                <a:gd name="connsiteY7" fmla="*/ 11724 h 20241"/>
                <a:gd name="connsiteX8" fmla="*/ 8181 w 26805"/>
                <a:gd name="connsiteY8" fmla="*/ 5666 h 20241"/>
                <a:gd name="connsiteX0" fmla="*/ 8181 w 26805"/>
                <a:gd name="connsiteY0" fmla="*/ 5752 h 20327"/>
                <a:gd name="connsiteX1" fmla="*/ 20634 w 26805"/>
                <a:gd name="connsiteY1" fmla="*/ 483 h 20327"/>
                <a:gd name="connsiteX2" fmla="*/ 21921 w 26805"/>
                <a:gd name="connsiteY2" fmla="*/ 484 h 20327"/>
                <a:gd name="connsiteX3" fmla="*/ 23233 w 26805"/>
                <a:gd name="connsiteY3" fmla="*/ 1537 h 20327"/>
                <a:gd name="connsiteX4" fmla="*/ 26788 w 26805"/>
                <a:gd name="connsiteY4" fmla="*/ 11283 h 20327"/>
                <a:gd name="connsiteX5" fmla="*/ 21945 w 26805"/>
                <a:gd name="connsiteY5" fmla="*/ 20327 h 20327"/>
                <a:gd name="connsiteX6" fmla="*/ 8301 w 26805"/>
                <a:gd name="connsiteY6" fmla="*/ 18395 h 20327"/>
                <a:gd name="connsiteX7" fmla="*/ 0 w 26805"/>
                <a:gd name="connsiteY7" fmla="*/ 11810 h 20327"/>
                <a:gd name="connsiteX8" fmla="*/ 8181 w 26805"/>
                <a:gd name="connsiteY8" fmla="*/ 5752 h 20327"/>
                <a:gd name="connsiteX0" fmla="*/ 8181 w 26848"/>
                <a:gd name="connsiteY0" fmla="*/ 5752 h 18922"/>
                <a:gd name="connsiteX1" fmla="*/ 20634 w 26848"/>
                <a:gd name="connsiteY1" fmla="*/ 483 h 18922"/>
                <a:gd name="connsiteX2" fmla="*/ 21921 w 26848"/>
                <a:gd name="connsiteY2" fmla="*/ 484 h 18922"/>
                <a:gd name="connsiteX3" fmla="*/ 23233 w 26848"/>
                <a:gd name="connsiteY3" fmla="*/ 1537 h 18922"/>
                <a:gd name="connsiteX4" fmla="*/ 26788 w 26848"/>
                <a:gd name="connsiteY4" fmla="*/ 11283 h 18922"/>
                <a:gd name="connsiteX5" fmla="*/ 20577 w 26848"/>
                <a:gd name="connsiteY5" fmla="*/ 18922 h 18922"/>
                <a:gd name="connsiteX6" fmla="*/ 8301 w 26848"/>
                <a:gd name="connsiteY6" fmla="*/ 18395 h 18922"/>
                <a:gd name="connsiteX7" fmla="*/ 0 w 26848"/>
                <a:gd name="connsiteY7" fmla="*/ 11810 h 18922"/>
                <a:gd name="connsiteX8" fmla="*/ 8181 w 26848"/>
                <a:gd name="connsiteY8" fmla="*/ 5752 h 18922"/>
                <a:gd name="connsiteX0" fmla="*/ 8181 w 26848"/>
                <a:gd name="connsiteY0" fmla="*/ 5752 h 18922"/>
                <a:gd name="connsiteX1" fmla="*/ 20634 w 26848"/>
                <a:gd name="connsiteY1" fmla="*/ 483 h 18922"/>
                <a:gd name="connsiteX2" fmla="*/ 21921 w 26848"/>
                <a:gd name="connsiteY2" fmla="*/ 484 h 18922"/>
                <a:gd name="connsiteX3" fmla="*/ 23233 w 26848"/>
                <a:gd name="connsiteY3" fmla="*/ 1537 h 18922"/>
                <a:gd name="connsiteX4" fmla="*/ 26788 w 26848"/>
                <a:gd name="connsiteY4" fmla="*/ 11283 h 18922"/>
                <a:gd name="connsiteX5" fmla="*/ 20577 w 26848"/>
                <a:gd name="connsiteY5" fmla="*/ 18922 h 18922"/>
                <a:gd name="connsiteX6" fmla="*/ 8462 w 26848"/>
                <a:gd name="connsiteY6" fmla="*/ 16990 h 18922"/>
                <a:gd name="connsiteX7" fmla="*/ 0 w 26848"/>
                <a:gd name="connsiteY7" fmla="*/ 11810 h 18922"/>
                <a:gd name="connsiteX8" fmla="*/ 8181 w 26848"/>
                <a:gd name="connsiteY8" fmla="*/ 5752 h 18922"/>
                <a:gd name="connsiteX0" fmla="*/ 8181 w 26848"/>
                <a:gd name="connsiteY0" fmla="*/ 5752 h 18922"/>
                <a:gd name="connsiteX1" fmla="*/ 20634 w 26848"/>
                <a:gd name="connsiteY1" fmla="*/ 483 h 18922"/>
                <a:gd name="connsiteX2" fmla="*/ 21921 w 26848"/>
                <a:gd name="connsiteY2" fmla="*/ 484 h 18922"/>
                <a:gd name="connsiteX3" fmla="*/ 23233 w 26848"/>
                <a:gd name="connsiteY3" fmla="*/ 1537 h 18922"/>
                <a:gd name="connsiteX4" fmla="*/ 26788 w 26848"/>
                <a:gd name="connsiteY4" fmla="*/ 11283 h 18922"/>
                <a:gd name="connsiteX5" fmla="*/ 20577 w 26848"/>
                <a:gd name="connsiteY5" fmla="*/ 18922 h 18922"/>
                <a:gd name="connsiteX6" fmla="*/ 8382 w 26848"/>
                <a:gd name="connsiteY6" fmla="*/ 16288 h 18922"/>
                <a:gd name="connsiteX7" fmla="*/ 0 w 26848"/>
                <a:gd name="connsiteY7" fmla="*/ 11810 h 18922"/>
                <a:gd name="connsiteX8" fmla="*/ 8181 w 26848"/>
                <a:gd name="connsiteY8" fmla="*/ 5752 h 18922"/>
                <a:gd name="connsiteX0" fmla="*/ 8181 w 26848"/>
                <a:gd name="connsiteY0" fmla="*/ 5752 h 18922"/>
                <a:gd name="connsiteX1" fmla="*/ 20634 w 26848"/>
                <a:gd name="connsiteY1" fmla="*/ 483 h 18922"/>
                <a:gd name="connsiteX2" fmla="*/ 21921 w 26848"/>
                <a:gd name="connsiteY2" fmla="*/ 484 h 18922"/>
                <a:gd name="connsiteX3" fmla="*/ 23233 w 26848"/>
                <a:gd name="connsiteY3" fmla="*/ 1537 h 18922"/>
                <a:gd name="connsiteX4" fmla="*/ 26788 w 26848"/>
                <a:gd name="connsiteY4" fmla="*/ 11283 h 18922"/>
                <a:gd name="connsiteX5" fmla="*/ 20577 w 26848"/>
                <a:gd name="connsiteY5" fmla="*/ 18922 h 18922"/>
                <a:gd name="connsiteX6" fmla="*/ 8382 w 26848"/>
                <a:gd name="connsiteY6" fmla="*/ 16288 h 18922"/>
                <a:gd name="connsiteX7" fmla="*/ 0 w 26848"/>
                <a:gd name="connsiteY7" fmla="*/ 11810 h 18922"/>
                <a:gd name="connsiteX8" fmla="*/ 8181 w 26848"/>
                <a:gd name="connsiteY8" fmla="*/ 5752 h 18922"/>
                <a:gd name="connsiteX0" fmla="*/ 8181 w 26848"/>
                <a:gd name="connsiteY0" fmla="*/ 5752 h 18922"/>
                <a:gd name="connsiteX1" fmla="*/ 20634 w 26848"/>
                <a:gd name="connsiteY1" fmla="*/ 483 h 18922"/>
                <a:gd name="connsiteX2" fmla="*/ 21921 w 26848"/>
                <a:gd name="connsiteY2" fmla="*/ 484 h 18922"/>
                <a:gd name="connsiteX3" fmla="*/ 23233 w 26848"/>
                <a:gd name="connsiteY3" fmla="*/ 1537 h 18922"/>
                <a:gd name="connsiteX4" fmla="*/ 26788 w 26848"/>
                <a:gd name="connsiteY4" fmla="*/ 11283 h 18922"/>
                <a:gd name="connsiteX5" fmla="*/ 20577 w 26848"/>
                <a:gd name="connsiteY5" fmla="*/ 18922 h 18922"/>
                <a:gd name="connsiteX6" fmla="*/ 8382 w 26848"/>
                <a:gd name="connsiteY6" fmla="*/ 16288 h 18922"/>
                <a:gd name="connsiteX7" fmla="*/ 0 w 26848"/>
                <a:gd name="connsiteY7" fmla="*/ 11810 h 18922"/>
                <a:gd name="connsiteX8" fmla="*/ 8181 w 26848"/>
                <a:gd name="connsiteY8" fmla="*/ 5752 h 18922"/>
                <a:gd name="connsiteX0" fmla="*/ 8181 w 26848"/>
                <a:gd name="connsiteY0" fmla="*/ 5752 h 18922"/>
                <a:gd name="connsiteX1" fmla="*/ 20634 w 26848"/>
                <a:gd name="connsiteY1" fmla="*/ 483 h 18922"/>
                <a:gd name="connsiteX2" fmla="*/ 21921 w 26848"/>
                <a:gd name="connsiteY2" fmla="*/ 484 h 18922"/>
                <a:gd name="connsiteX3" fmla="*/ 23233 w 26848"/>
                <a:gd name="connsiteY3" fmla="*/ 1537 h 18922"/>
                <a:gd name="connsiteX4" fmla="*/ 26788 w 26848"/>
                <a:gd name="connsiteY4" fmla="*/ 11283 h 18922"/>
                <a:gd name="connsiteX5" fmla="*/ 20577 w 26848"/>
                <a:gd name="connsiteY5" fmla="*/ 18922 h 18922"/>
                <a:gd name="connsiteX6" fmla="*/ 8382 w 26848"/>
                <a:gd name="connsiteY6" fmla="*/ 16288 h 18922"/>
                <a:gd name="connsiteX7" fmla="*/ 0 w 26848"/>
                <a:gd name="connsiteY7" fmla="*/ 11810 h 18922"/>
                <a:gd name="connsiteX8" fmla="*/ 8181 w 26848"/>
                <a:gd name="connsiteY8" fmla="*/ 5752 h 18922"/>
                <a:gd name="connsiteX0" fmla="*/ 8181 w 26848"/>
                <a:gd name="connsiteY0" fmla="*/ 5395 h 18565"/>
                <a:gd name="connsiteX1" fmla="*/ 18945 w 26848"/>
                <a:gd name="connsiteY1" fmla="*/ 828 h 18565"/>
                <a:gd name="connsiteX2" fmla="*/ 21921 w 26848"/>
                <a:gd name="connsiteY2" fmla="*/ 127 h 18565"/>
                <a:gd name="connsiteX3" fmla="*/ 23233 w 26848"/>
                <a:gd name="connsiteY3" fmla="*/ 1180 h 18565"/>
                <a:gd name="connsiteX4" fmla="*/ 26788 w 26848"/>
                <a:gd name="connsiteY4" fmla="*/ 10926 h 18565"/>
                <a:gd name="connsiteX5" fmla="*/ 20577 w 26848"/>
                <a:gd name="connsiteY5" fmla="*/ 18565 h 18565"/>
                <a:gd name="connsiteX6" fmla="*/ 8382 w 26848"/>
                <a:gd name="connsiteY6" fmla="*/ 15931 h 18565"/>
                <a:gd name="connsiteX7" fmla="*/ 0 w 26848"/>
                <a:gd name="connsiteY7" fmla="*/ 11453 h 18565"/>
                <a:gd name="connsiteX8" fmla="*/ 8181 w 26848"/>
                <a:gd name="connsiteY8" fmla="*/ 5395 h 18565"/>
                <a:gd name="connsiteX0" fmla="*/ 8181 w 26788"/>
                <a:gd name="connsiteY0" fmla="*/ 5592 h 18762"/>
                <a:gd name="connsiteX1" fmla="*/ 18945 w 26788"/>
                <a:gd name="connsiteY1" fmla="*/ 1025 h 18762"/>
                <a:gd name="connsiteX2" fmla="*/ 21921 w 26788"/>
                <a:gd name="connsiteY2" fmla="*/ 324 h 18762"/>
                <a:gd name="connsiteX3" fmla="*/ 20417 w 26788"/>
                <a:gd name="connsiteY3" fmla="*/ 1026 h 18762"/>
                <a:gd name="connsiteX4" fmla="*/ 26788 w 26788"/>
                <a:gd name="connsiteY4" fmla="*/ 11123 h 18762"/>
                <a:gd name="connsiteX5" fmla="*/ 20577 w 26788"/>
                <a:gd name="connsiteY5" fmla="*/ 18762 h 18762"/>
                <a:gd name="connsiteX6" fmla="*/ 8382 w 26788"/>
                <a:gd name="connsiteY6" fmla="*/ 16128 h 18762"/>
                <a:gd name="connsiteX7" fmla="*/ 0 w 26788"/>
                <a:gd name="connsiteY7" fmla="*/ 11650 h 18762"/>
                <a:gd name="connsiteX8" fmla="*/ 8181 w 26788"/>
                <a:gd name="connsiteY8" fmla="*/ 5592 h 18762"/>
                <a:gd name="connsiteX0" fmla="*/ 8181 w 26788"/>
                <a:gd name="connsiteY0" fmla="*/ 5592 h 18762"/>
                <a:gd name="connsiteX1" fmla="*/ 18945 w 26788"/>
                <a:gd name="connsiteY1" fmla="*/ 1025 h 18762"/>
                <a:gd name="connsiteX2" fmla="*/ 21921 w 26788"/>
                <a:gd name="connsiteY2" fmla="*/ 324 h 18762"/>
                <a:gd name="connsiteX3" fmla="*/ 20417 w 26788"/>
                <a:gd name="connsiteY3" fmla="*/ 1026 h 18762"/>
                <a:gd name="connsiteX4" fmla="*/ 26788 w 26788"/>
                <a:gd name="connsiteY4" fmla="*/ 11123 h 18762"/>
                <a:gd name="connsiteX5" fmla="*/ 20577 w 26788"/>
                <a:gd name="connsiteY5" fmla="*/ 18762 h 18762"/>
                <a:gd name="connsiteX6" fmla="*/ 8382 w 26788"/>
                <a:gd name="connsiteY6" fmla="*/ 16128 h 18762"/>
                <a:gd name="connsiteX7" fmla="*/ 0 w 26788"/>
                <a:gd name="connsiteY7" fmla="*/ 11650 h 18762"/>
                <a:gd name="connsiteX8" fmla="*/ 8181 w 26788"/>
                <a:gd name="connsiteY8" fmla="*/ 5592 h 18762"/>
                <a:gd name="connsiteX0" fmla="*/ 8181 w 26788"/>
                <a:gd name="connsiteY0" fmla="*/ 5592 h 18762"/>
                <a:gd name="connsiteX1" fmla="*/ 18945 w 26788"/>
                <a:gd name="connsiteY1" fmla="*/ 1025 h 18762"/>
                <a:gd name="connsiteX2" fmla="*/ 21921 w 26788"/>
                <a:gd name="connsiteY2" fmla="*/ 324 h 18762"/>
                <a:gd name="connsiteX3" fmla="*/ 20417 w 26788"/>
                <a:gd name="connsiteY3" fmla="*/ 1026 h 18762"/>
                <a:gd name="connsiteX4" fmla="*/ 26788 w 26788"/>
                <a:gd name="connsiteY4" fmla="*/ 11123 h 18762"/>
                <a:gd name="connsiteX5" fmla="*/ 20577 w 26788"/>
                <a:gd name="connsiteY5" fmla="*/ 18762 h 18762"/>
                <a:gd name="connsiteX6" fmla="*/ 8382 w 26788"/>
                <a:gd name="connsiteY6" fmla="*/ 16128 h 18762"/>
                <a:gd name="connsiteX7" fmla="*/ 0 w 26788"/>
                <a:gd name="connsiteY7" fmla="*/ 11650 h 18762"/>
                <a:gd name="connsiteX8" fmla="*/ 8181 w 26788"/>
                <a:gd name="connsiteY8" fmla="*/ 5592 h 18762"/>
                <a:gd name="connsiteX0" fmla="*/ 8181 w 26788"/>
                <a:gd name="connsiteY0" fmla="*/ 5069 h 18239"/>
                <a:gd name="connsiteX1" fmla="*/ 18945 w 26788"/>
                <a:gd name="connsiteY1" fmla="*/ 502 h 18239"/>
                <a:gd name="connsiteX2" fmla="*/ 23208 w 26788"/>
                <a:gd name="connsiteY2" fmla="*/ 2611 h 18239"/>
                <a:gd name="connsiteX3" fmla="*/ 20417 w 26788"/>
                <a:gd name="connsiteY3" fmla="*/ 503 h 18239"/>
                <a:gd name="connsiteX4" fmla="*/ 26788 w 26788"/>
                <a:gd name="connsiteY4" fmla="*/ 10600 h 18239"/>
                <a:gd name="connsiteX5" fmla="*/ 20577 w 26788"/>
                <a:gd name="connsiteY5" fmla="*/ 18239 h 18239"/>
                <a:gd name="connsiteX6" fmla="*/ 8382 w 26788"/>
                <a:gd name="connsiteY6" fmla="*/ 15605 h 18239"/>
                <a:gd name="connsiteX7" fmla="*/ 0 w 26788"/>
                <a:gd name="connsiteY7" fmla="*/ 11127 h 18239"/>
                <a:gd name="connsiteX8" fmla="*/ 8181 w 26788"/>
                <a:gd name="connsiteY8" fmla="*/ 5069 h 18239"/>
                <a:gd name="connsiteX0" fmla="*/ 8181 w 26788"/>
                <a:gd name="connsiteY0" fmla="*/ 4773 h 17943"/>
                <a:gd name="connsiteX1" fmla="*/ 18945 w 26788"/>
                <a:gd name="connsiteY1" fmla="*/ 206 h 17943"/>
                <a:gd name="connsiteX2" fmla="*/ 23208 w 26788"/>
                <a:gd name="connsiteY2" fmla="*/ 2315 h 17943"/>
                <a:gd name="connsiteX3" fmla="*/ 20256 w 26788"/>
                <a:gd name="connsiteY3" fmla="*/ 909 h 17943"/>
                <a:gd name="connsiteX4" fmla="*/ 26788 w 26788"/>
                <a:gd name="connsiteY4" fmla="*/ 10304 h 17943"/>
                <a:gd name="connsiteX5" fmla="*/ 20577 w 26788"/>
                <a:gd name="connsiteY5" fmla="*/ 17943 h 17943"/>
                <a:gd name="connsiteX6" fmla="*/ 8382 w 26788"/>
                <a:gd name="connsiteY6" fmla="*/ 15309 h 17943"/>
                <a:gd name="connsiteX7" fmla="*/ 0 w 26788"/>
                <a:gd name="connsiteY7" fmla="*/ 10831 h 17943"/>
                <a:gd name="connsiteX8" fmla="*/ 8181 w 26788"/>
                <a:gd name="connsiteY8" fmla="*/ 4773 h 17943"/>
                <a:gd name="connsiteX0" fmla="*/ 8181 w 26788"/>
                <a:gd name="connsiteY0" fmla="*/ 4773 h 17943"/>
                <a:gd name="connsiteX1" fmla="*/ 18945 w 26788"/>
                <a:gd name="connsiteY1" fmla="*/ 206 h 17943"/>
                <a:gd name="connsiteX2" fmla="*/ 23208 w 26788"/>
                <a:gd name="connsiteY2" fmla="*/ 2315 h 17943"/>
                <a:gd name="connsiteX3" fmla="*/ 20256 w 26788"/>
                <a:gd name="connsiteY3" fmla="*/ 909 h 17943"/>
                <a:gd name="connsiteX4" fmla="*/ 26788 w 26788"/>
                <a:gd name="connsiteY4" fmla="*/ 10304 h 17943"/>
                <a:gd name="connsiteX5" fmla="*/ 20577 w 26788"/>
                <a:gd name="connsiteY5" fmla="*/ 17943 h 17943"/>
                <a:gd name="connsiteX6" fmla="*/ 8382 w 26788"/>
                <a:gd name="connsiteY6" fmla="*/ 15309 h 17943"/>
                <a:gd name="connsiteX7" fmla="*/ 0 w 26788"/>
                <a:gd name="connsiteY7" fmla="*/ 10831 h 17943"/>
                <a:gd name="connsiteX8" fmla="*/ 8181 w 26788"/>
                <a:gd name="connsiteY8" fmla="*/ 4773 h 17943"/>
                <a:gd name="connsiteX0" fmla="*/ 8181 w 26788"/>
                <a:gd name="connsiteY0" fmla="*/ 4773 h 17943"/>
                <a:gd name="connsiteX1" fmla="*/ 18945 w 26788"/>
                <a:gd name="connsiteY1" fmla="*/ 206 h 17943"/>
                <a:gd name="connsiteX2" fmla="*/ 23208 w 26788"/>
                <a:gd name="connsiteY2" fmla="*/ 2315 h 17943"/>
                <a:gd name="connsiteX3" fmla="*/ 20256 w 26788"/>
                <a:gd name="connsiteY3" fmla="*/ 909 h 17943"/>
                <a:gd name="connsiteX4" fmla="*/ 26788 w 26788"/>
                <a:gd name="connsiteY4" fmla="*/ 10304 h 17943"/>
                <a:gd name="connsiteX5" fmla="*/ 20577 w 26788"/>
                <a:gd name="connsiteY5" fmla="*/ 17943 h 17943"/>
                <a:gd name="connsiteX6" fmla="*/ 8382 w 26788"/>
                <a:gd name="connsiteY6" fmla="*/ 15309 h 17943"/>
                <a:gd name="connsiteX7" fmla="*/ 0 w 26788"/>
                <a:gd name="connsiteY7" fmla="*/ 10831 h 17943"/>
                <a:gd name="connsiteX8" fmla="*/ 8181 w 26788"/>
                <a:gd name="connsiteY8" fmla="*/ 4773 h 17943"/>
                <a:gd name="connsiteX0" fmla="*/ 8181 w 26788"/>
                <a:gd name="connsiteY0" fmla="*/ 4773 h 17943"/>
                <a:gd name="connsiteX1" fmla="*/ 18945 w 26788"/>
                <a:gd name="connsiteY1" fmla="*/ 206 h 17943"/>
                <a:gd name="connsiteX2" fmla="*/ 23208 w 26788"/>
                <a:gd name="connsiteY2" fmla="*/ 2315 h 17943"/>
                <a:gd name="connsiteX3" fmla="*/ 20256 w 26788"/>
                <a:gd name="connsiteY3" fmla="*/ 909 h 17943"/>
                <a:gd name="connsiteX4" fmla="*/ 26788 w 26788"/>
                <a:gd name="connsiteY4" fmla="*/ 10304 h 17943"/>
                <a:gd name="connsiteX5" fmla="*/ 20577 w 26788"/>
                <a:gd name="connsiteY5" fmla="*/ 17943 h 17943"/>
                <a:gd name="connsiteX6" fmla="*/ 8382 w 26788"/>
                <a:gd name="connsiteY6" fmla="*/ 15309 h 17943"/>
                <a:gd name="connsiteX7" fmla="*/ 0 w 26788"/>
                <a:gd name="connsiteY7" fmla="*/ 10831 h 17943"/>
                <a:gd name="connsiteX8" fmla="*/ 8181 w 26788"/>
                <a:gd name="connsiteY8" fmla="*/ 4773 h 17943"/>
                <a:gd name="connsiteX0" fmla="*/ 8181 w 26788"/>
                <a:gd name="connsiteY0" fmla="*/ 4773 h 17943"/>
                <a:gd name="connsiteX1" fmla="*/ 18945 w 26788"/>
                <a:gd name="connsiteY1" fmla="*/ 206 h 17943"/>
                <a:gd name="connsiteX2" fmla="*/ 23208 w 26788"/>
                <a:gd name="connsiteY2" fmla="*/ 2315 h 17943"/>
                <a:gd name="connsiteX3" fmla="*/ 20256 w 26788"/>
                <a:gd name="connsiteY3" fmla="*/ 909 h 17943"/>
                <a:gd name="connsiteX4" fmla="*/ 26788 w 26788"/>
                <a:gd name="connsiteY4" fmla="*/ 10304 h 17943"/>
                <a:gd name="connsiteX5" fmla="*/ 20577 w 26788"/>
                <a:gd name="connsiteY5" fmla="*/ 17943 h 17943"/>
                <a:gd name="connsiteX6" fmla="*/ 8382 w 26788"/>
                <a:gd name="connsiteY6" fmla="*/ 15309 h 17943"/>
                <a:gd name="connsiteX7" fmla="*/ 0 w 26788"/>
                <a:gd name="connsiteY7" fmla="*/ 10831 h 17943"/>
                <a:gd name="connsiteX8" fmla="*/ 8181 w 26788"/>
                <a:gd name="connsiteY8" fmla="*/ 4773 h 1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788" h="17943">
                  <a:moveTo>
                    <a:pt x="8181" y="4773"/>
                  </a:moveTo>
                  <a:cubicBezTo>
                    <a:pt x="11781" y="3587"/>
                    <a:pt x="16302" y="1611"/>
                    <a:pt x="18945" y="206"/>
                  </a:cubicBezTo>
                  <a:cubicBezTo>
                    <a:pt x="21248" y="-789"/>
                    <a:pt x="22775" y="2139"/>
                    <a:pt x="23208" y="2315"/>
                  </a:cubicBezTo>
                  <a:cubicBezTo>
                    <a:pt x="23641" y="2491"/>
                    <a:pt x="19297" y="397"/>
                    <a:pt x="20256" y="909"/>
                  </a:cubicBezTo>
                  <a:cubicBezTo>
                    <a:pt x="23703" y="2314"/>
                    <a:pt x="26735" y="7465"/>
                    <a:pt x="26788" y="10304"/>
                  </a:cubicBezTo>
                  <a:cubicBezTo>
                    <a:pt x="26841" y="13143"/>
                    <a:pt x="22496" y="17943"/>
                    <a:pt x="20577" y="17943"/>
                  </a:cubicBezTo>
                  <a:lnTo>
                    <a:pt x="8382" y="15309"/>
                  </a:lnTo>
                  <a:cubicBezTo>
                    <a:pt x="6383" y="14431"/>
                    <a:pt x="34" y="12587"/>
                    <a:pt x="0" y="10831"/>
                  </a:cubicBezTo>
                  <a:cubicBezTo>
                    <a:pt x="-34" y="9075"/>
                    <a:pt x="5940" y="6178"/>
                    <a:pt x="8181" y="477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Data 4"/>
            <p:cNvSpPr/>
            <p:nvPr/>
          </p:nvSpPr>
          <p:spPr>
            <a:xfrm rot="20012379" flipH="1">
              <a:off x="3478707" y="708900"/>
              <a:ext cx="454166" cy="880607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4759 w 10000"/>
                <a:gd name="connsiteY1" fmla="*/ 141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4759 w 10000"/>
                <a:gd name="connsiteY1" fmla="*/ 141 h 10000"/>
                <a:gd name="connsiteX2" fmla="*/ 10000 w 10000"/>
                <a:gd name="connsiteY2" fmla="*/ 0 h 10000"/>
                <a:gd name="connsiteX3" fmla="*/ 9528 w 10000"/>
                <a:gd name="connsiteY3" fmla="*/ 8480 h 10000"/>
                <a:gd name="connsiteX4" fmla="*/ 0 w 10000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4759" y="141"/>
                  </a:lnTo>
                  <a:lnTo>
                    <a:pt x="10000" y="0"/>
                  </a:lnTo>
                  <a:cubicBezTo>
                    <a:pt x="9843" y="2827"/>
                    <a:pt x="9685" y="5653"/>
                    <a:pt x="9528" y="8480"/>
                  </a:cubicBezTo>
                  <a:lnTo>
                    <a:pt x="0" y="10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Data 4"/>
            <p:cNvSpPr/>
            <p:nvPr/>
          </p:nvSpPr>
          <p:spPr>
            <a:xfrm rot="1217239" flipH="1" flipV="1">
              <a:off x="3533428" y="1760488"/>
              <a:ext cx="494759" cy="899340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4759 w 10000"/>
                <a:gd name="connsiteY1" fmla="*/ 141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4759 w 10000"/>
                <a:gd name="connsiteY1" fmla="*/ 141 h 10000"/>
                <a:gd name="connsiteX2" fmla="*/ 10000 w 10000"/>
                <a:gd name="connsiteY2" fmla="*/ 0 h 10000"/>
                <a:gd name="connsiteX3" fmla="*/ 9528 w 10000"/>
                <a:gd name="connsiteY3" fmla="*/ 8480 h 10000"/>
                <a:gd name="connsiteX4" fmla="*/ 0 w 10000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4759" y="141"/>
                  </a:lnTo>
                  <a:lnTo>
                    <a:pt x="10000" y="0"/>
                  </a:lnTo>
                  <a:cubicBezTo>
                    <a:pt x="9843" y="2827"/>
                    <a:pt x="9685" y="5653"/>
                    <a:pt x="9528" y="8480"/>
                  </a:cubicBezTo>
                  <a:lnTo>
                    <a:pt x="0" y="10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owchart: Data 4"/>
            <p:cNvSpPr/>
            <p:nvPr/>
          </p:nvSpPr>
          <p:spPr>
            <a:xfrm rot="20237518" flipH="1">
              <a:off x="2424869" y="1234334"/>
              <a:ext cx="454167" cy="461798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4759 w 10000"/>
                <a:gd name="connsiteY1" fmla="*/ 141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4759 w 10000"/>
                <a:gd name="connsiteY1" fmla="*/ 141 h 10000"/>
                <a:gd name="connsiteX2" fmla="*/ 10000 w 10000"/>
                <a:gd name="connsiteY2" fmla="*/ 0 h 10000"/>
                <a:gd name="connsiteX3" fmla="*/ 9528 w 10000"/>
                <a:gd name="connsiteY3" fmla="*/ 8480 h 10000"/>
                <a:gd name="connsiteX4" fmla="*/ 0 w 10000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4759" y="141"/>
                  </a:lnTo>
                  <a:lnTo>
                    <a:pt x="10000" y="0"/>
                  </a:lnTo>
                  <a:cubicBezTo>
                    <a:pt x="9843" y="2827"/>
                    <a:pt x="9685" y="5653"/>
                    <a:pt x="9528" y="8480"/>
                  </a:cubicBezTo>
                  <a:lnTo>
                    <a:pt x="0" y="10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lowchart: Data 4"/>
            <p:cNvSpPr/>
            <p:nvPr/>
          </p:nvSpPr>
          <p:spPr>
            <a:xfrm rot="671448" flipH="1" flipV="1">
              <a:off x="2454031" y="1708365"/>
              <a:ext cx="543868" cy="435741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4759 w 10000"/>
                <a:gd name="connsiteY1" fmla="*/ 141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4759 w 10000"/>
                <a:gd name="connsiteY1" fmla="*/ 141 h 10000"/>
                <a:gd name="connsiteX2" fmla="*/ 10000 w 10000"/>
                <a:gd name="connsiteY2" fmla="*/ 0 h 10000"/>
                <a:gd name="connsiteX3" fmla="*/ 9528 w 10000"/>
                <a:gd name="connsiteY3" fmla="*/ 8480 h 10000"/>
                <a:gd name="connsiteX4" fmla="*/ 0 w 10000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4759" y="141"/>
                  </a:lnTo>
                  <a:lnTo>
                    <a:pt x="10000" y="0"/>
                  </a:lnTo>
                  <a:cubicBezTo>
                    <a:pt x="9843" y="2827"/>
                    <a:pt x="9685" y="5653"/>
                    <a:pt x="9528" y="8480"/>
                  </a:cubicBezTo>
                  <a:lnTo>
                    <a:pt x="0" y="10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 rot="18651854">
            <a:off x="1845111" y="6835951"/>
            <a:ext cx="1650623" cy="1820842"/>
            <a:chOff x="2390775" y="708900"/>
            <a:chExt cx="2409825" cy="1950928"/>
          </a:xfrm>
          <a:solidFill>
            <a:srgbClr val="002060"/>
          </a:solidFill>
        </p:grpSpPr>
        <p:sp>
          <p:nvSpPr>
            <p:cNvPr id="17" name="Flowchart: Terminator 3"/>
            <p:cNvSpPr/>
            <p:nvPr/>
          </p:nvSpPr>
          <p:spPr>
            <a:xfrm>
              <a:off x="2390775" y="1409700"/>
              <a:ext cx="2409825" cy="500062"/>
            </a:xfrm>
            <a:custGeom>
              <a:avLst/>
              <a:gdLst>
                <a:gd name="connsiteX0" fmla="*/ 3475 w 21600"/>
                <a:gd name="connsiteY0" fmla="*/ 0 h 21600"/>
                <a:gd name="connsiteX1" fmla="*/ 18125 w 21600"/>
                <a:gd name="connsiteY1" fmla="*/ 0 h 21600"/>
                <a:gd name="connsiteX2" fmla="*/ 21600 w 21600"/>
                <a:gd name="connsiteY2" fmla="*/ 10800 h 21600"/>
                <a:gd name="connsiteX3" fmla="*/ 18125 w 21600"/>
                <a:gd name="connsiteY3" fmla="*/ 21600 h 21600"/>
                <a:gd name="connsiteX4" fmla="*/ 3475 w 21600"/>
                <a:gd name="connsiteY4" fmla="*/ 21600 h 21600"/>
                <a:gd name="connsiteX5" fmla="*/ 0 w 21600"/>
                <a:gd name="connsiteY5" fmla="*/ 10800 h 21600"/>
                <a:gd name="connsiteX6" fmla="*/ 3475 w 21600"/>
                <a:gd name="connsiteY6" fmla="*/ 0 h 21600"/>
                <a:gd name="connsiteX0" fmla="*/ 3234 w 21600"/>
                <a:gd name="connsiteY0" fmla="*/ 4215 h 21600"/>
                <a:gd name="connsiteX1" fmla="*/ 18125 w 21600"/>
                <a:gd name="connsiteY1" fmla="*/ 0 h 21600"/>
                <a:gd name="connsiteX2" fmla="*/ 21600 w 21600"/>
                <a:gd name="connsiteY2" fmla="*/ 10800 h 21600"/>
                <a:gd name="connsiteX3" fmla="*/ 18125 w 21600"/>
                <a:gd name="connsiteY3" fmla="*/ 21600 h 21600"/>
                <a:gd name="connsiteX4" fmla="*/ 3475 w 21600"/>
                <a:gd name="connsiteY4" fmla="*/ 21600 h 21600"/>
                <a:gd name="connsiteX5" fmla="*/ 0 w 21600"/>
                <a:gd name="connsiteY5" fmla="*/ 10800 h 21600"/>
                <a:gd name="connsiteX6" fmla="*/ 3234 w 21600"/>
                <a:gd name="connsiteY6" fmla="*/ 4215 h 21600"/>
                <a:gd name="connsiteX0" fmla="*/ 3234 w 21600"/>
                <a:gd name="connsiteY0" fmla="*/ 4215 h 21600"/>
                <a:gd name="connsiteX1" fmla="*/ 18125 w 21600"/>
                <a:gd name="connsiteY1" fmla="*/ 0 h 21600"/>
                <a:gd name="connsiteX2" fmla="*/ 21600 w 21600"/>
                <a:gd name="connsiteY2" fmla="*/ 10800 h 21600"/>
                <a:gd name="connsiteX3" fmla="*/ 18125 w 21600"/>
                <a:gd name="connsiteY3" fmla="*/ 21600 h 21600"/>
                <a:gd name="connsiteX4" fmla="*/ 3113 w 21600"/>
                <a:gd name="connsiteY4" fmla="*/ 18439 h 21600"/>
                <a:gd name="connsiteX5" fmla="*/ 0 w 21600"/>
                <a:gd name="connsiteY5" fmla="*/ 10800 h 21600"/>
                <a:gd name="connsiteX6" fmla="*/ 3234 w 21600"/>
                <a:gd name="connsiteY6" fmla="*/ 4215 h 21600"/>
                <a:gd name="connsiteX0" fmla="*/ 3234 w 21600"/>
                <a:gd name="connsiteY0" fmla="*/ 4215 h 21600"/>
                <a:gd name="connsiteX1" fmla="*/ 18125 w 21600"/>
                <a:gd name="connsiteY1" fmla="*/ 0 h 21600"/>
                <a:gd name="connsiteX2" fmla="*/ 21600 w 21600"/>
                <a:gd name="connsiteY2" fmla="*/ 10800 h 21600"/>
                <a:gd name="connsiteX3" fmla="*/ 18125 w 21600"/>
                <a:gd name="connsiteY3" fmla="*/ 21600 h 21600"/>
                <a:gd name="connsiteX4" fmla="*/ 3113 w 21600"/>
                <a:gd name="connsiteY4" fmla="*/ 17912 h 21600"/>
                <a:gd name="connsiteX5" fmla="*/ 0 w 21600"/>
                <a:gd name="connsiteY5" fmla="*/ 10800 h 21600"/>
                <a:gd name="connsiteX6" fmla="*/ 3234 w 21600"/>
                <a:gd name="connsiteY6" fmla="*/ 4215 h 21600"/>
                <a:gd name="connsiteX0" fmla="*/ 8181 w 26547"/>
                <a:gd name="connsiteY0" fmla="*/ 4215 h 21600"/>
                <a:gd name="connsiteX1" fmla="*/ 23072 w 26547"/>
                <a:gd name="connsiteY1" fmla="*/ 0 h 21600"/>
                <a:gd name="connsiteX2" fmla="*/ 26547 w 26547"/>
                <a:gd name="connsiteY2" fmla="*/ 10800 h 21600"/>
                <a:gd name="connsiteX3" fmla="*/ 23072 w 26547"/>
                <a:gd name="connsiteY3" fmla="*/ 21600 h 21600"/>
                <a:gd name="connsiteX4" fmla="*/ 8060 w 26547"/>
                <a:gd name="connsiteY4" fmla="*/ 17912 h 21600"/>
                <a:gd name="connsiteX5" fmla="*/ 0 w 26547"/>
                <a:gd name="connsiteY5" fmla="*/ 13434 h 21600"/>
                <a:gd name="connsiteX6" fmla="*/ 8181 w 26547"/>
                <a:gd name="connsiteY6" fmla="*/ 4215 h 21600"/>
                <a:gd name="connsiteX0" fmla="*/ 8422 w 26788"/>
                <a:gd name="connsiteY0" fmla="*/ 4215 h 21600"/>
                <a:gd name="connsiteX1" fmla="*/ 23313 w 26788"/>
                <a:gd name="connsiteY1" fmla="*/ 0 h 21600"/>
                <a:gd name="connsiteX2" fmla="*/ 26788 w 26788"/>
                <a:gd name="connsiteY2" fmla="*/ 10800 h 21600"/>
                <a:gd name="connsiteX3" fmla="*/ 23313 w 26788"/>
                <a:gd name="connsiteY3" fmla="*/ 21600 h 21600"/>
                <a:gd name="connsiteX4" fmla="*/ 8301 w 26788"/>
                <a:gd name="connsiteY4" fmla="*/ 17912 h 21600"/>
                <a:gd name="connsiteX5" fmla="*/ 0 w 26788"/>
                <a:gd name="connsiteY5" fmla="*/ 11327 h 21600"/>
                <a:gd name="connsiteX6" fmla="*/ 8422 w 26788"/>
                <a:gd name="connsiteY6" fmla="*/ 4215 h 21600"/>
                <a:gd name="connsiteX0" fmla="*/ 8181 w 26788"/>
                <a:gd name="connsiteY0" fmla="*/ 5269 h 21600"/>
                <a:gd name="connsiteX1" fmla="*/ 23313 w 26788"/>
                <a:gd name="connsiteY1" fmla="*/ 0 h 21600"/>
                <a:gd name="connsiteX2" fmla="*/ 26788 w 26788"/>
                <a:gd name="connsiteY2" fmla="*/ 10800 h 21600"/>
                <a:gd name="connsiteX3" fmla="*/ 23313 w 26788"/>
                <a:gd name="connsiteY3" fmla="*/ 21600 h 21600"/>
                <a:gd name="connsiteX4" fmla="*/ 8301 w 26788"/>
                <a:gd name="connsiteY4" fmla="*/ 17912 h 21600"/>
                <a:gd name="connsiteX5" fmla="*/ 0 w 26788"/>
                <a:gd name="connsiteY5" fmla="*/ 11327 h 21600"/>
                <a:gd name="connsiteX6" fmla="*/ 8181 w 26788"/>
                <a:gd name="connsiteY6" fmla="*/ 5269 h 21600"/>
                <a:gd name="connsiteX0" fmla="*/ 8181 w 26788"/>
                <a:gd name="connsiteY0" fmla="*/ 5269 h 21600"/>
                <a:gd name="connsiteX1" fmla="*/ 23313 w 26788"/>
                <a:gd name="connsiteY1" fmla="*/ 0 h 21600"/>
                <a:gd name="connsiteX2" fmla="*/ 26788 w 26788"/>
                <a:gd name="connsiteY2" fmla="*/ 10800 h 21600"/>
                <a:gd name="connsiteX3" fmla="*/ 23313 w 26788"/>
                <a:gd name="connsiteY3" fmla="*/ 21600 h 21600"/>
                <a:gd name="connsiteX4" fmla="*/ 8301 w 26788"/>
                <a:gd name="connsiteY4" fmla="*/ 17912 h 21600"/>
                <a:gd name="connsiteX5" fmla="*/ 0 w 26788"/>
                <a:gd name="connsiteY5" fmla="*/ 11327 h 21600"/>
                <a:gd name="connsiteX6" fmla="*/ 8181 w 26788"/>
                <a:gd name="connsiteY6" fmla="*/ 5269 h 21600"/>
                <a:gd name="connsiteX0" fmla="*/ 8181 w 26788"/>
                <a:gd name="connsiteY0" fmla="*/ 5269 h 21600"/>
                <a:gd name="connsiteX1" fmla="*/ 23313 w 26788"/>
                <a:gd name="connsiteY1" fmla="*/ 0 h 21600"/>
                <a:gd name="connsiteX2" fmla="*/ 26788 w 26788"/>
                <a:gd name="connsiteY2" fmla="*/ 10800 h 21600"/>
                <a:gd name="connsiteX3" fmla="*/ 23313 w 26788"/>
                <a:gd name="connsiteY3" fmla="*/ 21600 h 21600"/>
                <a:gd name="connsiteX4" fmla="*/ 8301 w 26788"/>
                <a:gd name="connsiteY4" fmla="*/ 17912 h 21600"/>
                <a:gd name="connsiteX5" fmla="*/ 0 w 26788"/>
                <a:gd name="connsiteY5" fmla="*/ 11327 h 21600"/>
                <a:gd name="connsiteX6" fmla="*/ 8181 w 26788"/>
                <a:gd name="connsiteY6" fmla="*/ 5269 h 21600"/>
                <a:gd name="connsiteX0" fmla="*/ 8181 w 26788"/>
                <a:gd name="connsiteY0" fmla="*/ 5269 h 21600"/>
                <a:gd name="connsiteX1" fmla="*/ 23313 w 26788"/>
                <a:gd name="connsiteY1" fmla="*/ 0 h 21600"/>
                <a:gd name="connsiteX2" fmla="*/ 26788 w 26788"/>
                <a:gd name="connsiteY2" fmla="*/ 10800 h 21600"/>
                <a:gd name="connsiteX3" fmla="*/ 23313 w 26788"/>
                <a:gd name="connsiteY3" fmla="*/ 21600 h 21600"/>
                <a:gd name="connsiteX4" fmla="*/ 8301 w 26788"/>
                <a:gd name="connsiteY4" fmla="*/ 17912 h 21600"/>
                <a:gd name="connsiteX5" fmla="*/ 0 w 26788"/>
                <a:gd name="connsiteY5" fmla="*/ 11327 h 21600"/>
                <a:gd name="connsiteX6" fmla="*/ 8181 w 26788"/>
                <a:gd name="connsiteY6" fmla="*/ 5269 h 21600"/>
                <a:gd name="connsiteX0" fmla="*/ 8181 w 26788"/>
                <a:gd name="connsiteY0" fmla="*/ 5269 h 21600"/>
                <a:gd name="connsiteX1" fmla="*/ 23313 w 26788"/>
                <a:gd name="connsiteY1" fmla="*/ 0 h 21600"/>
                <a:gd name="connsiteX2" fmla="*/ 26788 w 26788"/>
                <a:gd name="connsiteY2" fmla="*/ 10800 h 21600"/>
                <a:gd name="connsiteX3" fmla="*/ 23313 w 26788"/>
                <a:gd name="connsiteY3" fmla="*/ 21600 h 21600"/>
                <a:gd name="connsiteX4" fmla="*/ 8301 w 26788"/>
                <a:gd name="connsiteY4" fmla="*/ 17912 h 21600"/>
                <a:gd name="connsiteX5" fmla="*/ 0 w 26788"/>
                <a:gd name="connsiteY5" fmla="*/ 11327 h 21600"/>
                <a:gd name="connsiteX6" fmla="*/ 8181 w 26788"/>
                <a:gd name="connsiteY6" fmla="*/ 5269 h 21600"/>
                <a:gd name="connsiteX0" fmla="*/ 8181 w 26788"/>
                <a:gd name="connsiteY0" fmla="*/ 5269 h 21600"/>
                <a:gd name="connsiteX1" fmla="*/ 23313 w 26788"/>
                <a:gd name="connsiteY1" fmla="*/ 0 h 21600"/>
                <a:gd name="connsiteX2" fmla="*/ 26788 w 26788"/>
                <a:gd name="connsiteY2" fmla="*/ 10800 h 21600"/>
                <a:gd name="connsiteX3" fmla="*/ 23313 w 26788"/>
                <a:gd name="connsiteY3" fmla="*/ 21600 h 21600"/>
                <a:gd name="connsiteX4" fmla="*/ 8301 w 26788"/>
                <a:gd name="connsiteY4" fmla="*/ 17912 h 21600"/>
                <a:gd name="connsiteX5" fmla="*/ 0 w 26788"/>
                <a:gd name="connsiteY5" fmla="*/ 11327 h 21600"/>
                <a:gd name="connsiteX6" fmla="*/ 8181 w 26788"/>
                <a:gd name="connsiteY6" fmla="*/ 5269 h 21600"/>
                <a:gd name="connsiteX0" fmla="*/ 8181 w 26788"/>
                <a:gd name="connsiteY0" fmla="*/ 6301 h 22632"/>
                <a:gd name="connsiteX1" fmla="*/ 20634 w 26788"/>
                <a:gd name="connsiteY1" fmla="*/ 1032 h 22632"/>
                <a:gd name="connsiteX2" fmla="*/ 23313 w 26788"/>
                <a:gd name="connsiteY2" fmla="*/ 1032 h 22632"/>
                <a:gd name="connsiteX3" fmla="*/ 26788 w 26788"/>
                <a:gd name="connsiteY3" fmla="*/ 11832 h 22632"/>
                <a:gd name="connsiteX4" fmla="*/ 23313 w 26788"/>
                <a:gd name="connsiteY4" fmla="*/ 22632 h 22632"/>
                <a:gd name="connsiteX5" fmla="*/ 8301 w 26788"/>
                <a:gd name="connsiteY5" fmla="*/ 18944 h 22632"/>
                <a:gd name="connsiteX6" fmla="*/ 0 w 26788"/>
                <a:gd name="connsiteY6" fmla="*/ 12359 h 22632"/>
                <a:gd name="connsiteX7" fmla="*/ 8181 w 26788"/>
                <a:gd name="connsiteY7" fmla="*/ 6301 h 22632"/>
                <a:gd name="connsiteX0" fmla="*/ 8181 w 26788"/>
                <a:gd name="connsiteY0" fmla="*/ 6301 h 22632"/>
                <a:gd name="connsiteX1" fmla="*/ 20634 w 26788"/>
                <a:gd name="connsiteY1" fmla="*/ 1032 h 22632"/>
                <a:gd name="connsiteX2" fmla="*/ 23313 w 26788"/>
                <a:gd name="connsiteY2" fmla="*/ 1032 h 22632"/>
                <a:gd name="connsiteX3" fmla="*/ 26788 w 26788"/>
                <a:gd name="connsiteY3" fmla="*/ 11832 h 22632"/>
                <a:gd name="connsiteX4" fmla="*/ 23313 w 26788"/>
                <a:gd name="connsiteY4" fmla="*/ 22632 h 22632"/>
                <a:gd name="connsiteX5" fmla="*/ 8301 w 26788"/>
                <a:gd name="connsiteY5" fmla="*/ 18944 h 22632"/>
                <a:gd name="connsiteX6" fmla="*/ 0 w 26788"/>
                <a:gd name="connsiteY6" fmla="*/ 12359 h 22632"/>
                <a:gd name="connsiteX7" fmla="*/ 8181 w 26788"/>
                <a:gd name="connsiteY7" fmla="*/ 6301 h 22632"/>
                <a:gd name="connsiteX0" fmla="*/ 8181 w 26788"/>
                <a:gd name="connsiteY0" fmla="*/ 5797 h 22128"/>
                <a:gd name="connsiteX1" fmla="*/ 20634 w 26788"/>
                <a:gd name="connsiteY1" fmla="*/ 528 h 22128"/>
                <a:gd name="connsiteX2" fmla="*/ 23233 w 26788"/>
                <a:gd name="connsiteY2" fmla="*/ 1582 h 22128"/>
                <a:gd name="connsiteX3" fmla="*/ 26788 w 26788"/>
                <a:gd name="connsiteY3" fmla="*/ 11328 h 22128"/>
                <a:gd name="connsiteX4" fmla="*/ 23313 w 26788"/>
                <a:gd name="connsiteY4" fmla="*/ 22128 h 22128"/>
                <a:gd name="connsiteX5" fmla="*/ 8301 w 26788"/>
                <a:gd name="connsiteY5" fmla="*/ 18440 h 22128"/>
                <a:gd name="connsiteX6" fmla="*/ 0 w 26788"/>
                <a:gd name="connsiteY6" fmla="*/ 11855 h 22128"/>
                <a:gd name="connsiteX7" fmla="*/ 8181 w 26788"/>
                <a:gd name="connsiteY7" fmla="*/ 5797 h 22128"/>
                <a:gd name="connsiteX0" fmla="*/ 8181 w 26788"/>
                <a:gd name="connsiteY0" fmla="*/ 5580 h 21911"/>
                <a:gd name="connsiteX1" fmla="*/ 20634 w 26788"/>
                <a:gd name="connsiteY1" fmla="*/ 311 h 21911"/>
                <a:gd name="connsiteX2" fmla="*/ 23233 w 26788"/>
                <a:gd name="connsiteY2" fmla="*/ 1365 h 21911"/>
                <a:gd name="connsiteX3" fmla="*/ 26788 w 26788"/>
                <a:gd name="connsiteY3" fmla="*/ 11111 h 21911"/>
                <a:gd name="connsiteX4" fmla="*/ 23313 w 26788"/>
                <a:gd name="connsiteY4" fmla="*/ 21911 h 21911"/>
                <a:gd name="connsiteX5" fmla="*/ 8301 w 26788"/>
                <a:gd name="connsiteY5" fmla="*/ 18223 h 21911"/>
                <a:gd name="connsiteX6" fmla="*/ 0 w 26788"/>
                <a:gd name="connsiteY6" fmla="*/ 11638 h 21911"/>
                <a:gd name="connsiteX7" fmla="*/ 8181 w 26788"/>
                <a:gd name="connsiteY7" fmla="*/ 5580 h 21911"/>
                <a:gd name="connsiteX0" fmla="*/ 8181 w 26788"/>
                <a:gd name="connsiteY0" fmla="*/ 5453 h 21784"/>
                <a:gd name="connsiteX1" fmla="*/ 20634 w 26788"/>
                <a:gd name="connsiteY1" fmla="*/ 184 h 21784"/>
                <a:gd name="connsiteX2" fmla="*/ 23233 w 26788"/>
                <a:gd name="connsiteY2" fmla="*/ 1238 h 21784"/>
                <a:gd name="connsiteX3" fmla="*/ 26788 w 26788"/>
                <a:gd name="connsiteY3" fmla="*/ 10984 h 21784"/>
                <a:gd name="connsiteX4" fmla="*/ 23313 w 26788"/>
                <a:gd name="connsiteY4" fmla="*/ 21784 h 21784"/>
                <a:gd name="connsiteX5" fmla="*/ 8301 w 26788"/>
                <a:gd name="connsiteY5" fmla="*/ 18096 h 21784"/>
                <a:gd name="connsiteX6" fmla="*/ 0 w 26788"/>
                <a:gd name="connsiteY6" fmla="*/ 11511 h 21784"/>
                <a:gd name="connsiteX7" fmla="*/ 8181 w 26788"/>
                <a:gd name="connsiteY7" fmla="*/ 5453 h 21784"/>
                <a:gd name="connsiteX0" fmla="*/ 8181 w 26788"/>
                <a:gd name="connsiteY0" fmla="*/ 5636 h 21967"/>
                <a:gd name="connsiteX1" fmla="*/ 20634 w 26788"/>
                <a:gd name="connsiteY1" fmla="*/ 367 h 21967"/>
                <a:gd name="connsiteX2" fmla="*/ 23233 w 26788"/>
                <a:gd name="connsiteY2" fmla="*/ 1421 h 21967"/>
                <a:gd name="connsiteX3" fmla="*/ 26788 w 26788"/>
                <a:gd name="connsiteY3" fmla="*/ 11167 h 21967"/>
                <a:gd name="connsiteX4" fmla="*/ 23313 w 26788"/>
                <a:gd name="connsiteY4" fmla="*/ 21967 h 21967"/>
                <a:gd name="connsiteX5" fmla="*/ 8301 w 26788"/>
                <a:gd name="connsiteY5" fmla="*/ 18279 h 21967"/>
                <a:gd name="connsiteX6" fmla="*/ 0 w 26788"/>
                <a:gd name="connsiteY6" fmla="*/ 11694 h 21967"/>
                <a:gd name="connsiteX7" fmla="*/ 8181 w 26788"/>
                <a:gd name="connsiteY7" fmla="*/ 5636 h 21967"/>
                <a:gd name="connsiteX0" fmla="*/ 8181 w 26788"/>
                <a:gd name="connsiteY0" fmla="*/ 6089 h 22420"/>
                <a:gd name="connsiteX1" fmla="*/ 20634 w 26788"/>
                <a:gd name="connsiteY1" fmla="*/ 820 h 22420"/>
                <a:gd name="connsiteX2" fmla="*/ 22001 w 26788"/>
                <a:gd name="connsiteY2" fmla="*/ 118 h 22420"/>
                <a:gd name="connsiteX3" fmla="*/ 23233 w 26788"/>
                <a:gd name="connsiteY3" fmla="*/ 1874 h 22420"/>
                <a:gd name="connsiteX4" fmla="*/ 26788 w 26788"/>
                <a:gd name="connsiteY4" fmla="*/ 11620 h 22420"/>
                <a:gd name="connsiteX5" fmla="*/ 23313 w 26788"/>
                <a:gd name="connsiteY5" fmla="*/ 22420 h 22420"/>
                <a:gd name="connsiteX6" fmla="*/ 8301 w 26788"/>
                <a:gd name="connsiteY6" fmla="*/ 18732 h 22420"/>
                <a:gd name="connsiteX7" fmla="*/ 0 w 26788"/>
                <a:gd name="connsiteY7" fmla="*/ 12147 h 22420"/>
                <a:gd name="connsiteX8" fmla="*/ 8181 w 26788"/>
                <a:gd name="connsiteY8" fmla="*/ 6089 h 22420"/>
                <a:gd name="connsiteX0" fmla="*/ 8181 w 26788"/>
                <a:gd name="connsiteY0" fmla="*/ 5666 h 21997"/>
                <a:gd name="connsiteX1" fmla="*/ 20634 w 26788"/>
                <a:gd name="connsiteY1" fmla="*/ 397 h 21997"/>
                <a:gd name="connsiteX2" fmla="*/ 21921 w 26788"/>
                <a:gd name="connsiteY2" fmla="*/ 749 h 21997"/>
                <a:gd name="connsiteX3" fmla="*/ 23233 w 26788"/>
                <a:gd name="connsiteY3" fmla="*/ 1451 h 21997"/>
                <a:gd name="connsiteX4" fmla="*/ 26788 w 26788"/>
                <a:gd name="connsiteY4" fmla="*/ 11197 h 21997"/>
                <a:gd name="connsiteX5" fmla="*/ 23313 w 26788"/>
                <a:gd name="connsiteY5" fmla="*/ 21997 h 21997"/>
                <a:gd name="connsiteX6" fmla="*/ 8301 w 26788"/>
                <a:gd name="connsiteY6" fmla="*/ 18309 h 21997"/>
                <a:gd name="connsiteX7" fmla="*/ 0 w 26788"/>
                <a:gd name="connsiteY7" fmla="*/ 11724 h 21997"/>
                <a:gd name="connsiteX8" fmla="*/ 8181 w 26788"/>
                <a:gd name="connsiteY8" fmla="*/ 5666 h 21997"/>
                <a:gd name="connsiteX0" fmla="*/ 8181 w 26805"/>
                <a:gd name="connsiteY0" fmla="*/ 5666 h 20241"/>
                <a:gd name="connsiteX1" fmla="*/ 20634 w 26805"/>
                <a:gd name="connsiteY1" fmla="*/ 397 h 20241"/>
                <a:gd name="connsiteX2" fmla="*/ 21921 w 26805"/>
                <a:gd name="connsiteY2" fmla="*/ 749 h 20241"/>
                <a:gd name="connsiteX3" fmla="*/ 23233 w 26805"/>
                <a:gd name="connsiteY3" fmla="*/ 1451 h 20241"/>
                <a:gd name="connsiteX4" fmla="*/ 26788 w 26805"/>
                <a:gd name="connsiteY4" fmla="*/ 11197 h 20241"/>
                <a:gd name="connsiteX5" fmla="*/ 21945 w 26805"/>
                <a:gd name="connsiteY5" fmla="*/ 20241 h 20241"/>
                <a:gd name="connsiteX6" fmla="*/ 8301 w 26805"/>
                <a:gd name="connsiteY6" fmla="*/ 18309 h 20241"/>
                <a:gd name="connsiteX7" fmla="*/ 0 w 26805"/>
                <a:gd name="connsiteY7" fmla="*/ 11724 h 20241"/>
                <a:gd name="connsiteX8" fmla="*/ 8181 w 26805"/>
                <a:gd name="connsiteY8" fmla="*/ 5666 h 20241"/>
                <a:gd name="connsiteX0" fmla="*/ 8181 w 26805"/>
                <a:gd name="connsiteY0" fmla="*/ 5752 h 20327"/>
                <a:gd name="connsiteX1" fmla="*/ 20634 w 26805"/>
                <a:gd name="connsiteY1" fmla="*/ 483 h 20327"/>
                <a:gd name="connsiteX2" fmla="*/ 21921 w 26805"/>
                <a:gd name="connsiteY2" fmla="*/ 484 h 20327"/>
                <a:gd name="connsiteX3" fmla="*/ 23233 w 26805"/>
                <a:gd name="connsiteY3" fmla="*/ 1537 h 20327"/>
                <a:gd name="connsiteX4" fmla="*/ 26788 w 26805"/>
                <a:gd name="connsiteY4" fmla="*/ 11283 h 20327"/>
                <a:gd name="connsiteX5" fmla="*/ 21945 w 26805"/>
                <a:gd name="connsiteY5" fmla="*/ 20327 h 20327"/>
                <a:gd name="connsiteX6" fmla="*/ 8301 w 26805"/>
                <a:gd name="connsiteY6" fmla="*/ 18395 h 20327"/>
                <a:gd name="connsiteX7" fmla="*/ 0 w 26805"/>
                <a:gd name="connsiteY7" fmla="*/ 11810 h 20327"/>
                <a:gd name="connsiteX8" fmla="*/ 8181 w 26805"/>
                <a:gd name="connsiteY8" fmla="*/ 5752 h 20327"/>
                <a:gd name="connsiteX0" fmla="*/ 8181 w 26848"/>
                <a:gd name="connsiteY0" fmla="*/ 5752 h 18922"/>
                <a:gd name="connsiteX1" fmla="*/ 20634 w 26848"/>
                <a:gd name="connsiteY1" fmla="*/ 483 h 18922"/>
                <a:gd name="connsiteX2" fmla="*/ 21921 w 26848"/>
                <a:gd name="connsiteY2" fmla="*/ 484 h 18922"/>
                <a:gd name="connsiteX3" fmla="*/ 23233 w 26848"/>
                <a:gd name="connsiteY3" fmla="*/ 1537 h 18922"/>
                <a:gd name="connsiteX4" fmla="*/ 26788 w 26848"/>
                <a:gd name="connsiteY4" fmla="*/ 11283 h 18922"/>
                <a:gd name="connsiteX5" fmla="*/ 20577 w 26848"/>
                <a:gd name="connsiteY5" fmla="*/ 18922 h 18922"/>
                <a:gd name="connsiteX6" fmla="*/ 8301 w 26848"/>
                <a:gd name="connsiteY6" fmla="*/ 18395 h 18922"/>
                <a:gd name="connsiteX7" fmla="*/ 0 w 26848"/>
                <a:gd name="connsiteY7" fmla="*/ 11810 h 18922"/>
                <a:gd name="connsiteX8" fmla="*/ 8181 w 26848"/>
                <a:gd name="connsiteY8" fmla="*/ 5752 h 18922"/>
                <a:gd name="connsiteX0" fmla="*/ 8181 w 26848"/>
                <a:gd name="connsiteY0" fmla="*/ 5752 h 18922"/>
                <a:gd name="connsiteX1" fmla="*/ 20634 w 26848"/>
                <a:gd name="connsiteY1" fmla="*/ 483 h 18922"/>
                <a:gd name="connsiteX2" fmla="*/ 21921 w 26848"/>
                <a:gd name="connsiteY2" fmla="*/ 484 h 18922"/>
                <a:gd name="connsiteX3" fmla="*/ 23233 w 26848"/>
                <a:gd name="connsiteY3" fmla="*/ 1537 h 18922"/>
                <a:gd name="connsiteX4" fmla="*/ 26788 w 26848"/>
                <a:gd name="connsiteY4" fmla="*/ 11283 h 18922"/>
                <a:gd name="connsiteX5" fmla="*/ 20577 w 26848"/>
                <a:gd name="connsiteY5" fmla="*/ 18922 h 18922"/>
                <a:gd name="connsiteX6" fmla="*/ 8462 w 26848"/>
                <a:gd name="connsiteY6" fmla="*/ 16990 h 18922"/>
                <a:gd name="connsiteX7" fmla="*/ 0 w 26848"/>
                <a:gd name="connsiteY7" fmla="*/ 11810 h 18922"/>
                <a:gd name="connsiteX8" fmla="*/ 8181 w 26848"/>
                <a:gd name="connsiteY8" fmla="*/ 5752 h 18922"/>
                <a:gd name="connsiteX0" fmla="*/ 8181 w 26848"/>
                <a:gd name="connsiteY0" fmla="*/ 5752 h 18922"/>
                <a:gd name="connsiteX1" fmla="*/ 20634 w 26848"/>
                <a:gd name="connsiteY1" fmla="*/ 483 h 18922"/>
                <a:gd name="connsiteX2" fmla="*/ 21921 w 26848"/>
                <a:gd name="connsiteY2" fmla="*/ 484 h 18922"/>
                <a:gd name="connsiteX3" fmla="*/ 23233 w 26848"/>
                <a:gd name="connsiteY3" fmla="*/ 1537 h 18922"/>
                <a:gd name="connsiteX4" fmla="*/ 26788 w 26848"/>
                <a:gd name="connsiteY4" fmla="*/ 11283 h 18922"/>
                <a:gd name="connsiteX5" fmla="*/ 20577 w 26848"/>
                <a:gd name="connsiteY5" fmla="*/ 18922 h 18922"/>
                <a:gd name="connsiteX6" fmla="*/ 8382 w 26848"/>
                <a:gd name="connsiteY6" fmla="*/ 16288 h 18922"/>
                <a:gd name="connsiteX7" fmla="*/ 0 w 26848"/>
                <a:gd name="connsiteY7" fmla="*/ 11810 h 18922"/>
                <a:gd name="connsiteX8" fmla="*/ 8181 w 26848"/>
                <a:gd name="connsiteY8" fmla="*/ 5752 h 18922"/>
                <a:gd name="connsiteX0" fmla="*/ 8181 w 26848"/>
                <a:gd name="connsiteY0" fmla="*/ 5752 h 18922"/>
                <a:gd name="connsiteX1" fmla="*/ 20634 w 26848"/>
                <a:gd name="connsiteY1" fmla="*/ 483 h 18922"/>
                <a:gd name="connsiteX2" fmla="*/ 21921 w 26848"/>
                <a:gd name="connsiteY2" fmla="*/ 484 h 18922"/>
                <a:gd name="connsiteX3" fmla="*/ 23233 w 26848"/>
                <a:gd name="connsiteY3" fmla="*/ 1537 h 18922"/>
                <a:gd name="connsiteX4" fmla="*/ 26788 w 26848"/>
                <a:gd name="connsiteY4" fmla="*/ 11283 h 18922"/>
                <a:gd name="connsiteX5" fmla="*/ 20577 w 26848"/>
                <a:gd name="connsiteY5" fmla="*/ 18922 h 18922"/>
                <a:gd name="connsiteX6" fmla="*/ 8382 w 26848"/>
                <a:gd name="connsiteY6" fmla="*/ 16288 h 18922"/>
                <a:gd name="connsiteX7" fmla="*/ 0 w 26848"/>
                <a:gd name="connsiteY7" fmla="*/ 11810 h 18922"/>
                <a:gd name="connsiteX8" fmla="*/ 8181 w 26848"/>
                <a:gd name="connsiteY8" fmla="*/ 5752 h 18922"/>
                <a:gd name="connsiteX0" fmla="*/ 8181 w 26848"/>
                <a:gd name="connsiteY0" fmla="*/ 5752 h 18922"/>
                <a:gd name="connsiteX1" fmla="*/ 20634 w 26848"/>
                <a:gd name="connsiteY1" fmla="*/ 483 h 18922"/>
                <a:gd name="connsiteX2" fmla="*/ 21921 w 26848"/>
                <a:gd name="connsiteY2" fmla="*/ 484 h 18922"/>
                <a:gd name="connsiteX3" fmla="*/ 23233 w 26848"/>
                <a:gd name="connsiteY3" fmla="*/ 1537 h 18922"/>
                <a:gd name="connsiteX4" fmla="*/ 26788 w 26848"/>
                <a:gd name="connsiteY4" fmla="*/ 11283 h 18922"/>
                <a:gd name="connsiteX5" fmla="*/ 20577 w 26848"/>
                <a:gd name="connsiteY5" fmla="*/ 18922 h 18922"/>
                <a:gd name="connsiteX6" fmla="*/ 8382 w 26848"/>
                <a:gd name="connsiteY6" fmla="*/ 16288 h 18922"/>
                <a:gd name="connsiteX7" fmla="*/ 0 w 26848"/>
                <a:gd name="connsiteY7" fmla="*/ 11810 h 18922"/>
                <a:gd name="connsiteX8" fmla="*/ 8181 w 26848"/>
                <a:gd name="connsiteY8" fmla="*/ 5752 h 18922"/>
                <a:gd name="connsiteX0" fmla="*/ 8181 w 26848"/>
                <a:gd name="connsiteY0" fmla="*/ 5752 h 18922"/>
                <a:gd name="connsiteX1" fmla="*/ 20634 w 26848"/>
                <a:gd name="connsiteY1" fmla="*/ 483 h 18922"/>
                <a:gd name="connsiteX2" fmla="*/ 21921 w 26848"/>
                <a:gd name="connsiteY2" fmla="*/ 484 h 18922"/>
                <a:gd name="connsiteX3" fmla="*/ 23233 w 26848"/>
                <a:gd name="connsiteY3" fmla="*/ 1537 h 18922"/>
                <a:gd name="connsiteX4" fmla="*/ 26788 w 26848"/>
                <a:gd name="connsiteY4" fmla="*/ 11283 h 18922"/>
                <a:gd name="connsiteX5" fmla="*/ 20577 w 26848"/>
                <a:gd name="connsiteY5" fmla="*/ 18922 h 18922"/>
                <a:gd name="connsiteX6" fmla="*/ 8382 w 26848"/>
                <a:gd name="connsiteY6" fmla="*/ 16288 h 18922"/>
                <a:gd name="connsiteX7" fmla="*/ 0 w 26848"/>
                <a:gd name="connsiteY7" fmla="*/ 11810 h 18922"/>
                <a:gd name="connsiteX8" fmla="*/ 8181 w 26848"/>
                <a:gd name="connsiteY8" fmla="*/ 5752 h 18922"/>
                <a:gd name="connsiteX0" fmla="*/ 8181 w 26848"/>
                <a:gd name="connsiteY0" fmla="*/ 5395 h 18565"/>
                <a:gd name="connsiteX1" fmla="*/ 18945 w 26848"/>
                <a:gd name="connsiteY1" fmla="*/ 828 h 18565"/>
                <a:gd name="connsiteX2" fmla="*/ 21921 w 26848"/>
                <a:gd name="connsiteY2" fmla="*/ 127 h 18565"/>
                <a:gd name="connsiteX3" fmla="*/ 23233 w 26848"/>
                <a:gd name="connsiteY3" fmla="*/ 1180 h 18565"/>
                <a:gd name="connsiteX4" fmla="*/ 26788 w 26848"/>
                <a:gd name="connsiteY4" fmla="*/ 10926 h 18565"/>
                <a:gd name="connsiteX5" fmla="*/ 20577 w 26848"/>
                <a:gd name="connsiteY5" fmla="*/ 18565 h 18565"/>
                <a:gd name="connsiteX6" fmla="*/ 8382 w 26848"/>
                <a:gd name="connsiteY6" fmla="*/ 15931 h 18565"/>
                <a:gd name="connsiteX7" fmla="*/ 0 w 26848"/>
                <a:gd name="connsiteY7" fmla="*/ 11453 h 18565"/>
                <a:gd name="connsiteX8" fmla="*/ 8181 w 26848"/>
                <a:gd name="connsiteY8" fmla="*/ 5395 h 18565"/>
                <a:gd name="connsiteX0" fmla="*/ 8181 w 26788"/>
                <a:gd name="connsiteY0" fmla="*/ 5592 h 18762"/>
                <a:gd name="connsiteX1" fmla="*/ 18945 w 26788"/>
                <a:gd name="connsiteY1" fmla="*/ 1025 h 18762"/>
                <a:gd name="connsiteX2" fmla="*/ 21921 w 26788"/>
                <a:gd name="connsiteY2" fmla="*/ 324 h 18762"/>
                <a:gd name="connsiteX3" fmla="*/ 20417 w 26788"/>
                <a:gd name="connsiteY3" fmla="*/ 1026 h 18762"/>
                <a:gd name="connsiteX4" fmla="*/ 26788 w 26788"/>
                <a:gd name="connsiteY4" fmla="*/ 11123 h 18762"/>
                <a:gd name="connsiteX5" fmla="*/ 20577 w 26788"/>
                <a:gd name="connsiteY5" fmla="*/ 18762 h 18762"/>
                <a:gd name="connsiteX6" fmla="*/ 8382 w 26788"/>
                <a:gd name="connsiteY6" fmla="*/ 16128 h 18762"/>
                <a:gd name="connsiteX7" fmla="*/ 0 w 26788"/>
                <a:gd name="connsiteY7" fmla="*/ 11650 h 18762"/>
                <a:gd name="connsiteX8" fmla="*/ 8181 w 26788"/>
                <a:gd name="connsiteY8" fmla="*/ 5592 h 18762"/>
                <a:gd name="connsiteX0" fmla="*/ 8181 w 26788"/>
                <a:gd name="connsiteY0" fmla="*/ 5592 h 18762"/>
                <a:gd name="connsiteX1" fmla="*/ 18945 w 26788"/>
                <a:gd name="connsiteY1" fmla="*/ 1025 h 18762"/>
                <a:gd name="connsiteX2" fmla="*/ 21921 w 26788"/>
                <a:gd name="connsiteY2" fmla="*/ 324 h 18762"/>
                <a:gd name="connsiteX3" fmla="*/ 20417 w 26788"/>
                <a:gd name="connsiteY3" fmla="*/ 1026 h 18762"/>
                <a:gd name="connsiteX4" fmla="*/ 26788 w 26788"/>
                <a:gd name="connsiteY4" fmla="*/ 11123 h 18762"/>
                <a:gd name="connsiteX5" fmla="*/ 20577 w 26788"/>
                <a:gd name="connsiteY5" fmla="*/ 18762 h 18762"/>
                <a:gd name="connsiteX6" fmla="*/ 8382 w 26788"/>
                <a:gd name="connsiteY6" fmla="*/ 16128 h 18762"/>
                <a:gd name="connsiteX7" fmla="*/ 0 w 26788"/>
                <a:gd name="connsiteY7" fmla="*/ 11650 h 18762"/>
                <a:gd name="connsiteX8" fmla="*/ 8181 w 26788"/>
                <a:gd name="connsiteY8" fmla="*/ 5592 h 18762"/>
                <a:gd name="connsiteX0" fmla="*/ 8181 w 26788"/>
                <a:gd name="connsiteY0" fmla="*/ 5592 h 18762"/>
                <a:gd name="connsiteX1" fmla="*/ 18945 w 26788"/>
                <a:gd name="connsiteY1" fmla="*/ 1025 h 18762"/>
                <a:gd name="connsiteX2" fmla="*/ 21921 w 26788"/>
                <a:gd name="connsiteY2" fmla="*/ 324 h 18762"/>
                <a:gd name="connsiteX3" fmla="*/ 20417 w 26788"/>
                <a:gd name="connsiteY3" fmla="*/ 1026 h 18762"/>
                <a:gd name="connsiteX4" fmla="*/ 26788 w 26788"/>
                <a:gd name="connsiteY4" fmla="*/ 11123 h 18762"/>
                <a:gd name="connsiteX5" fmla="*/ 20577 w 26788"/>
                <a:gd name="connsiteY5" fmla="*/ 18762 h 18762"/>
                <a:gd name="connsiteX6" fmla="*/ 8382 w 26788"/>
                <a:gd name="connsiteY6" fmla="*/ 16128 h 18762"/>
                <a:gd name="connsiteX7" fmla="*/ 0 w 26788"/>
                <a:gd name="connsiteY7" fmla="*/ 11650 h 18762"/>
                <a:gd name="connsiteX8" fmla="*/ 8181 w 26788"/>
                <a:gd name="connsiteY8" fmla="*/ 5592 h 18762"/>
                <a:gd name="connsiteX0" fmla="*/ 8181 w 26788"/>
                <a:gd name="connsiteY0" fmla="*/ 5069 h 18239"/>
                <a:gd name="connsiteX1" fmla="*/ 18945 w 26788"/>
                <a:gd name="connsiteY1" fmla="*/ 502 h 18239"/>
                <a:gd name="connsiteX2" fmla="*/ 23208 w 26788"/>
                <a:gd name="connsiteY2" fmla="*/ 2611 h 18239"/>
                <a:gd name="connsiteX3" fmla="*/ 20417 w 26788"/>
                <a:gd name="connsiteY3" fmla="*/ 503 h 18239"/>
                <a:gd name="connsiteX4" fmla="*/ 26788 w 26788"/>
                <a:gd name="connsiteY4" fmla="*/ 10600 h 18239"/>
                <a:gd name="connsiteX5" fmla="*/ 20577 w 26788"/>
                <a:gd name="connsiteY5" fmla="*/ 18239 h 18239"/>
                <a:gd name="connsiteX6" fmla="*/ 8382 w 26788"/>
                <a:gd name="connsiteY6" fmla="*/ 15605 h 18239"/>
                <a:gd name="connsiteX7" fmla="*/ 0 w 26788"/>
                <a:gd name="connsiteY7" fmla="*/ 11127 h 18239"/>
                <a:gd name="connsiteX8" fmla="*/ 8181 w 26788"/>
                <a:gd name="connsiteY8" fmla="*/ 5069 h 18239"/>
                <a:gd name="connsiteX0" fmla="*/ 8181 w 26788"/>
                <a:gd name="connsiteY0" fmla="*/ 4773 h 17943"/>
                <a:gd name="connsiteX1" fmla="*/ 18945 w 26788"/>
                <a:gd name="connsiteY1" fmla="*/ 206 h 17943"/>
                <a:gd name="connsiteX2" fmla="*/ 23208 w 26788"/>
                <a:gd name="connsiteY2" fmla="*/ 2315 h 17943"/>
                <a:gd name="connsiteX3" fmla="*/ 20256 w 26788"/>
                <a:gd name="connsiteY3" fmla="*/ 909 h 17943"/>
                <a:gd name="connsiteX4" fmla="*/ 26788 w 26788"/>
                <a:gd name="connsiteY4" fmla="*/ 10304 h 17943"/>
                <a:gd name="connsiteX5" fmla="*/ 20577 w 26788"/>
                <a:gd name="connsiteY5" fmla="*/ 17943 h 17943"/>
                <a:gd name="connsiteX6" fmla="*/ 8382 w 26788"/>
                <a:gd name="connsiteY6" fmla="*/ 15309 h 17943"/>
                <a:gd name="connsiteX7" fmla="*/ 0 w 26788"/>
                <a:gd name="connsiteY7" fmla="*/ 10831 h 17943"/>
                <a:gd name="connsiteX8" fmla="*/ 8181 w 26788"/>
                <a:gd name="connsiteY8" fmla="*/ 4773 h 17943"/>
                <a:gd name="connsiteX0" fmla="*/ 8181 w 26788"/>
                <a:gd name="connsiteY0" fmla="*/ 4773 h 17943"/>
                <a:gd name="connsiteX1" fmla="*/ 18945 w 26788"/>
                <a:gd name="connsiteY1" fmla="*/ 206 h 17943"/>
                <a:gd name="connsiteX2" fmla="*/ 23208 w 26788"/>
                <a:gd name="connsiteY2" fmla="*/ 2315 h 17943"/>
                <a:gd name="connsiteX3" fmla="*/ 20256 w 26788"/>
                <a:gd name="connsiteY3" fmla="*/ 909 h 17943"/>
                <a:gd name="connsiteX4" fmla="*/ 26788 w 26788"/>
                <a:gd name="connsiteY4" fmla="*/ 10304 h 17943"/>
                <a:gd name="connsiteX5" fmla="*/ 20577 w 26788"/>
                <a:gd name="connsiteY5" fmla="*/ 17943 h 17943"/>
                <a:gd name="connsiteX6" fmla="*/ 8382 w 26788"/>
                <a:gd name="connsiteY6" fmla="*/ 15309 h 17943"/>
                <a:gd name="connsiteX7" fmla="*/ 0 w 26788"/>
                <a:gd name="connsiteY7" fmla="*/ 10831 h 17943"/>
                <a:gd name="connsiteX8" fmla="*/ 8181 w 26788"/>
                <a:gd name="connsiteY8" fmla="*/ 4773 h 17943"/>
                <a:gd name="connsiteX0" fmla="*/ 8181 w 26788"/>
                <a:gd name="connsiteY0" fmla="*/ 4773 h 17943"/>
                <a:gd name="connsiteX1" fmla="*/ 18945 w 26788"/>
                <a:gd name="connsiteY1" fmla="*/ 206 h 17943"/>
                <a:gd name="connsiteX2" fmla="*/ 23208 w 26788"/>
                <a:gd name="connsiteY2" fmla="*/ 2315 h 17943"/>
                <a:gd name="connsiteX3" fmla="*/ 20256 w 26788"/>
                <a:gd name="connsiteY3" fmla="*/ 909 h 17943"/>
                <a:gd name="connsiteX4" fmla="*/ 26788 w 26788"/>
                <a:gd name="connsiteY4" fmla="*/ 10304 h 17943"/>
                <a:gd name="connsiteX5" fmla="*/ 20577 w 26788"/>
                <a:gd name="connsiteY5" fmla="*/ 17943 h 17943"/>
                <a:gd name="connsiteX6" fmla="*/ 8382 w 26788"/>
                <a:gd name="connsiteY6" fmla="*/ 15309 h 17943"/>
                <a:gd name="connsiteX7" fmla="*/ 0 w 26788"/>
                <a:gd name="connsiteY7" fmla="*/ 10831 h 17943"/>
                <a:gd name="connsiteX8" fmla="*/ 8181 w 26788"/>
                <a:gd name="connsiteY8" fmla="*/ 4773 h 17943"/>
                <a:gd name="connsiteX0" fmla="*/ 8181 w 26788"/>
                <a:gd name="connsiteY0" fmla="*/ 4773 h 17943"/>
                <a:gd name="connsiteX1" fmla="*/ 18945 w 26788"/>
                <a:gd name="connsiteY1" fmla="*/ 206 h 17943"/>
                <a:gd name="connsiteX2" fmla="*/ 23208 w 26788"/>
                <a:gd name="connsiteY2" fmla="*/ 2315 h 17943"/>
                <a:gd name="connsiteX3" fmla="*/ 20256 w 26788"/>
                <a:gd name="connsiteY3" fmla="*/ 909 h 17943"/>
                <a:gd name="connsiteX4" fmla="*/ 26788 w 26788"/>
                <a:gd name="connsiteY4" fmla="*/ 10304 h 17943"/>
                <a:gd name="connsiteX5" fmla="*/ 20577 w 26788"/>
                <a:gd name="connsiteY5" fmla="*/ 17943 h 17943"/>
                <a:gd name="connsiteX6" fmla="*/ 8382 w 26788"/>
                <a:gd name="connsiteY6" fmla="*/ 15309 h 17943"/>
                <a:gd name="connsiteX7" fmla="*/ 0 w 26788"/>
                <a:gd name="connsiteY7" fmla="*/ 10831 h 17943"/>
                <a:gd name="connsiteX8" fmla="*/ 8181 w 26788"/>
                <a:gd name="connsiteY8" fmla="*/ 4773 h 17943"/>
                <a:gd name="connsiteX0" fmla="*/ 8181 w 26788"/>
                <a:gd name="connsiteY0" fmla="*/ 4773 h 17943"/>
                <a:gd name="connsiteX1" fmla="*/ 18945 w 26788"/>
                <a:gd name="connsiteY1" fmla="*/ 206 h 17943"/>
                <a:gd name="connsiteX2" fmla="*/ 23208 w 26788"/>
                <a:gd name="connsiteY2" fmla="*/ 2315 h 17943"/>
                <a:gd name="connsiteX3" fmla="*/ 20256 w 26788"/>
                <a:gd name="connsiteY3" fmla="*/ 909 h 17943"/>
                <a:gd name="connsiteX4" fmla="*/ 26788 w 26788"/>
                <a:gd name="connsiteY4" fmla="*/ 10304 h 17943"/>
                <a:gd name="connsiteX5" fmla="*/ 20577 w 26788"/>
                <a:gd name="connsiteY5" fmla="*/ 17943 h 17943"/>
                <a:gd name="connsiteX6" fmla="*/ 8382 w 26788"/>
                <a:gd name="connsiteY6" fmla="*/ 15309 h 17943"/>
                <a:gd name="connsiteX7" fmla="*/ 0 w 26788"/>
                <a:gd name="connsiteY7" fmla="*/ 10831 h 17943"/>
                <a:gd name="connsiteX8" fmla="*/ 8181 w 26788"/>
                <a:gd name="connsiteY8" fmla="*/ 4773 h 1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788" h="17943">
                  <a:moveTo>
                    <a:pt x="8181" y="4773"/>
                  </a:moveTo>
                  <a:cubicBezTo>
                    <a:pt x="11781" y="3587"/>
                    <a:pt x="16302" y="1611"/>
                    <a:pt x="18945" y="206"/>
                  </a:cubicBezTo>
                  <a:cubicBezTo>
                    <a:pt x="21248" y="-789"/>
                    <a:pt x="22775" y="2139"/>
                    <a:pt x="23208" y="2315"/>
                  </a:cubicBezTo>
                  <a:cubicBezTo>
                    <a:pt x="23641" y="2491"/>
                    <a:pt x="19297" y="397"/>
                    <a:pt x="20256" y="909"/>
                  </a:cubicBezTo>
                  <a:cubicBezTo>
                    <a:pt x="23703" y="2314"/>
                    <a:pt x="26735" y="7465"/>
                    <a:pt x="26788" y="10304"/>
                  </a:cubicBezTo>
                  <a:cubicBezTo>
                    <a:pt x="26841" y="13143"/>
                    <a:pt x="22496" y="17943"/>
                    <a:pt x="20577" y="17943"/>
                  </a:cubicBezTo>
                  <a:lnTo>
                    <a:pt x="8382" y="15309"/>
                  </a:lnTo>
                  <a:cubicBezTo>
                    <a:pt x="6383" y="14431"/>
                    <a:pt x="34" y="12587"/>
                    <a:pt x="0" y="10831"/>
                  </a:cubicBezTo>
                  <a:cubicBezTo>
                    <a:pt x="-34" y="9075"/>
                    <a:pt x="5940" y="6178"/>
                    <a:pt x="8181" y="477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lowchart: Data 4"/>
            <p:cNvSpPr/>
            <p:nvPr/>
          </p:nvSpPr>
          <p:spPr>
            <a:xfrm rot="20012379" flipH="1">
              <a:off x="3478707" y="708900"/>
              <a:ext cx="454166" cy="880607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4759 w 10000"/>
                <a:gd name="connsiteY1" fmla="*/ 141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4759 w 10000"/>
                <a:gd name="connsiteY1" fmla="*/ 141 h 10000"/>
                <a:gd name="connsiteX2" fmla="*/ 10000 w 10000"/>
                <a:gd name="connsiteY2" fmla="*/ 0 h 10000"/>
                <a:gd name="connsiteX3" fmla="*/ 9528 w 10000"/>
                <a:gd name="connsiteY3" fmla="*/ 8480 h 10000"/>
                <a:gd name="connsiteX4" fmla="*/ 0 w 10000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4759" y="141"/>
                  </a:lnTo>
                  <a:lnTo>
                    <a:pt x="10000" y="0"/>
                  </a:lnTo>
                  <a:cubicBezTo>
                    <a:pt x="9843" y="2827"/>
                    <a:pt x="9685" y="5653"/>
                    <a:pt x="9528" y="8480"/>
                  </a:cubicBezTo>
                  <a:lnTo>
                    <a:pt x="0" y="10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lowchart: Data 4"/>
            <p:cNvSpPr/>
            <p:nvPr/>
          </p:nvSpPr>
          <p:spPr>
            <a:xfrm rot="1217239" flipH="1" flipV="1">
              <a:off x="3533428" y="1760488"/>
              <a:ext cx="494759" cy="899340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4759 w 10000"/>
                <a:gd name="connsiteY1" fmla="*/ 141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4759 w 10000"/>
                <a:gd name="connsiteY1" fmla="*/ 141 h 10000"/>
                <a:gd name="connsiteX2" fmla="*/ 10000 w 10000"/>
                <a:gd name="connsiteY2" fmla="*/ 0 h 10000"/>
                <a:gd name="connsiteX3" fmla="*/ 9528 w 10000"/>
                <a:gd name="connsiteY3" fmla="*/ 8480 h 10000"/>
                <a:gd name="connsiteX4" fmla="*/ 0 w 10000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4759" y="141"/>
                  </a:lnTo>
                  <a:lnTo>
                    <a:pt x="10000" y="0"/>
                  </a:lnTo>
                  <a:cubicBezTo>
                    <a:pt x="9843" y="2827"/>
                    <a:pt x="9685" y="5653"/>
                    <a:pt x="9528" y="8480"/>
                  </a:cubicBezTo>
                  <a:lnTo>
                    <a:pt x="0" y="10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lowchart: Data 4"/>
            <p:cNvSpPr/>
            <p:nvPr/>
          </p:nvSpPr>
          <p:spPr>
            <a:xfrm rot="20237518" flipH="1">
              <a:off x="2424869" y="1234334"/>
              <a:ext cx="454166" cy="461798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4759 w 10000"/>
                <a:gd name="connsiteY1" fmla="*/ 141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4759 w 10000"/>
                <a:gd name="connsiteY1" fmla="*/ 141 h 10000"/>
                <a:gd name="connsiteX2" fmla="*/ 10000 w 10000"/>
                <a:gd name="connsiteY2" fmla="*/ 0 h 10000"/>
                <a:gd name="connsiteX3" fmla="*/ 9528 w 10000"/>
                <a:gd name="connsiteY3" fmla="*/ 8480 h 10000"/>
                <a:gd name="connsiteX4" fmla="*/ 0 w 10000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4759" y="141"/>
                  </a:lnTo>
                  <a:lnTo>
                    <a:pt x="10000" y="0"/>
                  </a:lnTo>
                  <a:cubicBezTo>
                    <a:pt x="9843" y="2827"/>
                    <a:pt x="9685" y="5653"/>
                    <a:pt x="9528" y="8480"/>
                  </a:cubicBezTo>
                  <a:lnTo>
                    <a:pt x="0" y="10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lowchart: Data 4"/>
            <p:cNvSpPr/>
            <p:nvPr/>
          </p:nvSpPr>
          <p:spPr>
            <a:xfrm rot="671448" flipH="1" flipV="1">
              <a:off x="2454031" y="1708365"/>
              <a:ext cx="543868" cy="435741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4759 w 10000"/>
                <a:gd name="connsiteY1" fmla="*/ 141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4759 w 10000"/>
                <a:gd name="connsiteY1" fmla="*/ 141 h 10000"/>
                <a:gd name="connsiteX2" fmla="*/ 10000 w 10000"/>
                <a:gd name="connsiteY2" fmla="*/ 0 h 10000"/>
                <a:gd name="connsiteX3" fmla="*/ 9528 w 10000"/>
                <a:gd name="connsiteY3" fmla="*/ 8480 h 10000"/>
                <a:gd name="connsiteX4" fmla="*/ 0 w 10000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4759" y="141"/>
                  </a:lnTo>
                  <a:lnTo>
                    <a:pt x="10000" y="0"/>
                  </a:lnTo>
                  <a:cubicBezTo>
                    <a:pt x="9843" y="2827"/>
                    <a:pt x="9685" y="5653"/>
                    <a:pt x="9528" y="8480"/>
                  </a:cubicBezTo>
                  <a:lnTo>
                    <a:pt x="0" y="10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 rot="19540653">
            <a:off x="-19702" y="6820909"/>
            <a:ext cx="1650623" cy="1820842"/>
            <a:chOff x="2390775" y="708900"/>
            <a:chExt cx="2409825" cy="1950928"/>
          </a:xfrm>
          <a:solidFill>
            <a:srgbClr val="002060"/>
          </a:solidFill>
        </p:grpSpPr>
        <p:sp>
          <p:nvSpPr>
            <p:cNvPr id="23" name="Flowchart: Terminator 3"/>
            <p:cNvSpPr/>
            <p:nvPr/>
          </p:nvSpPr>
          <p:spPr>
            <a:xfrm>
              <a:off x="2390775" y="1409700"/>
              <a:ext cx="2409825" cy="500062"/>
            </a:xfrm>
            <a:custGeom>
              <a:avLst/>
              <a:gdLst>
                <a:gd name="connsiteX0" fmla="*/ 3475 w 21600"/>
                <a:gd name="connsiteY0" fmla="*/ 0 h 21600"/>
                <a:gd name="connsiteX1" fmla="*/ 18125 w 21600"/>
                <a:gd name="connsiteY1" fmla="*/ 0 h 21600"/>
                <a:gd name="connsiteX2" fmla="*/ 21600 w 21600"/>
                <a:gd name="connsiteY2" fmla="*/ 10800 h 21600"/>
                <a:gd name="connsiteX3" fmla="*/ 18125 w 21600"/>
                <a:gd name="connsiteY3" fmla="*/ 21600 h 21600"/>
                <a:gd name="connsiteX4" fmla="*/ 3475 w 21600"/>
                <a:gd name="connsiteY4" fmla="*/ 21600 h 21600"/>
                <a:gd name="connsiteX5" fmla="*/ 0 w 21600"/>
                <a:gd name="connsiteY5" fmla="*/ 10800 h 21600"/>
                <a:gd name="connsiteX6" fmla="*/ 3475 w 21600"/>
                <a:gd name="connsiteY6" fmla="*/ 0 h 21600"/>
                <a:gd name="connsiteX0" fmla="*/ 3234 w 21600"/>
                <a:gd name="connsiteY0" fmla="*/ 4215 h 21600"/>
                <a:gd name="connsiteX1" fmla="*/ 18125 w 21600"/>
                <a:gd name="connsiteY1" fmla="*/ 0 h 21600"/>
                <a:gd name="connsiteX2" fmla="*/ 21600 w 21600"/>
                <a:gd name="connsiteY2" fmla="*/ 10800 h 21600"/>
                <a:gd name="connsiteX3" fmla="*/ 18125 w 21600"/>
                <a:gd name="connsiteY3" fmla="*/ 21600 h 21600"/>
                <a:gd name="connsiteX4" fmla="*/ 3475 w 21600"/>
                <a:gd name="connsiteY4" fmla="*/ 21600 h 21600"/>
                <a:gd name="connsiteX5" fmla="*/ 0 w 21600"/>
                <a:gd name="connsiteY5" fmla="*/ 10800 h 21600"/>
                <a:gd name="connsiteX6" fmla="*/ 3234 w 21600"/>
                <a:gd name="connsiteY6" fmla="*/ 4215 h 21600"/>
                <a:gd name="connsiteX0" fmla="*/ 3234 w 21600"/>
                <a:gd name="connsiteY0" fmla="*/ 4215 h 21600"/>
                <a:gd name="connsiteX1" fmla="*/ 18125 w 21600"/>
                <a:gd name="connsiteY1" fmla="*/ 0 h 21600"/>
                <a:gd name="connsiteX2" fmla="*/ 21600 w 21600"/>
                <a:gd name="connsiteY2" fmla="*/ 10800 h 21600"/>
                <a:gd name="connsiteX3" fmla="*/ 18125 w 21600"/>
                <a:gd name="connsiteY3" fmla="*/ 21600 h 21600"/>
                <a:gd name="connsiteX4" fmla="*/ 3113 w 21600"/>
                <a:gd name="connsiteY4" fmla="*/ 18439 h 21600"/>
                <a:gd name="connsiteX5" fmla="*/ 0 w 21600"/>
                <a:gd name="connsiteY5" fmla="*/ 10800 h 21600"/>
                <a:gd name="connsiteX6" fmla="*/ 3234 w 21600"/>
                <a:gd name="connsiteY6" fmla="*/ 4215 h 21600"/>
                <a:gd name="connsiteX0" fmla="*/ 3234 w 21600"/>
                <a:gd name="connsiteY0" fmla="*/ 4215 h 21600"/>
                <a:gd name="connsiteX1" fmla="*/ 18125 w 21600"/>
                <a:gd name="connsiteY1" fmla="*/ 0 h 21600"/>
                <a:gd name="connsiteX2" fmla="*/ 21600 w 21600"/>
                <a:gd name="connsiteY2" fmla="*/ 10800 h 21600"/>
                <a:gd name="connsiteX3" fmla="*/ 18125 w 21600"/>
                <a:gd name="connsiteY3" fmla="*/ 21600 h 21600"/>
                <a:gd name="connsiteX4" fmla="*/ 3113 w 21600"/>
                <a:gd name="connsiteY4" fmla="*/ 17912 h 21600"/>
                <a:gd name="connsiteX5" fmla="*/ 0 w 21600"/>
                <a:gd name="connsiteY5" fmla="*/ 10800 h 21600"/>
                <a:gd name="connsiteX6" fmla="*/ 3234 w 21600"/>
                <a:gd name="connsiteY6" fmla="*/ 4215 h 21600"/>
                <a:gd name="connsiteX0" fmla="*/ 8181 w 26547"/>
                <a:gd name="connsiteY0" fmla="*/ 4215 h 21600"/>
                <a:gd name="connsiteX1" fmla="*/ 23072 w 26547"/>
                <a:gd name="connsiteY1" fmla="*/ 0 h 21600"/>
                <a:gd name="connsiteX2" fmla="*/ 26547 w 26547"/>
                <a:gd name="connsiteY2" fmla="*/ 10800 h 21600"/>
                <a:gd name="connsiteX3" fmla="*/ 23072 w 26547"/>
                <a:gd name="connsiteY3" fmla="*/ 21600 h 21600"/>
                <a:gd name="connsiteX4" fmla="*/ 8060 w 26547"/>
                <a:gd name="connsiteY4" fmla="*/ 17912 h 21600"/>
                <a:gd name="connsiteX5" fmla="*/ 0 w 26547"/>
                <a:gd name="connsiteY5" fmla="*/ 13434 h 21600"/>
                <a:gd name="connsiteX6" fmla="*/ 8181 w 26547"/>
                <a:gd name="connsiteY6" fmla="*/ 4215 h 21600"/>
                <a:gd name="connsiteX0" fmla="*/ 8422 w 26788"/>
                <a:gd name="connsiteY0" fmla="*/ 4215 h 21600"/>
                <a:gd name="connsiteX1" fmla="*/ 23313 w 26788"/>
                <a:gd name="connsiteY1" fmla="*/ 0 h 21600"/>
                <a:gd name="connsiteX2" fmla="*/ 26788 w 26788"/>
                <a:gd name="connsiteY2" fmla="*/ 10800 h 21600"/>
                <a:gd name="connsiteX3" fmla="*/ 23313 w 26788"/>
                <a:gd name="connsiteY3" fmla="*/ 21600 h 21600"/>
                <a:gd name="connsiteX4" fmla="*/ 8301 w 26788"/>
                <a:gd name="connsiteY4" fmla="*/ 17912 h 21600"/>
                <a:gd name="connsiteX5" fmla="*/ 0 w 26788"/>
                <a:gd name="connsiteY5" fmla="*/ 11327 h 21600"/>
                <a:gd name="connsiteX6" fmla="*/ 8422 w 26788"/>
                <a:gd name="connsiteY6" fmla="*/ 4215 h 21600"/>
                <a:gd name="connsiteX0" fmla="*/ 8181 w 26788"/>
                <a:gd name="connsiteY0" fmla="*/ 5269 h 21600"/>
                <a:gd name="connsiteX1" fmla="*/ 23313 w 26788"/>
                <a:gd name="connsiteY1" fmla="*/ 0 h 21600"/>
                <a:gd name="connsiteX2" fmla="*/ 26788 w 26788"/>
                <a:gd name="connsiteY2" fmla="*/ 10800 h 21600"/>
                <a:gd name="connsiteX3" fmla="*/ 23313 w 26788"/>
                <a:gd name="connsiteY3" fmla="*/ 21600 h 21600"/>
                <a:gd name="connsiteX4" fmla="*/ 8301 w 26788"/>
                <a:gd name="connsiteY4" fmla="*/ 17912 h 21600"/>
                <a:gd name="connsiteX5" fmla="*/ 0 w 26788"/>
                <a:gd name="connsiteY5" fmla="*/ 11327 h 21600"/>
                <a:gd name="connsiteX6" fmla="*/ 8181 w 26788"/>
                <a:gd name="connsiteY6" fmla="*/ 5269 h 21600"/>
                <a:gd name="connsiteX0" fmla="*/ 8181 w 26788"/>
                <a:gd name="connsiteY0" fmla="*/ 5269 h 21600"/>
                <a:gd name="connsiteX1" fmla="*/ 23313 w 26788"/>
                <a:gd name="connsiteY1" fmla="*/ 0 h 21600"/>
                <a:gd name="connsiteX2" fmla="*/ 26788 w 26788"/>
                <a:gd name="connsiteY2" fmla="*/ 10800 h 21600"/>
                <a:gd name="connsiteX3" fmla="*/ 23313 w 26788"/>
                <a:gd name="connsiteY3" fmla="*/ 21600 h 21600"/>
                <a:gd name="connsiteX4" fmla="*/ 8301 w 26788"/>
                <a:gd name="connsiteY4" fmla="*/ 17912 h 21600"/>
                <a:gd name="connsiteX5" fmla="*/ 0 w 26788"/>
                <a:gd name="connsiteY5" fmla="*/ 11327 h 21600"/>
                <a:gd name="connsiteX6" fmla="*/ 8181 w 26788"/>
                <a:gd name="connsiteY6" fmla="*/ 5269 h 21600"/>
                <a:gd name="connsiteX0" fmla="*/ 8181 w 26788"/>
                <a:gd name="connsiteY0" fmla="*/ 5269 h 21600"/>
                <a:gd name="connsiteX1" fmla="*/ 23313 w 26788"/>
                <a:gd name="connsiteY1" fmla="*/ 0 h 21600"/>
                <a:gd name="connsiteX2" fmla="*/ 26788 w 26788"/>
                <a:gd name="connsiteY2" fmla="*/ 10800 h 21600"/>
                <a:gd name="connsiteX3" fmla="*/ 23313 w 26788"/>
                <a:gd name="connsiteY3" fmla="*/ 21600 h 21600"/>
                <a:gd name="connsiteX4" fmla="*/ 8301 w 26788"/>
                <a:gd name="connsiteY4" fmla="*/ 17912 h 21600"/>
                <a:gd name="connsiteX5" fmla="*/ 0 w 26788"/>
                <a:gd name="connsiteY5" fmla="*/ 11327 h 21600"/>
                <a:gd name="connsiteX6" fmla="*/ 8181 w 26788"/>
                <a:gd name="connsiteY6" fmla="*/ 5269 h 21600"/>
                <a:gd name="connsiteX0" fmla="*/ 8181 w 26788"/>
                <a:gd name="connsiteY0" fmla="*/ 5269 h 21600"/>
                <a:gd name="connsiteX1" fmla="*/ 23313 w 26788"/>
                <a:gd name="connsiteY1" fmla="*/ 0 h 21600"/>
                <a:gd name="connsiteX2" fmla="*/ 26788 w 26788"/>
                <a:gd name="connsiteY2" fmla="*/ 10800 h 21600"/>
                <a:gd name="connsiteX3" fmla="*/ 23313 w 26788"/>
                <a:gd name="connsiteY3" fmla="*/ 21600 h 21600"/>
                <a:gd name="connsiteX4" fmla="*/ 8301 w 26788"/>
                <a:gd name="connsiteY4" fmla="*/ 17912 h 21600"/>
                <a:gd name="connsiteX5" fmla="*/ 0 w 26788"/>
                <a:gd name="connsiteY5" fmla="*/ 11327 h 21600"/>
                <a:gd name="connsiteX6" fmla="*/ 8181 w 26788"/>
                <a:gd name="connsiteY6" fmla="*/ 5269 h 21600"/>
                <a:gd name="connsiteX0" fmla="*/ 8181 w 26788"/>
                <a:gd name="connsiteY0" fmla="*/ 5269 h 21600"/>
                <a:gd name="connsiteX1" fmla="*/ 23313 w 26788"/>
                <a:gd name="connsiteY1" fmla="*/ 0 h 21600"/>
                <a:gd name="connsiteX2" fmla="*/ 26788 w 26788"/>
                <a:gd name="connsiteY2" fmla="*/ 10800 h 21600"/>
                <a:gd name="connsiteX3" fmla="*/ 23313 w 26788"/>
                <a:gd name="connsiteY3" fmla="*/ 21600 h 21600"/>
                <a:gd name="connsiteX4" fmla="*/ 8301 w 26788"/>
                <a:gd name="connsiteY4" fmla="*/ 17912 h 21600"/>
                <a:gd name="connsiteX5" fmla="*/ 0 w 26788"/>
                <a:gd name="connsiteY5" fmla="*/ 11327 h 21600"/>
                <a:gd name="connsiteX6" fmla="*/ 8181 w 26788"/>
                <a:gd name="connsiteY6" fmla="*/ 5269 h 21600"/>
                <a:gd name="connsiteX0" fmla="*/ 8181 w 26788"/>
                <a:gd name="connsiteY0" fmla="*/ 5269 h 21600"/>
                <a:gd name="connsiteX1" fmla="*/ 23313 w 26788"/>
                <a:gd name="connsiteY1" fmla="*/ 0 h 21600"/>
                <a:gd name="connsiteX2" fmla="*/ 26788 w 26788"/>
                <a:gd name="connsiteY2" fmla="*/ 10800 h 21600"/>
                <a:gd name="connsiteX3" fmla="*/ 23313 w 26788"/>
                <a:gd name="connsiteY3" fmla="*/ 21600 h 21600"/>
                <a:gd name="connsiteX4" fmla="*/ 8301 w 26788"/>
                <a:gd name="connsiteY4" fmla="*/ 17912 h 21600"/>
                <a:gd name="connsiteX5" fmla="*/ 0 w 26788"/>
                <a:gd name="connsiteY5" fmla="*/ 11327 h 21600"/>
                <a:gd name="connsiteX6" fmla="*/ 8181 w 26788"/>
                <a:gd name="connsiteY6" fmla="*/ 5269 h 21600"/>
                <a:gd name="connsiteX0" fmla="*/ 8181 w 26788"/>
                <a:gd name="connsiteY0" fmla="*/ 6301 h 22632"/>
                <a:gd name="connsiteX1" fmla="*/ 20634 w 26788"/>
                <a:gd name="connsiteY1" fmla="*/ 1032 h 22632"/>
                <a:gd name="connsiteX2" fmla="*/ 23313 w 26788"/>
                <a:gd name="connsiteY2" fmla="*/ 1032 h 22632"/>
                <a:gd name="connsiteX3" fmla="*/ 26788 w 26788"/>
                <a:gd name="connsiteY3" fmla="*/ 11832 h 22632"/>
                <a:gd name="connsiteX4" fmla="*/ 23313 w 26788"/>
                <a:gd name="connsiteY4" fmla="*/ 22632 h 22632"/>
                <a:gd name="connsiteX5" fmla="*/ 8301 w 26788"/>
                <a:gd name="connsiteY5" fmla="*/ 18944 h 22632"/>
                <a:gd name="connsiteX6" fmla="*/ 0 w 26788"/>
                <a:gd name="connsiteY6" fmla="*/ 12359 h 22632"/>
                <a:gd name="connsiteX7" fmla="*/ 8181 w 26788"/>
                <a:gd name="connsiteY7" fmla="*/ 6301 h 22632"/>
                <a:gd name="connsiteX0" fmla="*/ 8181 w 26788"/>
                <a:gd name="connsiteY0" fmla="*/ 6301 h 22632"/>
                <a:gd name="connsiteX1" fmla="*/ 20634 w 26788"/>
                <a:gd name="connsiteY1" fmla="*/ 1032 h 22632"/>
                <a:gd name="connsiteX2" fmla="*/ 23313 w 26788"/>
                <a:gd name="connsiteY2" fmla="*/ 1032 h 22632"/>
                <a:gd name="connsiteX3" fmla="*/ 26788 w 26788"/>
                <a:gd name="connsiteY3" fmla="*/ 11832 h 22632"/>
                <a:gd name="connsiteX4" fmla="*/ 23313 w 26788"/>
                <a:gd name="connsiteY4" fmla="*/ 22632 h 22632"/>
                <a:gd name="connsiteX5" fmla="*/ 8301 w 26788"/>
                <a:gd name="connsiteY5" fmla="*/ 18944 h 22632"/>
                <a:gd name="connsiteX6" fmla="*/ 0 w 26788"/>
                <a:gd name="connsiteY6" fmla="*/ 12359 h 22632"/>
                <a:gd name="connsiteX7" fmla="*/ 8181 w 26788"/>
                <a:gd name="connsiteY7" fmla="*/ 6301 h 22632"/>
                <a:gd name="connsiteX0" fmla="*/ 8181 w 26788"/>
                <a:gd name="connsiteY0" fmla="*/ 5797 h 22128"/>
                <a:gd name="connsiteX1" fmla="*/ 20634 w 26788"/>
                <a:gd name="connsiteY1" fmla="*/ 528 h 22128"/>
                <a:gd name="connsiteX2" fmla="*/ 23233 w 26788"/>
                <a:gd name="connsiteY2" fmla="*/ 1582 h 22128"/>
                <a:gd name="connsiteX3" fmla="*/ 26788 w 26788"/>
                <a:gd name="connsiteY3" fmla="*/ 11328 h 22128"/>
                <a:gd name="connsiteX4" fmla="*/ 23313 w 26788"/>
                <a:gd name="connsiteY4" fmla="*/ 22128 h 22128"/>
                <a:gd name="connsiteX5" fmla="*/ 8301 w 26788"/>
                <a:gd name="connsiteY5" fmla="*/ 18440 h 22128"/>
                <a:gd name="connsiteX6" fmla="*/ 0 w 26788"/>
                <a:gd name="connsiteY6" fmla="*/ 11855 h 22128"/>
                <a:gd name="connsiteX7" fmla="*/ 8181 w 26788"/>
                <a:gd name="connsiteY7" fmla="*/ 5797 h 22128"/>
                <a:gd name="connsiteX0" fmla="*/ 8181 w 26788"/>
                <a:gd name="connsiteY0" fmla="*/ 5580 h 21911"/>
                <a:gd name="connsiteX1" fmla="*/ 20634 w 26788"/>
                <a:gd name="connsiteY1" fmla="*/ 311 h 21911"/>
                <a:gd name="connsiteX2" fmla="*/ 23233 w 26788"/>
                <a:gd name="connsiteY2" fmla="*/ 1365 h 21911"/>
                <a:gd name="connsiteX3" fmla="*/ 26788 w 26788"/>
                <a:gd name="connsiteY3" fmla="*/ 11111 h 21911"/>
                <a:gd name="connsiteX4" fmla="*/ 23313 w 26788"/>
                <a:gd name="connsiteY4" fmla="*/ 21911 h 21911"/>
                <a:gd name="connsiteX5" fmla="*/ 8301 w 26788"/>
                <a:gd name="connsiteY5" fmla="*/ 18223 h 21911"/>
                <a:gd name="connsiteX6" fmla="*/ 0 w 26788"/>
                <a:gd name="connsiteY6" fmla="*/ 11638 h 21911"/>
                <a:gd name="connsiteX7" fmla="*/ 8181 w 26788"/>
                <a:gd name="connsiteY7" fmla="*/ 5580 h 21911"/>
                <a:gd name="connsiteX0" fmla="*/ 8181 w 26788"/>
                <a:gd name="connsiteY0" fmla="*/ 5453 h 21784"/>
                <a:gd name="connsiteX1" fmla="*/ 20634 w 26788"/>
                <a:gd name="connsiteY1" fmla="*/ 184 h 21784"/>
                <a:gd name="connsiteX2" fmla="*/ 23233 w 26788"/>
                <a:gd name="connsiteY2" fmla="*/ 1238 h 21784"/>
                <a:gd name="connsiteX3" fmla="*/ 26788 w 26788"/>
                <a:gd name="connsiteY3" fmla="*/ 10984 h 21784"/>
                <a:gd name="connsiteX4" fmla="*/ 23313 w 26788"/>
                <a:gd name="connsiteY4" fmla="*/ 21784 h 21784"/>
                <a:gd name="connsiteX5" fmla="*/ 8301 w 26788"/>
                <a:gd name="connsiteY5" fmla="*/ 18096 h 21784"/>
                <a:gd name="connsiteX6" fmla="*/ 0 w 26788"/>
                <a:gd name="connsiteY6" fmla="*/ 11511 h 21784"/>
                <a:gd name="connsiteX7" fmla="*/ 8181 w 26788"/>
                <a:gd name="connsiteY7" fmla="*/ 5453 h 21784"/>
                <a:gd name="connsiteX0" fmla="*/ 8181 w 26788"/>
                <a:gd name="connsiteY0" fmla="*/ 5636 h 21967"/>
                <a:gd name="connsiteX1" fmla="*/ 20634 w 26788"/>
                <a:gd name="connsiteY1" fmla="*/ 367 h 21967"/>
                <a:gd name="connsiteX2" fmla="*/ 23233 w 26788"/>
                <a:gd name="connsiteY2" fmla="*/ 1421 h 21967"/>
                <a:gd name="connsiteX3" fmla="*/ 26788 w 26788"/>
                <a:gd name="connsiteY3" fmla="*/ 11167 h 21967"/>
                <a:gd name="connsiteX4" fmla="*/ 23313 w 26788"/>
                <a:gd name="connsiteY4" fmla="*/ 21967 h 21967"/>
                <a:gd name="connsiteX5" fmla="*/ 8301 w 26788"/>
                <a:gd name="connsiteY5" fmla="*/ 18279 h 21967"/>
                <a:gd name="connsiteX6" fmla="*/ 0 w 26788"/>
                <a:gd name="connsiteY6" fmla="*/ 11694 h 21967"/>
                <a:gd name="connsiteX7" fmla="*/ 8181 w 26788"/>
                <a:gd name="connsiteY7" fmla="*/ 5636 h 21967"/>
                <a:gd name="connsiteX0" fmla="*/ 8181 w 26788"/>
                <a:gd name="connsiteY0" fmla="*/ 6089 h 22420"/>
                <a:gd name="connsiteX1" fmla="*/ 20634 w 26788"/>
                <a:gd name="connsiteY1" fmla="*/ 820 h 22420"/>
                <a:gd name="connsiteX2" fmla="*/ 22001 w 26788"/>
                <a:gd name="connsiteY2" fmla="*/ 118 h 22420"/>
                <a:gd name="connsiteX3" fmla="*/ 23233 w 26788"/>
                <a:gd name="connsiteY3" fmla="*/ 1874 h 22420"/>
                <a:gd name="connsiteX4" fmla="*/ 26788 w 26788"/>
                <a:gd name="connsiteY4" fmla="*/ 11620 h 22420"/>
                <a:gd name="connsiteX5" fmla="*/ 23313 w 26788"/>
                <a:gd name="connsiteY5" fmla="*/ 22420 h 22420"/>
                <a:gd name="connsiteX6" fmla="*/ 8301 w 26788"/>
                <a:gd name="connsiteY6" fmla="*/ 18732 h 22420"/>
                <a:gd name="connsiteX7" fmla="*/ 0 w 26788"/>
                <a:gd name="connsiteY7" fmla="*/ 12147 h 22420"/>
                <a:gd name="connsiteX8" fmla="*/ 8181 w 26788"/>
                <a:gd name="connsiteY8" fmla="*/ 6089 h 22420"/>
                <a:gd name="connsiteX0" fmla="*/ 8181 w 26788"/>
                <a:gd name="connsiteY0" fmla="*/ 5666 h 21997"/>
                <a:gd name="connsiteX1" fmla="*/ 20634 w 26788"/>
                <a:gd name="connsiteY1" fmla="*/ 397 h 21997"/>
                <a:gd name="connsiteX2" fmla="*/ 21921 w 26788"/>
                <a:gd name="connsiteY2" fmla="*/ 749 h 21997"/>
                <a:gd name="connsiteX3" fmla="*/ 23233 w 26788"/>
                <a:gd name="connsiteY3" fmla="*/ 1451 h 21997"/>
                <a:gd name="connsiteX4" fmla="*/ 26788 w 26788"/>
                <a:gd name="connsiteY4" fmla="*/ 11197 h 21997"/>
                <a:gd name="connsiteX5" fmla="*/ 23313 w 26788"/>
                <a:gd name="connsiteY5" fmla="*/ 21997 h 21997"/>
                <a:gd name="connsiteX6" fmla="*/ 8301 w 26788"/>
                <a:gd name="connsiteY6" fmla="*/ 18309 h 21997"/>
                <a:gd name="connsiteX7" fmla="*/ 0 w 26788"/>
                <a:gd name="connsiteY7" fmla="*/ 11724 h 21997"/>
                <a:gd name="connsiteX8" fmla="*/ 8181 w 26788"/>
                <a:gd name="connsiteY8" fmla="*/ 5666 h 21997"/>
                <a:gd name="connsiteX0" fmla="*/ 8181 w 26805"/>
                <a:gd name="connsiteY0" fmla="*/ 5666 h 20241"/>
                <a:gd name="connsiteX1" fmla="*/ 20634 w 26805"/>
                <a:gd name="connsiteY1" fmla="*/ 397 h 20241"/>
                <a:gd name="connsiteX2" fmla="*/ 21921 w 26805"/>
                <a:gd name="connsiteY2" fmla="*/ 749 h 20241"/>
                <a:gd name="connsiteX3" fmla="*/ 23233 w 26805"/>
                <a:gd name="connsiteY3" fmla="*/ 1451 h 20241"/>
                <a:gd name="connsiteX4" fmla="*/ 26788 w 26805"/>
                <a:gd name="connsiteY4" fmla="*/ 11197 h 20241"/>
                <a:gd name="connsiteX5" fmla="*/ 21945 w 26805"/>
                <a:gd name="connsiteY5" fmla="*/ 20241 h 20241"/>
                <a:gd name="connsiteX6" fmla="*/ 8301 w 26805"/>
                <a:gd name="connsiteY6" fmla="*/ 18309 h 20241"/>
                <a:gd name="connsiteX7" fmla="*/ 0 w 26805"/>
                <a:gd name="connsiteY7" fmla="*/ 11724 h 20241"/>
                <a:gd name="connsiteX8" fmla="*/ 8181 w 26805"/>
                <a:gd name="connsiteY8" fmla="*/ 5666 h 20241"/>
                <a:gd name="connsiteX0" fmla="*/ 8181 w 26805"/>
                <a:gd name="connsiteY0" fmla="*/ 5752 h 20327"/>
                <a:gd name="connsiteX1" fmla="*/ 20634 w 26805"/>
                <a:gd name="connsiteY1" fmla="*/ 483 h 20327"/>
                <a:gd name="connsiteX2" fmla="*/ 21921 w 26805"/>
                <a:gd name="connsiteY2" fmla="*/ 484 h 20327"/>
                <a:gd name="connsiteX3" fmla="*/ 23233 w 26805"/>
                <a:gd name="connsiteY3" fmla="*/ 1537 h 20327"/>
                <a:gd name="connsiteX4" fmla="*/ 26788 w 26805"/>
                <a:gd name="connsiteY4" fmla="*/ 11283 h 20327"/>
                <a:gd name="connsiteX5" fmla="*/ 21945 w 26805"/>
                <a:gd name="connsiteY5" fmla="*/ 20327 h 20327"/>
                <a:gd name="connsiteX6" fmla="*/ 8301 w 26805"/>
                <a:gd name="connsiteY6" fmla="*/ 18395 h 20327"/>
                <a:gd name="connsiteX7" fmla="*/ 0 w 26805"/>
                <a:gd name="connsiteY7" fmla="*/ 11810 h 20327"/>
                <a:gd name="connsiteX8" fmla="*/ 8181 w 26805"/>
                <a:gd name="connsiteY8" fmla="*/ 5752 h 20327"/>
                <a:gd name="connsiteX0" fmla="*/ 8181 w 26848"/>
                <a:gd name="connsiteY0" fmla="*/ 5752 h 18922"/>
                <a:gd name="connsiteX1" fmla="*/ 20634 w 26848"/>
                <a:gd name="connsiteY1" fmla="*/ 483 h 18922"/>
                <a:gd name="connsiteX2" fmla="*/ 21921 w 26848"/>
                <a:gd name="connsiteY2" fmla="*/ 484 h 18922"/>
                <a:gd name="connsiteX3" fmla="*/ 23233 w 26848"/>
                <a:gd name="connsiteY3" fmla="*/ 1537 h 18922"/>
                <a:gd name="connsiteX4" fmla="*/ 26788 w 26848"/>
                <a:gd name="connsiteY4" fmla="*/ 11283 h 18922"/>
                <a:gd name="connsiteX5" fmla="*/ 20577 w 26848"/>
                <a:gd name="connsiteY5" fmla="*/ 18922 h 18922"/>
                <a:gd name="connsiteX6" fmla="*/ 8301 w 26848"/>
                <a:gd name="connsiteY6" fmla="*/ 18395 h 18922"/>
                <a:gd name="connsiteX7" fmla="*/ 0 w 26848"/>
                <a:gd name="connsiteY7" fmla="*/ 11810 h 18922"/>
                <a:gd name="connsiteX8" fmla="*/ 8181 w 26848"/>
                <a:gd name="connsiteY8" fmla="*/ 5752 h 18922"/>
                <a:gd name="connsiteX0" fmla="*/ 8181 w 26848"/>
                <a:gd name="connsiteY0" fmla="*/ 5752 h 18922"/>
                <a:gd name="connsiteX1" fmla="*/ 20634 w 26848"/>
                <a:gd name="connsiteY1" fmla="*/ 483 h 18922"/>
                <a:gd name="connsiteX2" fmla="*/ 21921 w 26848"/>
                <a:gd name="connsiteY2" fmla="*/ 484 h 18922"/>
                <a:gd name="connsiteX3" fmla="*/ 23233 w 26848"/>
                <a:gd name="connsiteY3" fmla="*/ 1537 h 18922"/>
                <a:gd name="connsiteX4" fmla="*/ 26788 w 26848"/>
                <a:gd name="connsiteY4" fmla="*/ 11283 h 18922"/>
                <a:gd name="connsiteX5" fmla="*/ 20577 w 26848"/>
                <a:gd name="connsiteY5" fmla="*/ 18922 h 18922"/>
                <a:gd name="connsiteX6" fmla="*/ 8462 w 26848"/>
                <a:gd name="connsiteY6" fmla="*/ 16990 h 18922"/>
                <a:gd name="connsiteX7" fmla="*/ 0 w 26848"/>
                <a:gd name="connsiteY7" fmla="*/ 11810 h 18922"/>
                <a:gd name="connsiteX8" fmla="*/ 8181 w 26848"/>
                <a:gd name="connsiteY8" fmla="*/ 5752 h 18922"/>
                <a:gd name="connsiteX0" fmla="*/ 8181 w 26848"/>
                <a:gd name="connsiteY0" fmla="*/ 5752 h 18922"/>
                <a:gd name="connsiteX1" fmla="*/ 20634 w 26848"/>
                <a:gd name="connsiteY1" fmla="*/ 483 h 18922"/>
                <a:gd name="connsiteX2" fmla="*/ 21921 w 26848"/>
                <a:gd name="connsiteY2" fmla="*/ 484 h 18922"/>
                <a:gd name="connsiteX3" fmla="*/ 23233 w 26848"/>
                <a:gd name="connsiteY3" fmla="*/ 1537 h 18922"/>
                <a:gd name="connsiteX4" fmla="*/ 26788 w 26848"/>
                <a:gd name="connsiteY4" fmla="*/ 11283 h 18922"/>
                <a:gd name="connsiteX5" fmla="*/ 20577 w 26848"/>
                <a:gd name="connsiteY5" fmla="*/ 18922 h 18922"/>
                <a:gd name="connsiteX6" fmla="*/ 8382 w 26848"/>
                <a:gd name="connsiteY6" fmla="*/ 16288 h 18922"/>
                <a:gd name="connsiteX7" fmla="*/ 0 w 26848"/>
                <a:gd name="connsiteY7" fmla="*/ 11810 h 18922"/>
                <a:gd name="connsiteX8" fmla="*/ 8181 w 26848"/>
                <a:gd name="connsiteY8" fmla="*/ 5752 h 18922"/>
                <a:gd name="connsiteX0" fmla="*/ 8181 w 26848"/>
                <a:gd name="connsiteY0" fmla="*/ 5752 h 18922"/>
                <a:gd name="connsiteX1" fmla="*/ 20634 w 26848"/>
                <a:gd name="connsiteY1" fmla="*/ 483 h 18922"/>
                <a:gd name="connsiteX2" fmla="*/ 21921 w 26848"/>
                <a:gd name="connsiteY2" fmla="*/ 484 h 18922"/>
                <a:gd name="connsiteX3" fmla="*/ 23233 w 26848"/>
                <a:gd name="connsiteY3" fmla="*/ 1537 h 18922"/>
                <a:gd name="connsiteX4" fmla="*/ 26788 w 26848"/>
                <a:gd name="connsiteY4" fmla="*/ 11283 h 18922"/>
                <a:gd name="connsiteX5" fmla="*/ 20577 w 26848"/>
                <a:gd name="connsiteY5" fmla="*/ 18922 h 18922"/>
                <a:gd name="connsiteX6" fmla="*/ 8382 w 26848"/>
                <a:gd name="connsiteY6" fmla="*/ 16288 h 18922"/>
                <a:gd name="connsiteX7" fmla="*/ 0 w 26848"/>
                <a:gd name="connsiteY7" fmla="*/ 11810 h 18922"/>
                <a:gd name="connsiteX8" fmla="*/ 8181 w 26848"/>
                <a:gd name="connsiteY8" fmla="*/ 5752 h 18922"/>
                <a:gd name="connsiteX0" fmla="*/ 8181 w 26848"/>
                <a:gd name="connsiteY0" fmla="*/ 5752 h 18922"/>
                <a:gd name="connsiteX1" fmla="*/ 20634 w 26848"/>
                <a:gd name="connsiteY1" fmla="*/ 483 h 18922"/>
                <a:gd name="connsiteX2" fmla="*/ 21921 w 26848"/>
                <a:gd name="connsiteY2" fmla="*/ 484 h 18922"/>
                <a:gd name="connsiteX3" fmla="*/ 23233 w 26848"/>
                <a:gd name="connsiteY3" fmla="*/ 1537 h 18922"/>
                <a:gd name="connsiteX4" fmla="*/ 26788 w 26848"/>
                <a:gd name="connsiteY4" fmla="*/ 11283 h 18922"/>
                <a:gd name="connsiteX5" fmla="*/ 20577 w 26848"/>
                <a:gd name="connsiteY5" fmla="*/ 18922 h 18922"/>
                <a:gd name="connsiteX6" fmla="*/ 8382 w 26848"/>
                <a:gd name="connsiteY6" fmla="*/ 16288 h 18922"/>
                <a:gd name="connsiteX7" fmla="*/ 0 w 26848"/>
                <a:gd name="connsiteY7" fmla="*/ 11810 h 18922"/>
                <a:gd name="connsiteX8" fmla="*/ 8181 w 26848"/>
                <a:gd name="connsiteY8" fmla="*/ 5752 h 18922"/>
                <a:gd name="connsiteX0" fmla="*/ 8181 w 26848"/>
                <a:gd name="connsiteY0" fmla="*/ 5752 h 18922"/>
                <a:gd name="connsiteX1" fmla="*/ 20634 w 26848"/>
                <a:gd name="connsiteY1" fmla="*/ 483 h 18922"/>
                <a:gd name="connsiteX2" fmla="*/ 21921 w 26848"/>
                <a:gd name="connsiteY2" fmla="*/ 484 h 18922"/>
                <a:gd name="connsiteX3" fmla="*/ 23233 w 26848"/>
                <a:gd name="connsiteY3" fmla="*/ 1537 h 18922"/>
                <a:gd name="connsiteX4" fmla="*/ 26788 w 26848"/>
                <a:gd name="connsiteY4" fmla="*/ 11283 h 18922"/>
                <a:gd name="connsiteX5" fmla="*/ 20577 w 26848"/>
                <a:gd name="connsiteY5" fmla="*/ 18922 h 18922"/>
                <a:gd name="connsiteX6" fmla="*/ 8382 w 26848"/>
                <a:gd name="connsiteY6" fmla="*/ 16288 h 18922"/>
                <a:gd name="connsiteX7" fmla="*/ 0 w 26848"/>
                <a:gd name="connsiteY7" fmla="*/ 11810 h 18922"/>
                <a:gd name="connsiteX8" fmla="*/ 8181 w 26848"/>
                <a:gd name="connsiteY8" fmla="*/ 5752 h 18922"/>
                <a:gd name="connsiteX0" fmla="*/ 8181 w 26848"/>
                <a:gd name="connsiteY0" fmla="*/ 5395 h 18565"/>
                <a:gd name="connsiteX1" fmla="*/ 18945 w 26848"/>
                <a:gd name="connsiteY1" fmla="*/ 828 h 18565"/>
                <a:gd name="connsiteX2" fmla="*/ 21921 w 26848"/>
                <a:gd name="connsiteY2" fmla="*/ 127 h 18565"/>
                <a:gd name="connsiteX3" fmla="*/ 23233 w 26848"/>
                <a:gd name="connsiteY3" fmla="*/ 1180 h 18565"/>
                <a:gd name="connsiteX4" fmla="*/ 26788 w 26848"/>
                <a:gd name="connsiteY4" fmla="*/ 10926 h 18565"/>
                <a:gd name="connsiteX5" fmla="*/ 20577 w 26848"/>
                <a:gd name="connsiteY5" fmla="*/ 18565 h 18565"/>
                <a:gd name="connsiteX6" fmla="*/ 8382 w 26848"/>
                <a:gd name="connsiteY6" fmla="*/ 15931 h 18565"/>
                <a:gd name="connsiteX7" fmla="*/ 0 w 26848"/>
                <a:gd name="connsiteY7" fmla="*/ 11453 h 18565"/>
                <a:gd name="connsiteX8" fmla="*/ 8181 w 26848"/>
                <a:gd name="connsiteY8" fmla="*/ 5395 h 18565"/>
                <a:gd name="connsiteX0" fmla="*/ 8181 w 26788"/>
                <a:gd name="connsiteY0" fmla="*/ 5592 h 18762"/>
                <a:gd name="connsiteX1" fmla="*/ 18945 w 26788"/>
                <a:gd name="connsiteY1" fmla="*/ 1025 h 18762"/>
                <a:gd name="connsiteX2" fmla="*/ 21921 w 26788"/>
                <a:gd name="connsiteY2" fmla="*/ 324 h 18762"/>
                <a:gd name="connsiteX3" fmla="*/ 20417 w 26788"/>
                <a:gd name="connsiteY3" fmla="*/ 1026 h 18762"/>
                <a:gd name="connsiteX4" fmla="*/ 26788 w 26788"/>
                <a:gd name="connsiteY4" fmla="*/ 11123 h 18762"/>
                <a:gd name="connsiteX5" fmla="*/ 20577 w 26788"/>
                <a:gd name="connsiteY5" fmla="*/ 18762 h 18762"/>
                <a:gd name="connsiteX6" fmla="*/ 8382 w 26788"/>
                <a:gd name="connsiteY6" fmla="*/ 16128 h 18762"/>
                <a:gd name="connsiteX7" fmla="*/ 0 w 26788"/>
                <a:gd name="connsiteY7" fmla="*/ 11650 h 18762"/>
                <a:gd name="connsiteX8" fmla="*/ 8181 w 26788"/>
                <a:gd name="connsiteY8" fmla="*/ 5592 h 18762"/>
                <a:gd name="connsiteX0" fmla="*/ 8181 w 26788"/>
                <a:gd name="connsiteY0" fmla="*/ 5592 h 18762"/>
                <a:gd name="connsiteX1" fmla="*/ 18945 w 26788"/>
                <a:gd name="connsiteY1" fmla="*/ 1025 h 18762"/>
                <a:gd name="connsiteX2" fmla="*/ 21921 w 26788"/>
                <a:gd name="connsiteY2" fmla="*/ 324 h 18762"/>
                <a:gd name="connsiteX3" fmla="*/ 20417 w 26788"/>
                <a:gd name="connsiteY3" fmla="*/ 1026 h 18762"/>
                <a:gd name="connsiteX4" fmla="*/ 26788 w 26788"/>
                <a:gd name="connsiteY4" fmla="*/ 11123 h 18762"/>
                <a:gd name="connsiteX5" fmla="*/ 20577 w 26788"/>
                <a:gd name="connsiteY5" fmla="*/ 18762 h 18762"/>
                <a:gd name="connsiteX6" fmla="*/ 8382 w 26788"/>
                <a:gd name="connsiteY6" fmla="*/ 16128 h 18762"/>
                <a:gd name="connsiteX7" fmla="*/ 0 w 26788"/>
                <a:gd name="connsiteY7" fmla="*/ 11650 h 18762"/>
                <a:gd name="connsiteX8" fmla="*/ 8181 w 26788"/>
                <a:gd name="connsiteY8" fmla="*/ 5592 h 18762"/>
                <a:gd name="connsiteX0" fmla="*/ 8181 w 26788"/>
                <a:gd name="connsiteY0" fmla="*/ 5592 h 18762"/>
                <a:gd name="connsiteX1" fmla="*/ 18945 w 26788"/>
                <a:gd name="connsiteY1" fmla="*/ 1025 h 18762"/>
                <a:gd name="connsiteX2" fmla="*/ 21921 w 26788"/>
                <a:gd name="connsiteY2" fmla="*/ 324 h 18762"/>
                <a:gd name="connsiteX3" fmla="*/ 20417 w 26788"/>
                <a:gd name="connsiteY3" fmla="*/ 1026 h 18762"/>
                <a:gd name="connsiteX4" fmla="*/ 26788 w 26788"/>
                <a:gd name="connsiteY4" fmla="*/ 11123 h 18762"/>
                <a:gd name="connsiteX5" fmla="*/ 20577 w 26788"/>
                <a:gd name="connsiteY5" fmla="*/ 18762 h 18762"/>
                <a:gd name="connsiteX6" fmla="*/ 8382 w 26788"/>
                <a:gd name="connsiteY6" fmla="*/ 16128 h 18762"/>
                <a:gd name="connsiteX7" fmla="*/ 0 w 26788"/>
                <a:gd name="connsiteY7" fmla="*/ 11650 h 18762"/>
                <a:gd name="connsiteX8" fmla="*/ 8181 w 26788"/>
                <a:gd name="connsiteY8" fmla="*/ 5592 h 18762"/>
                <a:gd name="connsiteX0" fmla="*/ 8181 w 26788"/>
                <a:gd name="connsiteY0" fmla="*/ 5069 h 18239"/>
                <a:gd name="connsiteX1" fmla="*/ 18945 w 26788"/>
                <a:gd name="connsiteY1" fmla="*/ 502 h 18239"/>
                <a:gd name="connsiteX2" fmla="*/ 23208 w 26788"/>
                <a:gd name="connsiteY2" fmla="*/ 2611 h 18239"/>
                <a:gd name="connsiteX3" fmla="*/ 20417 w 26788"/>
                <a:gd name="connsiteY3" fmla="*/ 503 h 18239"/>
                <a:gd name="connsiteX4" fmla="*/ 26788 w 26788"/>
                <a:gd name="connsiteY4" fmla="*/ 10600 h 18239"/>
                <a:gd name="connsiteX5" fmla="*/ 20577 w 26788"/>
                <a:gd name="connsiteY5" fmla="*/ 18239 h 18239"/>
                <a:gd name="connsiteX6" fmla="*/ 8382 w 26788"/>
                <a:gd name="connsiteY6" fmla="*/ 15605 h 18239"/>
                <a:gd name="connsiteX7" fmla="*/ 0 w 26788"/>
                <a:gd name="connsiteY7" fmla="*/ 11127 h 18239"/>
                <a:gd name="connsiteX8" fmla="*/ 8181 w 26788"/>
                <a:gd name="connsiteY8" fmla="*/ 5069 h 18239"/>
                <a:gd name="connsiteX0" fmla="*/ 8181 w 26788"/>
                <a:gd name="connsiteY0" fmla="*/ 4773 h 17943"/>
                <a:gd name="connsiteX1" fmla="*/ 18945 w 26788"/>
                <a:gd name="connsiteY1" fmla="*/ 206 h 17943"/>
                <a:gd name="connsiteX2" fmla="*/ 23208 w 26788"/>
                <a:gd name="connsiteY2" fmla="*/ 2315 h 17943"/>
                <a:gd name="connsiteX3" fmla="*/ 20256 w 26788"/>
                <a:gd name="connsiteY3" fmla="*/ 909 h 17943"/>
                <a:gd name="connsiteX4" fmla="*/ 26788 w 26788"/>
                <a:gd name="connsiteY4" fmla="*/ 10304 h 17943"/>
                <a:gd name="connsiteX5" fmla="*/ 20577 w 26788"/>
                <a:gd name="connsiteY5" fmla="*/ 17943 h 17943"/>
                <a:gd name="connsiteX6" fmla="*/ 8382 w 26788"/>
                <a:gd name="connsiteY6" fmla="*/ 15309 h 17943"/>
                <a:gd name="connsiteX7" fmla="*/ 0 w 26788"/>
                <a:gd name="connsiteY7" fmla="*/ 10831 h 17943"/>
                <a:gd name="connsiteX8" fmla="*/ 8181 w 26788"/>
                <a:gd name="connsiteY8" fmla="*/ 4773 h 17943"/>
                <a:gd name="connsiteX0" fmla="*/ 8181 w 26788"/>
                <a:gd name="connsiteY0" fmla="*/ 4773 h 17943"/>
                <a:gd name="connsiteX1" fmla="*/ 18945 w 26788"/>
                <a:gd name="connsiteY1" fmla="*/ 206 h 17943"/>
                <a:gd name="connsiteX2" fmla="*/ 23208 w 26788"/>
                <a:gd name="connsiteY2" fmla="*/ 2315 h 17943"/>
                <a:gd name="connsiteX3" fmla="*/ 20256 w 26788"/>
                <a:gd name="connsiteY3" fmla="*/ 909 h 17943"/>
                <a:gd name="connsiteX4" fmla="*/ 26788 w 26788"/>
                <a:gd name="connsiteY4" fmla="*/ 10304 h 17943"/>
                <a:gd name="connsiteX5" fmla="*/ 20577 w 26788"/>
                <a:gd name="connsiteY5" fmla="*/ 17943 h 17943"/>
                <a:gd name="connsiteX6" fmla="*/ 8382 w 26788"/>
                <a:gd name="connsiteY6" fmla="*/ 15309 h 17943"/>
                <a:gd name="connsiteX7" fmla="*/ 0 w 26788"/>
                <a:gd name="connsiteY7" fmla="*/ 10831 h 17943"/>
                <a:gd name="connsiteX8" fmla="*/ 8181 w 26788"/>
                <a:gd name="connsiteY8" fmla="*/ 4773 h 17943"/>
                <a:gd name="connsiteX0" fmla="*/ 8181 w 26788"/>
                <a:gd name="connsiteY0" fmla="*/ 4773 h 17943"/>
                <a:gd name="connsiteX1" fmla="*/ 18945 w 26788"/>
                <a:gd name="connsiteY1" fmla="*/ 206 h 17943"/>
                <a:gd name="connsiteX2" fmla="*/ 23208 w 26788"/>
                <a:gd name="connsiteY2" fmla="*/ 2315 h 17943"/>
                <a:gd name="connsiteX3" fmla="*/ 20256 w 26788"/>
                <a:gd name="connsiteY3" fmla="*/ 909 h 17943"/>
                <a:gd name="connsiteX4" fmla="*/ 26788 w 26788"/>
                <a:gd name="connsiteY4" fmla="*/ 10304 h 17943"/>
                <a:gd name="connsiteX5" fmla="*/ 20577 w 26788"/>
                <a:gd name="connsiteY5" fmla="*/ 17943 h 17943"/>
                <a:gd name="connsiteX6" fmla="*/ 8382 w 26788"/>
                <a:gd name="connsiteY6" fmla="*/ 15309 h 17943"/>
                <a:gd name="connsiteX7" fmla="*/ 0 w 26788"/>
                <a:gd name="connsiteY7" fmla="*/ 10831 h 17943"/>
                <a:gd name="connsiteX8" fmla="*/ 8181 w 26788"/>
                <a:gd name="connsiteY8" fmla="*/ 4773 h 17943"/>
                <a:gd name="connsiteX0" fmla="*/ 8181 w 26788"/>
                <a:gd name="connsiteY0" fmla="*/ 4773 h 17943"/>
                <a:gd name="connsiteX1" fmla="*/ 18945 w 26788"/>
                <a:gd name="connsiteY1" fmla="*/ 206 h 17943"/>
                <a:gd name="connsiteX2" fmla="*/ 23208 w 26788"/>
                <a:gd name="connsiteY2" fmla="*/ 2315 h 17943"/>
                <a:gd name="connsiteX3" fmla="*/ 20256 w 26788"/>
                <a:gd name="connsiteY3" fmla="*/ 909 h 17943"/>
                <a:gd name="connsiteX4" fmla="*/ 26788 w 26788"/>
                <a:gd name="connsiteY4" fmla="*/ 10304 h 17943"/>
                <a:gd name="connsiteX5" fmla="*/ 20577 w 26788"/>
                <a:gd name="connsiteY5" fmla="*/ 17943 h 17943"/>
                <a:gd name="connsiteX6" fmla="*/ 8382 w 26788"/>
                <a:gd name="connsiteY6" fmla="*/ 15309 h 17943"/>
                <a:gd name="connsiteX7" fmla="*/ 0 w 26788"/>
                <a:gd name="connsiteY7" fmla="*/ 10831 h 17943"/>
                <a:gd name="connsiteX8" fmla="*/ 8181 w 26788"/>
                <a:gd name="connsiteY8" fmla="*/ 4773 h 17943"/>
                <a:gd name="connsiteX0" fmla="*/ 8181 w 26788"/>
                <a:gd name="connsiteY0" fmla="*/ 4773 h 17943"/>
                <a:gd name="connsiteX1" fmla="*/ 18945 w 26788"/>
                <a:gd name="connsiteY1" fmla="*/ 206 h 17943"/>
                <a:gd name="connsiteX2" fmla="*/ 23208 w 26788"/>
                <a:gd name="connsiteY2" fmla="*/ 2315 h 17943"/>
                <a:gd name="connsiteX3" fmla="*/ 20256 w 26788"/>
                <a:gd name="connsiteY3" fmla="*/ 909 h 17943"/>
                <a:gd name="connsiteX4" fmla="*/ 26788 w 26788"/>
                <a:gd name="connsiteY4" fmla="*/ 10304 h 17943"/>
                <a:gd name="connsiteX5" fmla="*/ 20577 w 26788"/>
                <a:gd name="connsiteY5" fmla="*/ 17943 h 17943"/>
                <a:gd name="connsiteX6" fmla="*/ 8382 w 26788"/>
                <a:gd name="connsiteY6" fmla="*/ 15309 h 17943"/>
                <a:gd name="connsiteX7" fmla="*/ 0 w 26788"/>
                <a:gd name="connsiteY7" fmla="*/ 10831 h 17943"/>
                <a:gd name="connsiteX8" fmla="*/ 8181 w 26788"/>
                <a:gd name="connsiteY8" fmla="*/ 4773 h 1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788" h="17943">
                  <a:moveTo>
                    <a:pt x="8181" y="4773"/>
                  </a:moveTo>
                  <a:cubicBezTo>
                    <a:pt x="11781" y="3587"/>
                    <a:pt x="16302" y="1611"/>
                    <a:pt x="18945" y="206"/>
                  </a:cubicBezTo>
                  <a:cubicBezTo>
                    <a:pt x="21248" y="-789"/>
                    <a:pt x="22775" y="2139"/>
                    <a:pt x="23208" y="2315"/>
                  </a:cubicBezTo>
                  <a:cubicBezTo>
                    <a:pt x="23641" y="2491"/>
                    <a:pt x="19297" y="397"/>
                    <a:pt x="20256" y="909"/>
                  </a:cubicBezTo>
                  <a:cubicBezTo>
                    <a:pt x="23703" y="2314"/>
                    <a:pt x="26735" y="7465"/>
                    <a:pt x="26788" y="10304"/>
                  </a:cubicBezTo>
                  <a:cubicBezTo>
                    <a:pt x="26841" y="13143"/>
                    <a:pt x="22496" y="17943"/>
                    <a:pt x="20577" y="17943"/>
                  </a:cubicBezTo>
                  <a:lnTo>
                    <a:pt x="8382" y="15309"/>
                  </a:lnTo>
                  <a:cubicBezTo>
                    <a:pt x="6383" y="14431"/>
                    <a:pt x="34" y="12587"/>
                    <a:pt x="0" y="10831"/>
                  </a:cubicBezTo>
                  <a:cubicBezTo>
                    <a:pt x="-34" y="9075"/>
                    <a:pt x="5940" y="6178"/>
                    <a:pt x="8181" y="477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lowchart: Data 4"/>
            <p:cNvSpPr/>
            <p:nvPr/>
          </p:nvSpPr>
          <p:spPr>
            <a:xfrm rot="20012379" flipH="1">
              <a:off x="3478707" y="708900"/>
              <a:ext cx="454166" cy="880607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4759 w 10000"/>
                <a:gd name="connsiteY1" fmla="*/ 141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4759 w 10000"/>
                <a:gd name="connsiteY1" fmla="*/ 141 h 10000"/>
                <a:gd name="connsiteX2" fmla="*/ 10000 w 10000"/>
                <a:gd name="connsiteY2" fmla="*/ 0 h 10000"/>
                <a:gd name="connsiteX3" fmla="*/ 9528 w 10000"/>
                <a:gd name="connsiteY3" fmla="*/ 8480 h 10000"/>
                <a:gd name="connsiteX4" fmla="*/ 0 w 10000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4759" y="141"/>
                  </a:lnTo>
                  <a:lnTo>
                    <a:pt x="10000" y="0"/>
                  </a:lnTo>
                  <a:cubicBezTo>
                    <a:pt x="9843" y="2827"/>
                    <a:pt x="9685" y="5653"/>
                    <a:pt x="9528" y="8480"/>
                  </a:cubicBezTo>
                  <a:lnTo>
                    <a:pt x="0" y="10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lowchart: Data 4"/>
            <p:cNvSpPr/>
            <p:nvPr/>
          </p:nvSpPr>
          <p:spPr>
            <a:xfrm rot="1217239" flipH="1" flipV="1">
              <a:off x="3533428" y="1760488"/>
              <a:ext cx="494759" cy="899340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4759 w 10000"/>
                <a:gd name="connsiteY1" fmla="*/ 141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4759 w 10000"/>
                <a:gd name="connsiteY1" fmla="*/ 141 h 10000"/>
                <a:gd name="connsiteX2" fmla="*/ 10000 w 10000"/>
                <a:gd name="connsiteY2" fmla="*/ 0 h 10000"/>
                <a:gd name="connsiteX3" fmla="*/ 9528 w 10000"/>
                <a:gd name="connsiteY3" fmla="*/ 8480 h 10000"/>
                <a:gd name="connsiteX4" fmla="*/ 0 w 10000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4759" y="141"/>
                  </a:lnTo>
                  <a:lnTo>
                    <a:pt x="10000" y="0"/>
                  </a:lnTo>
                  <a:cubicBezTo>
                    <a:pt x="9843" y="2827"/>
                    <a:pt x="9685" y="5653"/>
                    <a:pt x="9528" y="8480"/>
                  </a:cubicBezTo>
                  <a:lnTo>
                    <a:pt x="0" y="10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lowchart: Data 4"/>
            <p:cNvSpPr/>
            <p:nvPr/>
          </p:nvSpPr>
          <p:spPr>
            <a:xfrm rot="20237518" flipH="1">
              <a:off x="2424869" y="1234334"/>
              <a:ext cx="454166" cy="461798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4759 w 10000"/>
                <a:gd name="connsiteY1" fmla="*/ 141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4759 w 10000"/>
                <a:gd name="connsiteY1" fmla="*/ 141 h 10000"/>
                <a:gd name="connsiteX2" fmla="*/ 10000 w 10000"/>
                <a:gd name="connsiteY2" fmla="*/ 0 h 10000"/>
                <a:gd name="connsiteX3" fmla="*/ 9528 w 10000"/>
                <a:gd name="connsiteY3" fmla="*/ 8480 h 10000"/>
                <a:gd name="connsiteX4" fmla="*/ 0 w 10000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4759" y="141"/>
                  </a:lnTo>
                  <a:lnTo>
                    <a:pt x="10000" y="0"/>
                  </a:lnTo>
                  <a:cubicBezTo>
                    <a:pt x="9843" y="2827"/>
                    <a:pt x="9685" y="5653"/>
                    <a:pt x="9528" y="8480"/>
                  </a:cubicBezTo>
                  <a:lnTo>
                    <a:pt x="0" y="10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lowchart: Data 4"/>
            <p:cNvSpPr/>
            <p:nvPr/>
          </p:nvSpPr>
          <p:spPr>
            <a:xfrm rot="671448" flipH="1" flipV="1">
              <a:off x="2454031" y="1708365"/>
              <a:ext cx="543868" cy="435741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4759 w 10000"/>
                <a:gd name="connsiteY1" fmla="*/ 141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4759 w 10000"/>
                <a:gd name="connsiteY1" fmla="*/ 141 h 10000"/>
                <a:gd name="connsiteX2" fmla="*/ 10000 w 10000"/>
                <a:gd name="connsiteY2" fmla="*/ 0 h 10000"/>
                <a:gd name="connsiteX3" fmla="*/ 9528 w 10000"/>
                <a:gd name="connsiteY3" fmla="*/ 8480 h 10000"/>
                <a:gd name="connsiteX4" fmla="*/ 0 w 10000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4759" y="141"/>
                  </a:lnTo>
                  <a:lnTo>
                    <a:pt x="10000" y="0"/>
                  </a:lnTo>
                  <a:cubicBezTo>
                    <a:pt x="9843" y="2827"/>
                    <a:pt x="9685" y="5653"/>
                    <a:pt x="9528" y="8480"/>
                  </a:cubicBezTo>
                  <a:lnTo>
                    <a:pt x="0" y="10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 rot="20521976">
            <a:off x="-1682566" y="3272935"/>
            <a:ext cx="1650623" cy="1820842"/>
            <a:chOff x="2390775" y="708900"/>
            <a:chExt cx="2409825" cy="1950928"/>
          </a:xfrm>
          <a:solidFill>
            <a:srgbClr val="002060"/>
          </a:solidFill>
        </p:grpSpPr>
        <p:sp>
          <p:nvSpPr>
            <p:cNvPr id="29" name="Flowchart: Terminator 3"/>
            <p:cNvSpPr/>
            <p:nvPr/>
          </p:nvSpPr>
          <p:spPr>
            <a:xfrm>
              <a:off x="2390775" y="1409700"/>
              <a:ext cx="2409825" cy="500062"/>
            </a:xfrm>
            <a:custGeom>
              <a:avLst/>
              <a:gdLst>
                <a:gd name="connsiteX0" fmla="*/ 3475 w 21600"/>
                <a:gd name="connsiteY0" fmla="*/ 0 h 21600"/>
                <a:gd name="connsiteX1" fmla="*/ 18125 w 21600"/>
                <a:gd name="connsiteY1" fmla="*/ 0 h 21600"/>
                <a:gd name="connsiteX2" fmla="*/ 21600 w 21600"/>
                <a:gd name="connsiteY2" fmla="*/ 10800 h 21600"/>
                <a:gd name="connsiteX3" fmla="*/ 18125 w 21600"/>
                <a:gd name="connsiteY3" fmla="*/ 21600 h 21600"/>
                <a:gd name="connsiteX4" fmla="*/ 3475 w 21600"/>
                <a:gd name="connsiteY4" fmla="*/ 21600 h 21600"/>
                <a:gd name="connsiteX5" fmla="*/ 0 w 21600"/>
                <a:gd name="connsiteY5" fmla="*/ 10800 h 21600"/>
                <a:gd name="connsiteX6" fmla="*/ 3475 w 21600"/>
                <a:gd name="connsiteY6" fmla="*/ 0 h 21600"/>
                <a:gd name="connsiteX0" fmla="*/ 3234 w 21600"/>
                <a:gd name="connsiteY0" fmla="*/ 4215 h 21600"/>
                <a:gd name="connsiteX1" fmla="*/ 18125 w 21600"/>
                <a:gd name="connsiteY1" fmla="*/ 0 h 21600"/>
                <a:gd name="connsiteX2" fmla="*/ 21600 w 21600"/>
                <a:gd name="connsiteY2" fmla="*/ 10800 h 21600"/>
                <a:gd name="connsiteX3" fmla="*/ 18125 w 21600"/>
                <a:gd name="connsiteY3" fmla="*/ 21600 h 21600"/>
                <a:gd name="connsiteX4" fmla="*/ 3475 w 21600"/>
                <a:gd name="connsiteY4" fmla="*/ 21600 h 21600"/>
                <a:gd name="connsiteX5" fmla="*/ 0 w 21600"/>
                <a:gd name="connsiteY5" fmla="*/ 10800 h 21600"/>
                <a:gd name="connsiteX6" fmla="*/ 3234 w 21600"/>
                <a:gd name="connsiteY6" fmla="*/ 4215 h 21600"/>
                <a:gd name="connsiteX0" fmla="*/ 3234 w 21600"/>
                <a:gd name="connsiteY0" fmla="*/ 4215 h 21600"/>
                <a:gd name="connsiteX1" fmla="*/ 18125 w 21600"/>
                <a:gd name="connsiteY1" fmla="*/ 0 h 21600"/>
                <a:gd name="connsiteX2" fmla="*/ 21600 w 21600"/>
                <a:gd name="connsiteY2" fmla="*/ 10800 h 21600"/>
                <a:gd name="connsiteX3" fmla="*/ 18125 w 21600"/>
                <a:gd name="connsiteY3" fmla="*/ 21600 h 21600"/>
                <a:gd name="connsiteX4" fmla="*/ 3113 w 21600"/>
                <a:gd name="connsiteY4" fmla="*/ 18439 h 21600"/>
                <a:gd name="connsiteX5" fmla="*/ 0 w 21600"/>
                <a:gd name="connsiteY5" fmla="*/ 10800 h 21600"/>
                <a:gd name="connsiteX6" fmla="*/ 3234 w 21600"/>
                <a:gd name="connsiteY6" fmla="*/ 4215 h 21600"/>
                <a:gd name="connsiteX0" fmla="*/ 3234 w 21600"/>
                <a:gd name="connsiteY0" fmla="*/ 4215 h 21600"/>
                <a:gd name="connsiteX1" fmla="*/ 18125 w 21600"/>
                <a:gd name="connsiteY1" fmla="*/ 0 h 21600"/>
                <a:gd name="connsiteX2" fmla="*/ 21600 w 21600"/>
                <a:gd name="connsiteY2" fmla="*/ 10800 h 21600"/>
                <a:gd name="connsiteX3" fmla="*/ 18125 w 21600"/>
                <a:gd name="connsiteY3" fmla="*/ 21600 h 21600"/>
                <a:gd name="connsiteX4" fmla="*/ 3113 w 21600"/>
                <a:gd name="connsiteY4" fmla="*/ 17912 h 21600"/>
                <a:gd name="connsiteX5" fmla="*/ 0 w 21600"/>
                <a:gd name="connsiteY5" fmla="*/ 10800 h 21600"/>
                <a:gd name="connsiteX6" fmla="*/ 3234 w 21600"/>
                <a:gd name="connsiteY6" fmla="*/ 4215 h 21600"/>
                <a:gd name="connsiteX0" fmla="*/ 8181 w 26547"/>
                <a:gd name="connsiteY0" fmla="*/ 4215 h 21600"/>
                <a:gd name="connsiteX1" fmla="*/ 23072 w 26547"/>
                <a:gd name="connsiteY1" fmla="*/ 0 h 21600"/>
                <a:gd name="connsiteX2" fmla="*/ 26547 w 26547"/>
                <a:gd name="connsiteY2" fmla="*/ 10800 h 21600"/>
                <a:gd name="connsiteX3" fmla="*/ 23072 w 26547"/>
                <a:gd name="connsiteY3" fmla="*/ 21600 h 21600"/>
                <a:gd name="connsiteX4" fmla="*/ 8060 w 26547"/>
                <a:gd name="connsiteY4" fmla="*/ 17912 h 21600"/>
                <a:gd name="connsiteX5" fmla="*/ 0 w 26547"/>
                <a:gd name="connsiteY5" fmla="*/ 13434 h 21600"/>
                <a:gd name="connsiteX6" fmla="*/ 8181 w 26547"/>
                <a:gd name="connsiteY6" fmla="*/ 4215 h 21600"/>
                <a:gd name="connsiteX0" fmla="*/ 8422 w 26788"/>
                <a:gd name="connsiteY0" fmla="*/ 4215 h 21600"/>
                <a:gd name="connsiteX1" fmla="*/ 23313 w 26788"/>
                <a:gd name="connsiteY1" fmla="*/ 0 h 21600"/>
                <a:gd name="connsiteX2" fmla="*/ 26788 w 26788"/>
                <a:gd name="connsiteY2" fmla="*/ 10800 h 21600"/>
                <a:gd name="connsiteX3" fmla="*/ 23313 w 26788"/>
                <a:gd name="connsiteY3" fmla="*/ 21600 h 21600"/>
                <a:gd name="connsiteX4" fmla="*/ 8301 w 26788"/>
                <a:gd name="connsiteY4" fmla="*/ 17912 h 21600"/>
                <a:gd name="connsiteX5" fmla="*/ 0 w 26788"/>
                <a:gd name="connsiteY5" fmla="*/ 11327 h 21600"/>
                <a:gd name="connsiteX6" fmla="*/ 8422 w 26788"/>
                <a:gd name="connsiteY6" fmla="*/ 4215 h 21600"/>
                <a:gd name="connsiteX0" fmla="*/ 8181 w 26788"/>
                <a:gd name="connsiteY0" fmla="*/ 5269 h 21600"/>
                <a:gd name="connsiteX1" fmla="*/ 23313 w 26788"/>
                <a:gd name="connsiteY1" fmla="*/ 0 h 21600"/>
                <a:gd name="connsiteX2" fmla="*/ 26788 w 26788"/>
                <a:gd name="connsiteY2" fmla="*/ 10800 h 21600"/>
                <a:gd name="connsiteX3" fmla="*/ 23313 w 26788"/>
                <a:gd name="connsiteY3" fmla="*/ 21600 h 21600"/>
                <a:gd name="connsiteX4" fmla="*/ 8301 w 26788"/>
                <a:gd name="connsiteY4" fmla="*/ 17912 h 21600"/>
                <a:gd name="connsiteX5" fmla="*/ 0 w 26788"/>
                <a:gd name="connsiteY5" fmla="*/ 11327 h 21600"/>
                <a:gd name="connsiteX6" fmla="*/ 8181 w 26788"/>
                <a:gd name="connsiteY6" fmla="*/ 5269 h 21600"/>
                <a:gd name="connsiteX0" fmla="*/ 8181 w 26788"/>
                <a:gd name="connsiteY0" fmla="*/ 5269 h 21600"/>
                <a:gd name="connsiteX1" fmla="*/ 23313 w 26788"/>
                <a:gd name="connsiteY1" fmla="*/ 0 h 21600"/>
                <a:gd name="connsiteX2" fmla="*/ 26788 w 26788"/>
                <a:gd name="connsiteY2" fmla="*/ 10800 h 21600"/>
                <a:gd name="connsiteX3" fmla="*/ 23313 w 26788"/>
                <a:gd name="connsiteY3" fmla="*/ 21600 h 21600"/>
                <a:gd name="connsiteX4" fmla="*/ 8301 w 26788"/>
                <a:gd name="connsiteY4" fmla="*/ 17912 h 21600"/>
                <a:gd name="connsiteX5" fmla="*/ 0 w 26788"/>
                <a:gd name="connsiteY5" fmla="*/ 11327 h 21600"/>
                <a:gd name="connsiteX6" fmla="*/ 8181 w 26788"/>
                <a:gd name="connsiteY6" fmla="*/ 5269 h 21600"/>
                <a:gd name="connsiteX0" fmla="*/ 8181 w 26788"/>
                <a:gd name="connsiteY0" fmla="*/ 5269 h 21600"/>
                <a:gd name="connsiteX1" fmla="*/ 23313 w 26788"/>
                <a:gd name="connsiteY1" fmla="*/ 0 h 21600"/>
                <a:gd name="connsiteX2" fmla="*/ 26788 w 26788"/>
                <a:gd name="connsiteY2" fmla="*/ 10800 h 21600"/>
                <a:gd name="connsiteX3" fmla="*/ 23313 w 26788"/>
                <a:gd name="connsiteY3" fmla="*/ 21600 h 21600"/>
                <a:gd name="connsiteX4" fmla="*/ 8301 w 26788"/>
                <a:gd name="connsiteY4" fmla="*/ 17912 h 21600"/>
                <a:gd name="connsiteX5" fmla="*/ 0 w 26788"/>
                <a:gd name="connsiteY5" fmla="*/ 11327 h 21600"/>
                <a:gd name="connsiteX6" fmla="*/ 8181 w 26788"/>
                <a:gd name="connsiteY6" fmla="*/ 5269 h 21600"/>
                <a:gd name="connsiteX0" fmla="*/ 8181 w 26788"/>
                <a:gd name="connsiteY0" fmla="*/ 5269 h 21600"/>
                <a:gd name="connsiteX1" fmla="*/ 23313 w 26788"/>
                <a:gd name="connsiteY1" fmla="*/ 0 h 21600"/>
                <a:gd name="connsiteX2" fmla="*/ 26788 w 26788"/>
                <a:gd name="connsiteY2" fmla="*/ 10800 h 21600"/>
                <a:gd name="connsiteX3" fmla="*/ 23313 w 26788"/>
                <a:gd name="connsiteY3" fmla="*/ 21600 h 21600"/>
                <a:gd name="connsiteX4" fmla="*/ 8301 w 26788"/>
                <a:gd name="connsiteY4" fmla="*/ 17912 h 21600"/>
                <a:gd name="connsiteX5" fmla="*/ 0 w 26788"/>
                <a:gd name="connsiteY5" fmla="*/ 11327 h 21600"/>
                <a:gd name="connsiteX6" fmla="*/ 8181 w 26788"/>
                <a:gd name="connsiteY6" fmla="*/ 5269 h 21600"/>
                <a:gd name="connsiteX0" fmla="*/ 8181 w 26788"/>
                <a:gd name="connsiteY0" fmla="*/ 5269 h 21600"/>
                <a:gd name="connsiteX1" fmla="*/ 23313 w 26788"/>
                <a:gd name="connsiteY1" fmla="*/ 0 h 21600"/>
                <a:gd name="connsiteX2" fmla="*/ 26788 w 26788"/>
                <a:gd name="connsiteY2" fmla="*/ 10800 h 21600"/>
                <a:gd name="connsiteX3" fmla="*/ 23313 w 26788"/>
                <a:gd name="connsiteY3" fmla="*/ 21600 h 21600"/>
                <a:gd name="connsiteX4" fmla="*/ 8301 w 26788"/>
                <a:gd name="connsiteY4" fmla="*/ 17912 h 21600"/>
                <a:gd name="connsiteX5" fmla="*/ 0 w 26788"/>
                <a:gd name="connsiteY5" fmla="*/ 11327 h 21600"/>
                <a:gd name="connsiteX6" fmla="*/ 8181 w 26788"/>
                <a:gd name="connsiteY6" fmla="*/ 5269 h 21600"/>
                <a:gd name="connsiteX0" fmla="*/ 8181 w 26788"/>
                <a:gd name="connsiteY0" fmla="*/ 5269 h 21600"/>
                <a:gd name="connsiteX1" fmla="*/ 23313 w 26788"/>
                <a:gd name="connsiteY1" fmla="*/ 0 h 21600"/>
                <a:gd name="connsiteX2" fmla="*/ 26788 w 26788"/>
                <a:gd name="connsiteY2" fmla="*/ 10800 h 21600"/>
                <a:gd name="connsiteX3" fmla="*/ 23313 w 26788"/>
                <a:gd name="connsiteY3" fmla="*/ 21600 h 21600"/>
                <a:gd name="connsiteX4" fmla="*/ 8301 w 26788"/>
                <a:gd name="connsiteY4" fmla="*/ 17912 h 21600"/>
                <a:gd name="connsiteX5" fmla="*/ 0 w 26788"/>
                <a:gd name="connsiteY5" fmla="*/ 11327 h 21600"/>
                <a:gd name="connsiteX6" fmla="*/ 8181 w 26788"/>
                <a:gd name="connsiteY6" fmla="*/ 5269 h 21600"/>
                <a:gd name="connsiteX0" fmla="*/ 8181 w 26788"/>
                <a:gd name="connsiteY0" fmla="*/ 6301 h 22632"/>
                <a:gd name="connsiteX1" fmla="*/ 20634 w 26788"/>
                <a:gd name="connsiteY1" fmla="*/ 1032 h 22632"/>
                <a:gd name="connsiteX2" fmla="*/ 23313 w 26788"/>
                <a:gd name="connsiteY2" fmla="*/ 1032 h 22632"/>
                <a:gd name="connsiteX3" fmla="*/ 26788 w 26788"/>
                <a:gd name="connsiteY3" fmla="*/ 11832 h 22632"/>
                <a:gd name="connsiteX4" fmla="*/ 23313 w 26788"/>
                <a:gd name="connsiteY4" fmla="*/ 22632 h 22632"/>
                <a:gd name="connsiteX5" fmla="*/ 8301 w 26788"/>
                <a:gd name="connsiteY5" fmla="*/ 18944 h 22632"/>
                <a:gd name="connsiteX6" fmla="*/ 0 w 26788"/>
                <a:gd name="connsiteY6" fmla="*/ 12359 h 22632"/>
                <a:gd name="connsiteX7" fmla="*/ 8181 w 26788"/>
                <a:gd name="connsiteY7" fmla="*/ 6301 h 22632"/>
                <a:gd name="connsiteX0" fmla="*/ 8181 w 26788"/>
                <a:gd name="connsiteY0" fmla="*/ 6301 h 22632"/>
                <a:gd name="connsiteX1" fmla="*/ 20634 w 26788"/>
                <a:gd name="connsiteY1" fmla="*/ 1032 h 22632"/>
                <a:gd name="connsiteX2" fmla="*/ 23313 w 26788"/>
                <a:gd name="connsiteY2" fmla="*/ 1032 h 22632"/>
                <a:gd name="connsiteX3" fmla="*/ 26788 w 26788"/>
                <a:gd name="connsiteY3" fmla="*/ 11832 h 22632"/>
                <a:gd name="connsiteX4" fmla="*/ 23313 w 26788"/>
                <a:gd name="connsiteY4" fmla="*/ 22632 h 22632"/>
                <a:gd name="connsiteX5" fmla="*/ 8301 w 26788"/>
                <a:gd name="connsiteY5" fmla="*/ 18944 h 22632"/>
                <a:gd name="connsiteX6" fmla="*/ 0 w 26788"/>
                <a:gd name="connsiteY6" fmla="*/ 12359 h 22632"/>
                <a:gd name="connsiteX7" fmla="*/ 8181 w 26788"/>
                <a:gd name="connsiteY7" fmla="*/ 6301 h 22632"/>
                <a:gd name="connsiteX0" fmla="*/ 8181 w 26788"/>
                <a:gd name="connsiteY0" fmla="*/ 5797 h 22128"/>
                <a:gd name="connsiteX1" fmla="*/ 20634 w 26788"/>
                <a:gd name="connsiteY1" fmla="*/ 528 h 22128"/>
                <a:gd name="connsiteX2" fmla="*/ 23233 w 26788"/>
                <a:gd name="connsiteY2" fmla="*/ 1582 h 22128"/>
                <a:gd name="connsiteX3" fmla="*/ 26788 w 26788"/>
                <a:gd name="connsiteY3" fmla="*/ 11328 h 22128"/>
                <a:gd name="connsiteX4" fmla="*/ 23313 w 26788"/>
                <a:gd name="connsiteY4" fmla="*/ 22128 h 22128"/>
                <a:gd name="connsiteX5" fmla="*/ 8301 w 26788"/>
                <a:gd name="connsiteY5" fmla="*/ 18440 h 22128"/>
                <a:gd name="connsiteX6" fmla="*/ 0 w 26788"/>
                <a:gd name="connsiteY6" fmla="*/ 11855 h 22128"/>
                <a:gd name="connsiteX7" fmla="*/ 8181 w 26788"/>
                <a:gd name="connsiteY7" fmla="*/ 5797 h 22128"/>
                <a:gd name="connsiteX0" fmla="*/ 8181 w 26788"/>
                <a:gd name="connsiteY0" fmla="*/ 5580 h 21911"/>
                <a:gd name="connsiteX1" fmla="*/ 20634 w 26788"/>
                <a:gd name="connsiteY1" fmla="*/ 311 h 21911"/>
                <a:gd name="connsiteX2" fmla="*/ 23233 w 26788"/>
                <a:gd name="connsiteY2" fmla="*/ 1365 h 21911"/>
                <a:gd name="connsiteX3" fmla="*/ 26788 w 26788"/>
                <a:gd name="connsiteY3" fmla="*/ 11111 h 21911"/>
                <a:gd name="connsiteX4" fmla="*/ 23313 w 26788"/>
                <a:gd name="connsiteY4" fmla="*/ 21911 h 21911"/>
                <a:gd name="connsiteX5" fmla="*/ 8301 w 26788"/>
                <a:gd name="connsiteY5" fmla="*/ 18223 h 21911"/>
                <a:gd name="connsiteX6" fmla="*/ 0 w 26788"/>
                <a:gd name="connsiteY6" fmla="*/ 11638 h 21911"/>
                <a:gd name="connsiteX7" fmla="*/ 8181 w 26788"/>
                <a:gd name="connsiteY7" fmla="*/ 5580 h 21911"/>
                <a:gd name="connsiteX0" fmla="*/ 8181 w 26788"/>
                <a:gd name="connsiteY0" fmla="*/ 5453 h 21784"/>
                <a:gd name="connsiteX1" fmla="*/ 20634 w 26788"/>
                <a:gd name="connsiteY1" fmla="*/ 184 h 21784"/>
                <a:gd name="connsiteX2" fmla="*/ 23233 w 26788"/>
                <a:gd name="connsiteY2" fmla="*/ 1238 h 21784"/>
                <a:gd name="connsiteX3" fmla="*/ 26788 w 26788"/>
                <a:gd name="connsiteY3" fmla="*/ 10984 h 21784"/>
                <a:gd name="connsiteX4" fmla="*/ 23313 w 26788"/>
                <a:gd name="connsiteY4" fmla="*/ 21784 h 21784"/>
                <a:gd name="connsiteX5" fmla="*/ 8301 w 26788"/>
                <a:gd name="connsiteY5" fmla="*/ 18096 h 21784"/>
                <a:gd name="connsiteX6" fmla="*/ 0 w 26788"/>
                <a:gd name="connsiteY6" fmla="*/ 11511 h 21784"/>
                <a:gd name="connsiteX7" fmla="*/ 8181 w 26788"/>
                <a:gd name="connsiteY7" fmla="*/ 5453 h 21784"/>
                <a:gd name="connsiteX0" fmla="*/ 8181 w 26788"/>
                <a:gd name="connsiteY0" fmla="*/ 5636 h 21967"/>
                <a:gd name="connsiteX1" fmla="*/ 20634 w 26788"/>
                <a:gd name="connsiteY1" fmla="*/ 367 h 21967"/>
                <a:gd name="connsiteX2" fmla="*/ 23233 w 26788"/>
                <a:gd name="connsiteY2" fmla="*/ 1421 h 21967"/>
                <a:gd name="connsiteX3" fmla="*/ 26788 w 26788"/>
                <a:gd name="connsiteY3" fmla="*/ 11167 h 21967"/>
                <a:gd name="connsiteX4" fmla="*/ 23313 w 26788"/>
                <a:gd name="connsiteY4" fmla="*/ 21967 h 21967"/>
                <a:gd name="connsiteX5" fmla="*/ 8301 w 26788"/>
                <a:gd name="connsiteY5" fmla="*/ 18279 h 21967"/>
                <a:gd name="connsiteX6" fmla="*/ 0 w 26788"/>
                <a:gd name="connsiteY6" fmla="*/ 11694 h 21967"/>
                <a:gd name="connsiteX7" fmla="*/ 8181 w 26788"/>
                <a:gd name="connsiteY7" fmla="*/ 5636 h 21967"/>
                <a:gd name="connsiteX0" fmla="*/ 8181 w 26788"/>
                <a:gd name="connsiteY0" fmla="*/ 6089 h 22420"/>
                <a:gd name="connsiteX1" fmla="*/ 20634 w 26788"/>
                <a:gd name="connsiteY1" fmla="*/ 820 h 22420"/>
                <a:gd name="connsiteX2" fmla="*/ 22001 w 26788"/>
                <a:gd name="connsiteY2" fmla="*/ 118 h 22420"/>
                <a:gd name="connsiteX3" fmla="*/ 23233 w 26788"/>
                <a:gd name="connsiteY3" fmla="*/ 1874 h 22420"/>
                <a:gd name="connsiteX4" fmla="*/ 26788 w 26788"/>
                <a:gd name="connsiteY4" fmla="*/ 11620 h 22420"/>
                <a:gd name="connsiteX5" fmla="*/ 23313 w 26788"/>
                <a:gd name="connsiteY5" fmla="*/ 22420 h 22420"/>
                <a:gd name="connsiteX6" fmla="*/ 8301 w 26788"/>
                <a:gd name="connsiteY6" fmla="*/ 18732 h 22420"/>
                <a:gd name="connsiteX7" fmla="*/ 0 w 26788"/>
                <a:gd name="connsiteY7" fmla="*/ 12147 h 22420"/>
                <a:gd name="connsiteX8" fmla="*/ 8181 w 26788"/>
                <a:gd name="connsiteY8" fmla="*/ 6089 h 22420"/>
                <a:gd name="connsiteX0" fmla="*/ 8181 w 26788"/>
                <a:gd name="connsiteY0" fmla="*/ 5666 h 21997"/>
                <a:gd name="connsiteX1" fmla="*/ 20634 w 26788"/>
                <a:gd name="connsiteY1" fmla="*/ 397 h 21997"/>
                <a:gd name="connsiteX2" fmla="*/ 21921 w 26788"/>
                <a:gd name="connsiteY2" fmla="*/ 749 h 21997"/>
                <a:gd name="connsiteX3" fmla="*/ 23233 w 26788"/>
                <a:gd name="connsiteY3" fmla="*/ 1451 h 21997"/>
                <a:gd name="connsiteX4" fmla="*/ 26788 w 26788"/>
                <a:gd name="connsiteY4" fmla="*/ 11197 h 21997"/>
                <a:gd name="connsiteX5" fmla="*/ 23313 w 26788"/>
                <a:gd name="connsiteY5" fmla="*/ 21997 h 21997"/>
                <a:gd name="connsiteX6" fmla="*/ 8301 w 26788"/>
                <a:gd name="connsiteY6" fmla="*/ 18309 h 21997"/>
                <a:gd name="connsiteX7" fmla="*/ 0 w 26788"/>
                <a:gd name="connsiteY7" fmla="*/ 11724 h 21997"/>
                <a:gd name="connsiteX8" fmla="*/ 8181 w 26788"/>
                <a:gd name="connsiteY8" fmla="*/ 5666 h 21997"/>
                <a:gd name="connsiteX0" fmla="*/ 8181 w 26805"/>
                <a:gd name="connsiteY0" fmla="*/ 5666 h 20241"/>
                <a:gd name="connsiteX1" fmla="*/ 20634 w 26805"/>
                <a:gd name="connsiteY1" fmla="*/ 397 h 20241"/>
                <a:gd name="connsiteX2" fmla="*/ 21921 w 26805"/>
                <a:gd name="connsiteY2" fmla="*/ 749 h 20241"/>
                <a:gd name="connsiteX3" fmla="*/ 23233 w 26805"/>
                <a:gd name="connsiteY3" fmla="*/ 1451 h 20241"/>
                <a:gd name="connsiteX4" fmla="*/ 26788 w 26805"/>
                <a:gd name="connsiteY4" fmla="*/ 11197 h 20241"/>
                <a:gd name="connsiteX5" fmla="*/ 21945 w 26805"/>
                <a:gd name="connsiteY5" fmla="*/ 20241 h 20241"/>
                <a:gd name="connsiteX6" fmla="*/ 8301 w 26805"/>
                <a:gd name="connsiteY6" fmla="*/ 18309 h 20241"/>
                <a:gd name="connsiteX7" fmla="*/ 0 w 26805"/>
                <a:gd name="connsiteY7" fmla="*/ 11724 h 20241"/>
                <a:gd name="connsiteX8" fmla="*/ 8181 w 26805"/>
                <a:gd name="connsiteY8" fmla="*/ 5666 h 20241"/>
                <a:gd name="connsiteX0" fmla="*/ 8181 w 26805"/>
                <a:gd name="connsiteY0" fmla="*/ 5752 h 20327"/>
                <a:gd name="connsiteX1" fmla="*/ 20634 w 26805"/>
                <a:gd name="connsiteY1" fmla="*/ 483 h 20327"/>
                <a:gd name="connsiteX2" fmla="*/ 21921 w 26805"/>
                <a:gd name="connsiteY2" fmla="*/ 484 h 20327"/>
                <a:gd name="connsiteX3" fmla="*/ 23233 w 26805"/>
                <a:gd name="connsiteY3" fmla="*/ 1537 h 20327"/>
                <a:gd name="connsiteX4" fmla="*/ 26788 w 26805"/>
                <a:gd name="connsiteY4" fmla="*/ 11283 h 20327"/>
                <a:gd name="connsiteX5" fmla="*/ 21945 w 26805"/>
                <a:gd name="connsiteY5" fmla="*/ 20327 h 20327"/>
                <a:gd name="connsiteX6" fmla="*/ 8301 w 26805"/>
                <a:gd name="connsiteY6" fmla="*/ 18395 h 20327"/>
                <a:gd name="connsiteX7" fmla="*/ 0 w 26805"/>
                <a:gd name="connsiteY7" fmla="*/ 11810 h 20327"/>
                <a:gd name="connsiteX8" fmla="*/ 8181 w 26805"/>
                <a:gd name="connsiteY8" fmla="*/ 5752 h 20327"/>
                <a:gd name="connsiteX0" fmla="*/ 8181 w 26848"/>
                <a:gd name="connsiteY0" fmla="*/ 5752 h 18922"/>
                <a:gd name="connsiteX1" fmla="*/ 20634 w 26848"/>
                <a:gd name="connsiteY1" fmla="*/ 483 h 18922"/>
                <a:gd name="connsiteX2" fmla="*/ 21921 w 26848"/>
                <a:gd name="connsiteY2" fmla="*/ 484 h 18922"/>
                <a:gd name="connsiteX3" fmla="*/ 23233 w 26848"/>
                <a:gd name="connsiteY3" fmla="*/ 1537 h 18922"/>
                <a:gd name="connsiteX4" fmla="*/ 26788 w 26848"/>
                <a:gd name="connsiteY4" fmla="*/ 11283 h 18922"/>
                <a:gd name="connsiteX5" fmla="*/ 20577 w 26848"/>
                <a:gd name="connsiteY5" fmla="*/ 18922 h 18922"/>
                <a:gd name="connsiteX6" fmla="*/ 8301 w 26848"/>
                <a:gd name="connsiteY6" fmla="*/ 18395 h 18922"/>
                <a:gd name="connsiteX7" fmla="*/ 0 w 26848"/>
                <a:gd name="connsiteY7" fmla="*/ 11810 h 18922"/>
                <a:gd name="connsiteX8" fmla="*/ 8181 w 26848"/>
                <a:gd name="connsiteY8" fmla="*/ 5752 h 18922"/>
                <a:gd name="connsiteX0" fmla="*/ 8181 w 26848"/>
                <a:gd name="connsiteY0" fmla="*/ 5752 h 18922"/>
                <a:gd name="connsiteX1" fmla="*/ 20634 w 26848"/>
                <a:gd name="connsiteY1" fmla="*/ 483 h 18922"/>
                <a:gd name="connsiteX2" fmla="*/ 21921 w 26848"/>
                <a:gd name="connsiteY2" fmla="*/ 484 h 18922"/>
                <a:gd name="connsiteX3" fmla="*/ 23233 w 26848"/>
                <a:gd name="connsiteY3" fmla="*/ 1537 h 18922"/>
                <a:gd name="connsiteX4" fmla="*/ 26788 w 26848"/>
                <a:gd name="connsiteY4" fmla="*/ 11283 h 18922"/>
                <a:gd name="connsiteX5" fmla="*/ 20577 w 26848"/>
                <a:gd name="connsiteY5" fmla="*/ 18922 h 18922"/>
                <a:gd name="connsiteX6" fmla="*/ 8462 w 26848"/>
                <a:gd name="connsiteY6" fmla="*/ 16990 h 18922"/>
                <a:gd name="connsiteX7" fmla="*/ 0 w 26848"/>
                <a:gd name="connsiteY7" fmla="*/ 11810 h 18922"/>
                <a:gd name="connsiteX8" fmla="*/ 8181 w 26848"/>
                <a:gd name="connsiteY8" fmla="*/ 5752 h 18922"/>
                <a:gd name="connsiteX0" fmla="*/ 8181 w 26848"/>
                <a:gd name="connsiteY0" fmla="*/ 5752 h 18922"/>
                <a:gd name="connsiteX1" fmla="*/ 20634 w 26848"/>
                <a:gd name="connsiteY1" fmla="*/ 483 h 18922"/>
                <a:gd name="connsiteX2" fmla="*/ 21921 w 26848"/>
                <a:gd name="connsiteY2" fmla="*/ 484 h 18922"/>
                <a:gd name="connsiteX3" fmla="*/ 23233 w 26848"/>
                <a:gd name="connsiteY3" fmla="*/ 1537 h 18922"/>
                <a:gd name="connsiteX4" fmla="*/ 26788 w 26848"/>
                <a:gd name="connsiteY4" fmla="*/ 11283 h 18922"/>
                <a:gd name="connsiteX5" fmla="*/ 20577 w 26848"/>
                <a:gd name="connsiteY5" fmla="*/ 18922 h 18922"/>
                <a:gd name="connsiteX6" fmla="*/ 8382 w 26848"/>
                <a:gd name="connsiteY6" fmla="*/ 16288 h 18922"/>
                <a:gd name="connsiteX7" fmla="*/ 0 w 26848"/>
                <a:gd name="connsiteY7" fmla="*/ 11810 h 18922"/>
                <a:gd name="connsiteX8" fmla="*/ 8181 w 26848"/>
                <a:gd name="connsiteY8" fmla="*/ 5752 h 18922"/>
                <a:gd name="connsiteX0" fmla="*/ 8181 w 26848"/>
                <a:gd name="connsiteY0" fmla="*/ 5752 h 18922"/>
                <a:gd name="connsiteX1" fmla="*/ 20634 w 26848"/>
                <a:gd name="connsiteY1" fmla="*/ 483 h 18922"/>
                <a:gd name="connsiteX2" fmla="*/ 21921 w 26848"/>
                <a:gd name="connsiteY2" fmla="*/ 484 h 18922"/>
                <a:gd name="connsiteX3" fmla="*/ 23233 w 26848"/>
                <a:gd name="connsiteY3" fmla="*/ 1537 h 18922"/>
                <a:gd name="connsiteX4" fmla="*/ 26788 w 26848"/>
                <a:gd name="connsiteY4" fmla="*/ 11283 h 18922"/>
                <a:gd name="connsiteX5" fmla="*/ 20577 w 26848"/>
                <a:gd name="connsiteY5" fmla="*/ 18922 h 18922"/>
                <a:gd name="connsiteX6" fmla="*/ 8382 w 26848"/>
                <a:gd name="connsiteY6" fmla="*/ 16288 h 18922"/>
                <a:gd name="connsiteX7" fmla="*/ 0 w 26848"/>
                <a:gd name="connsiteY7" fmla="*/ 11810 h 18922"/>
                <a:gd name="connsiteX8" fmla="*/ 8181 w 26848"/>
                <a:gd name="connsiteY8" fmla="*/ 5752 h 18922"/>
                <a:gd name="connsiteX0" fmla="*/ 8181 w 26848"/>
                <a:gd name="connsiteY0" fmla="*/ 5752 h 18922"/>
                <a:gd name="connsiteX1" fmla="*/ 20634 w 26848"/>
                <a:gd name="connsiteY1" fmla="*/ 483 h 18922"/>
                <a:gd name="connsiteX2" fmla="*/ 21921 w 26848"/>
                <a:gd name="connsiteY2" fmla="*/ 484 h 18922"/>
                <a:gd name="connsiteX3" fmla="*/ 23233 w 26848"/>
                <a:gd name="connsiteY3" fmla="*/ 1537 h 18922"/>
                <a:gd name="connsiteX4" fmla="*/ 26788 w 26848"/>
                <a:gd name="connsiteY4" fmla="*/ 11283 h 18922"/>
                <a:gd name="connsiteX5" fmla="*/ 20577 w 26848"/>
                <a:gd name="connsiteY5" fmla="*/ 18922 h 18922"/>
                <a:gd name="connsiteX6" fmla="*/ 8382 w 26848"/>
                <a:gd name="connsiteY6" fmla="*/ 16288 h 18922"/>
                <a:gd name="connsiteX7" fmla="*/ 0 w 26848"/>
                <a:gd name="connsiteY7" fmla="*/ 11810 h 18922"/>
                <a:gd name="connsiteX8" fmla="*/ 8181 w 26848"/>
                <a:gd name="connsiteY8" fmla="*/ 5752 h 18922"/>
                <a:gd name="connsiteX0" fmla="*/ 8181 w 26848"/>
                <a:gd name="connsiteY0" fmla="*/ 5752 h 18922"/>
                <a:gd name="connsiteX1" fmla="*/ 20634 w 26848"/>
                <a:gd name="connsiteY1" fmla="*/ 483 h 18922"/>
                <a:gd name="connsiteX2" fmla="*/ 21921 w 26848"/>
                <a:gd name="connsiteY2" fmla="*/ 484 h 18922"/>
                <a:gd name="connsiteX3" fmla="*/ 23233 w 26848"/>
                <a:gd name="connsiteY3" fmla="*/ 1537 h 18922"/>
                <a:gd name="connsiteX4" fmla="*/ 26788 w 26848"/>
                <a:gd name="connsiteY4" fmla="*/ 11283 h 18922"/>
                <a:gd name="connsiteX5" fmla="*/ 20577 w 26848"/>
                <a:gd name="connsiteY5" fmla="*/ 18922 h 18922"/>
                <a:gd name="connsiteX6" fmla="*/ 8382 w 26848"/>
                <a:gd name="connsiteY6" fmla="*/ 16288 h 18922"/>
                <a:gd name="connsiteX7" fmla="*/ 0 w 26848"/>
                <a:gd name="connsiteY7" fmla="*/ 11810 h 18922"/>
                <a:gd name="connsiteX8" fmla="*/ 8181 w 26848"/>
                <a:gd name="connsiteY8" fmla="*/ 5752 h 18922"/>
                <a:gd name="connsiteX0" fmla="*/ 8181 w 26848"/>
                <a:gd name="connsiteY0" fmla="*/ 5395 h 18565"/>
                <a:gd name="connsiteX1" fmla="*/ 18945 w 26848"/>
                <a:gd name="connsiteY1" fmla="*/ 828 h 18565"/>
                <a:gd name="connsiteX2" fmla="*/ 21921 w 26848"/>
                <a:gd name="connsiteY2" fmla="*/ 127 h 18565"/>
                <a:gd name="connsiteX3" fmla="*/ 23233 w 26848"/>
                <a:gd name="connsiteY3" fmla="*/ 1180 h 18565"/>
                <a:gd name="connsiteX4" fmla="*/ 26788 w 26848"/>
                <a:gd name="connsiteY4" fmla="*/ 10926 h 18565"/>
                <a:gd name="connsiteX5" fmla="*/ 20577 w 26848"/>
                <a:gd name="connsiteY5" fmla="*/ 18565 h 18565"/>
                <a:gd name="connsiteX6" fmla="*/ 8382 w 26848"/>
                <a:gd name="connsiteY6" fmla="*/ 15931 h 18565"/>
                <a:gd name="connsiteX7" fmla="*/ 0 w 26848"/>
                <a:gd name="connsiteY7" fmla="*/ 11453 h 18565"/>
                <a:gd name="connsiteX8" fmla="*/ 8181 w 26848"/>
                <a:gd name="connsiteY8" fmla="*/ 5395 h 18565"/>
                <a:gd name="connsiteX0" fmla="*/ 8181 w 26788"/>
                <a:gd name="connsiteY0" fmla="*/ 5592 h 18762"/>
                <a:gd name="connsiteX1" fmla="*/ 18945 w 26788"/>
                <a:gd name="connsiteY1" fmla="*/ 1025 h 18762"/>
                <a:gd name="connsiteX2" fmla="*/ 21921 w 26788"/>
                <a:gd name="connsiteY2" fmla="*/ 324 h 18762"/>
                <a:gd name="connsiteX3" fmla="*/ 20417 w 26788"/>
                <a:gd name="connsiteY3" fmla="*/ 1026 h 18762"/>
                <a:gd name="connsiteX4" fmla="*/ 26788 w 26788"/>
                <a:gd name="connsiteY4" fmla="*/ 11123 h 18762"/>
                <a:gd name="connsiteX5" fmla="*/ 20577 w 26788"/>
                <a:gd name="connsiteY5" fmla="*/ 18762 h 18762"/>
                <a:gd name="connsiteX6" fmla="*/ 8382 w 26788"/>
                <a:gd name="connsiteY6" fmla="*/ 16128 h 18762"/>
                <a:gd name="connsiteX7" fmla="*/ 0 w 26788"/>
                <a:gd name="connsiteY7" fmla="*/ 11650 h 18762"/>
                <a:gd name="connsiteX8" fmla="*/ 8181 w 26788"/>
                <a:gd name="connsiteY8" fmla="*/ 5592 h 18762"/>
                <a:gd name="connsiteX0" fmla="*/ 8181 w 26788"/>
                <a:gd name="connsiteY0" fmla="*/ 5592 h 18762"/>
                <a:gd name="connsiteX1" fmla="*/ 18945 w 26788"/>
                <a:gd name="connsiteY1" fmla="*/ 1025 h 18762"/>
                <a:gd name="connsiteX2" fmla="*/ 21921 w 26788"/>
                <a:gd name="connsiteY2" fmla="*/ 324 h 18762"/>
                <a:gd name="connsiteX3" fmla="*/ 20417 w 26788"/>
                <a:gd name="connsiteY3" fmla="*/ 1026 h 18762"/>
                <a:gd name="connsiteX4" fmla="*/ 26788 w 26788"/>
                <a:gd name="connsiteY4" fmla="*/ 11123 h 18762"/>
                <a:gd name="connsiteX5" fmla="*/ 20577 w 26788"/>
                <a:gd name="connsiteY5" fmla="*/ 18762 h 18762"/>
                <a:gd name="connsiteX6" fmla="*/ 8382 w 26788"/>
                <a:gd name="connsiteY6" fmla="*/ 16128 h 18762"/>
                <a:gd name="connsiteX7" fmla="*/ 0 w 26788"/>
                <a:gd name="connsiteY7" fmla="*/ 11650 h 18762"/>
                <a:gd name="connsiteX8" fmla="*/ 8181 w 26788"/>
                <a:gd name="connsiteY8" fmla="*/ 5592 h 18762"/>
                <a:gd name="connsiteX0" fmla="*/ 8181 w 26788"/>
                <a:gd name="connsiteY0" fmla="*/ 5592 h 18762"/>
                <a:gd name="connsiteX1" fmla="*/ 18945 w 26788"/>
                <a:gd name="connsiteY1" fmla="*/ 1025 h 18762"/>
                <a:gd name="connsiteX2" fmla="*/ 21921 w 26788"/>
                <a:gd name="connsiteY2" fmla="*/ 324 h 18762"/>
                <a:gd name="connsiteX3" fmla="*/ 20417 w 26788"/>
                <a:gd name="connsiteY3" fmla="*/ 1026 h 18762"/>
                <a:gd name="connsiteX4" fmla="*/ 26788 w 26788"/>
                <a:gd name="connsiteY4" fmla="*/ 11123 h 18762"/>
                <a:gd name="connsiteX5" fmla="*/ 20577 w 26788"/>
                <a:gd name="connsiteY5" fmla="*/ 18762 h 18762"/>
                <a:gd name="connsiteX6" fmla="*/ 8382 w 26788"/>
                <a:gd name="connsiteY6" fmla="*/ 16128 h 18762"/>
                <a:gd name="connsiteX7" fmla="*/ 0 w 26788"/>
                <a:gd name="connsiteY7" fmla="*/ 11650 h 18762"/>
                <a:gd name="connsiteX8" fmla="*/ 8181 w 26788"/>
                <a:gd name="connsiteY8" fmla="*/ 5592 h 18762"/>
                <a:gd name="connsiteX0" fmla="*/ 8181 w 26788"/>
                <a:gd name="connsiteY0" fmla="*/ 5069 h 18239"/>
                <a:gd name="connsiteX1" fmla="*/ 18945 w 26788"/>
                <a:gd name="connsiteY1" fmla="*/ 502 h 18239"/>
                <a:gd name="connsiteX2" fmla="*/ 23208 w 26788"/>
                <a:gd name="connsiteY2" fmla="*/ 2611 h 18239"/>
                <a:gd name="connsiteX3" fmla="*/ 20417 w 26788"/>
                <a:gd name="connsiteY3" fmla="*/ 503 h 18239"/>
                <a:gd name="connsiteX4" fmla="*/ 26788 w 26788"/>
                <a:gd name="connsiteY4" fmla="*/ 10600 h 18239"/>
                <a:gd name="connsiteX5" fmla="*/ 20577 w 26788"/>
                <a:gd name="connsiteY5" fmla="*/ 18239 h 18239"/>
                <a:gd name="connsiteX6" fmla="*/ 8382 w 26788"/>
                <a:gd name="connsiteY6" fmla="*/ 15605 h 18239"/>
                <a:gd name="connsiteX7" fmla="*/ 0 w 26788"/>
                <a:gd name="connsiteY7" fmla="*/ 11127 h 18239"/>
                <a:gd name="connsiteX8" fmla="*/ 8181 w 26788"/>
                <a:gd name="connsiteY8" fmla="*/ 5069 h 18239"/>
                <a:gd name="connsiteX0" fmla="*/ 8181 w 26788"/>
                <a:gd name="connsiteY0" fmla="*/ 4773 h 17943"/>
                <a:gd name="connsiteX1" fmla="*/ 18945 w 26788"/>
                <a:gd name="connsiteY1" fmla="*/ 206 h 17943"/>
                <a:gd name="connsiteX2" fmla="*/ 23208 w 26788"/>
                <a:gd name="connsiteY2" fmla="*/ 2315 h 17943"/>
                <a:gd name="connsiteX3" fmla="*/ 20256 w 26788"/>
                <a:gd name="connsiteY3" fmla="*/ 909 h 17943"/>
                <a:gd name="connsiteX4" fmla="*/ 26788 w 26788"/>
                <a:gd name="connsiteY4" fmla="*/ 10304 h 17943"/>
                <a:gd name="connsiteX5" fmla="*/ 20577 w 26788"/>
                <a:gd name="connsiteY5" fmla="*/ 17943 h 17943"/>
                <a:gd name="connsiteX6" fmla="*/ 8382 w 26788"/>
                <a:gd name="connsiteY6" fmla="*/ 15309 h 17943"/>
                <a:gd name="connsiteX7" fmla="*/ 0 w 26788"/>
                <a:gd name="connsiteY7" fmla="*/ 10831 h 17943"/>
                <a:gd name="connsiteX8" fmla="*/ 8181 w 26788"/>
                <a:gd name="connsiteY8" fmla="*/ 4773 h 17943"/>
                <a:gd name="connsiteX0" fmla="*/ 8181 w 26788"/>
                <a:gd name="connsiteY0" fmla="*/ 4773 h 17943"/>
                <a:gd name="connsiteX1" fmla="*/ 18945 w 26788"/>
                <a:gd name="connsiteY1" fmla="*/ 206 h 17943"/>
                <a:gd name="connsiteX2" fmla="*/ 23208 w 26788"/>
                <a:gd name="connsiteY2" fmla="*/ 2315 h 17943"/>
                <a:gd name="connsiteX3" fmla="*/ 20256 w 26788"/>
                <a:gd name="connsiteY3" fmla="*/ 909 h 17943"/>
                <a:gd name="connsiteX4" fmla="*/ 26788 w 26788"/>
                <a:gd name="connsiteY4" fmla="*/ 10304 h 17943"/>
                <a:gd name="connsiteX5" fmla="*/ 20577 w 26788"/>
                <a:gd name="connsiteY5" fmla="*/ 17943 h 17943"/>
                <a:gd name="connsiteX6" fmla="*/ 8382 w 26788"/>
                <a:gd name="connsiteY6" fmla="*/ 15309 h 17943"/>
                <a:gd name="connsiteX7" fmla="*/ 0 w 26788"/>
                <a:gd name="connsiteY7" fmla="*/ 10831 h 17943"/>
                <a:gd name="connsiteX8" fmla="*/ 8181 w 26788"/>
                <a:gd name="connsiteY8" fmla="*/ 4773 h 17943"/>
                <a:gd name="connsiteX0" fmla="*/ 8181 w 26788"/>
                <a:gd name="connsiteY0" fmla="*/ 4773 h 17943"/>
                <a:gd name="connsiteX1" fmla="*/ 18945 w 26788"/>
                <a:gd name="connsiteY1" fmla="*/ 206 h 17943"/>
                <a:gd name="connsiteX2" fmla="*/ 23208 w 26788"/>
                <a:gd name="connsiteY2" fmla="*/ 2315 h 17943"/>
                <a:gd name="connsiteX3" fmla="*/ 20256 w 26788"/>
                <a:gd name="connsiteY3" fmla="*/ 909 h 17943"/>
                <a:gd name="connsiteX4" fmla="*/ 26788 w 26788"/>
                <a:gd name="connsiteY4" fmla="*/ 10304 h 17943"/>
                <a:gd name="connsiteX5" fmla="*/ 20577 w 26788"/>
                <a:gd name="connsiteY5" fmla="*/ 17943 h 17943"/>
                <a:gd name="connsiteX6" fmla="*/ 8382 w 26788"/>
                <a:gd name="connsiteY6" fmla="*/ 15309 h 17943"/>
                <a:gd name="connsiteX7" fmla="*/ 0 w 26788"/>
                <a:gd name="connsiteY7" fmla="*/ 10831 h 17943"/>
                <a:gd name="connsiteX8" fmla="*/ 8181 w 26788"/>
                <a:gd name="connsiteY8" fmla="*/ 4773 h 17943"/>
                <a:gd name="connsiteX0" fmla="*/ 8181 w 26788"/>
                <a:gd name="connsiteY0" fmla="*/ 4773 h 17943"/>
                <a:gd name="connsiteX1" fmla="*/ 18945 w 26788"/>
                <a:gd name="connsiteY1" fmla="*/ 206 h 17943"/>
                <a:gd name="connsiteX2" fmla="*/ 23208 w 26788"/>
                <a:gd name="connsiteY2" fmla="*/ 2315 h 17943"/>
                <a:gd name="connsiteX3" fmla="*/ 20256 w 26788"/>
                <a:gd name="connsiteY3" fmla="*/ 909 h 17943"/>
                <a:gd name="connsiteX4" fmla="*/ 26788 w 26788"/>
                <a:gd name="connsiteY4" fmla="*/ 10304 h 17943"/>
                <a:gd name="connsiteX5" fmla="*/ 20577 w 26788"/>
                <a:gd name="connsiteY5" fmla="*/ 17943 h 17943"/>
                <a:gd name="connsiteX6" fmla="*/ 8382 w 26788"/>
                <a:gd name="connsiteY6" fmla="*/ 15309 h 17943"/>
                <a:gd name="connsiteX7" fmla="*/ 0 w 26788"/>
                <a:gd name="connsiteY7" fmla="*/ 10831 h 17943"/>
                <a:gd name="connsiteX8" fmla="*/ 8181 w 26788"/>
                <a:gd name="connsiteY8" fmla="*/ 4773 h 17943"/>
                <a:gd name="connsiteX0" fmla="*/ 8181 w 26788"/>
                <a:gd name="connsiteY0" fmla="*/ 4773 h 17943"/>
                <a:gd name="connsiteX1" fmla="*/ 18945 w 26788"/>
                <a:gd name="connsiteY1" fmla="*/ 206 h 17943"/>
                <a:gd name="connsiteX2" fmla="*/ 23208 w 26788"/>
                <a:gd name="connsiteY2" fmla="*/ 2315 h 17943"/>
                <a:gd name="connsiteX3" fmla="*/ 20256 w 26788"/>
                <a:gd name="connsiteY3" fmla="*/ 909 h 17943"/>
                <a:gd name="connsiteX4" fmla="*/ 26788 w 26788"/>
                <a:gd name="connsiteY4" fmla="*/ 10304 h 17943"/>
                <a:gd name="connsiteX5" fmla="*/ 20577 w 26788"/>
                <a:gd name="connsiteY5" fmla="*/ 17943 h 17943"/>
                <a:gd name="connsiteX6" fmla="*/ 8382 w 26788"/>
                <a:gd name="connsiteY6" fmla="*/ 15309 h 17943"/>
                <a:gd name="connsiteX7" fmla="*/ 0 w 26788"/>
                <a:gd name="connsiteY7" fmla="*/ 10831 h 17943"/>
                <a:gd name="connsiteX8" fmla="*/ 8181 w 26788"/>
                <a:gd name="connsiteY8" fmla="*/ 4773 h 1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788" h="17943">
                  <a:moveTo>
                    <a:pt x="8181" y="4773"/>
                  </a:moveTo>
                  <a:cubicBezTo>
                    <a:pt x="11781" y="3587"/>
                    <a:pt x="16302" y="1611"/>
                    <a:pt x="18945" y="206"/>
                  </a:cubicBezTo>
                  <a:cubicBezTo>
                    <a:pt x="21248" y="-789"/>
                    <a:pt x="22775" y="2139"/>
                    <a:pt x="23208" y="2315"/>
                  </a:cubicBezTo>
                  <a:cubicBezTo>
                    <a:pt x="23641" y="2491"/>
                    <a:pt x="19297" y="397"/>
                    <a:pt x="20256" y="909"/>
                  </a:cubicBezTo>
                  <a:cubicBezTo>
                    <a:pt x="23703" y="2314"/>
                    <a:pt x="26735" y="7465"/>
                    <a:pt x="26788" y="10304"/>
                  </a:cubicBezTo>
                  <a:cubicBezTo>
                    <a:pt x="26841" y="13143"/>
                    <a:pt x="22496" y="17943"/>
                    <a:pt x="20577" y="17943"/>
                  </a:cubicBezTo>
                  <a:lnTo>
                    <a:pt x="8382" y="15309"/>
                  </a:lnTo>
                  <a:cubicBezTo>
                    <a:pt x="6383" y="14431"/>
                    <a:pt x="34" y="12587"/>
                    <a:pt x="0" y="10831"/>
                  </a:cubicBezTo>
                  <a:cubicBezTo>
                    <a:pt x="-34" y="9075"/>
                    <a:pt x="5940" y="6178"/>
                    <a:pt x="8181" y="477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lowchart: Data 4"/>
            <p:cNvSpPr/>
            <p:nvPr/>
          </p:nvSpPr>
          <p:spPr>
            <a:xfrm rot="20012379" flipH="1">
              <a:off x="3478707" y="708900"/>
              <a:ext cx="454166" cy="880607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4759 w 10000"/>
                <a:gd name="connsiteY1" fmla="*/ 141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4759 w 10000"/>
                <a:gd name="connsiteY1" fmla="*/ 141 h 10000"/>
                <a:gd name="connsiteX2" fmla="*/ 10000 w 10000"/>
                <a:gd name="connsiteY2" fmla="*/ 0 h 10000"/>
                <a:gd name="connsiteX3" fmla="*/ 9528 w 10000"/>
                <a:gd name="connsiteY3" fmla="*/ 8480 h 10000"/>
                <a:gd name="connsiteX4" fmla="*/ 0 w 10000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4759" y="141"/>
                  </a:lnTo>
                  <a:lnTo>
                    <a:pt x="10000" y="0"/>
                  </a:lnTo>
                  <a:cubicBezTo>
                    <a:pt x="9843" y="2827"/>
                    <a:pt x="9685" y="5653"/>
                    <a:pt x="9528" y="8480"/>
                  </a:cubicBezTo>
                  <a:lnTo>
                    <a:pt x="0" y="10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lowchart: Data 4"/>
            <p:cNvSpPr/>
            <p:nvPr/>
          </p:nvSpPr>
          <p:spPr>
            <a:xfrm rot="1217239" flipH="1" flipV="1">
              <a:off x="3533428" y="1760488"/>
              <a:ext cx="494759" cy="899340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4759 w 10000"/>
                <a:gd name="connsiteY1" fmla="*/ 141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4759 w 10000"/>
                <a:gd name="connsiteY1" fmla="*/ 141 h 10000"/>
                <a:gd name="connsiteX2" fmla="*/ 10000 w 10000"/>
                <a:gd name="connsiteY2" fmla="*/ 0 h 10000"/>
                <a:gd name="connsiteX3" fmla="*/ 9528 w 10000"/>
                <a:gd name="connsiteY3" fmla="*/ 8480 h 10000"/>
                <a:gd name="connsiteX4" fmla="*/ 0 w 10000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4759" y="141"/>
                  </a:lnTo>
                  <a:lnTo>
                    <a:pt x="10000" y="0"/>
                  </a:lnTo>
                  <a:cubicBezTo>
                    <a:pt x="9843" y="2827"/>
                    <a:pt x="9685" y="5653"/>
                    <a:pt x="9528" y="8480"/>
                  </a:cubicBezTo>
                  <a:lnTo>
                    <a:pt x="0" y="10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lowchart: Data 4"/>
            <p:cNvSpPr/>
            <p:nvPr/>
          </p:nvSpPr>
          <p:spPr>
            <a:xfrm rot="20237518" flipH="1">
              <a:off x="2424869" y="1234334"/>
              <a:ext cx="454166" cy="461798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4759 w 10000"/>
                <a:gd name="connsiteY1" fmla="*/ 141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4759 w 10000"/>
                <a:gd name="connsiteY1" fmla="*/ 141 h 10000"/>
                <a:gd name="connsiteX2" fmla="*/ 10000 w 10000"/>
                <a:gd name="connsiteY2" fmla="*/ 0 h 10000"/>
                <a:gd name="connsiteX3" fmla="*/ 9528 w 10000"/>
                <a:gd name="connsiteY3" fmla="*/ 8480 h 10000"/>
                <a:gd name="connsiteX4" fmla="*/ 0 w 10000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4759" y="141"/>
                  </a:lnTo>
                  <a:lnTo>
                    <a:pt x="10000" y="0"/>
                  </a:lnTo>
                  <a:cubicBezTo>
                    <a:pt x="9843" y="2827"/>
                    <a:pt x="9685" y="5653"/>
                    <a:pt x="9528" y="8480"/>
                  </a:cubicBezTo>
                  <a:lnTo>
                    <a:pt x="0" y="10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lowchart: Data 4"/>
            <p:cNvSpPr/>
            <p:nvPr/>
          </p:nvSpPr>
          <p:spPr>
            <a:xfrm rot="671448" flipH="1" flipV="1">
              <a:off x="2454031" y="1708365"/>
              <a:ext cx="543868" cy="435741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4759 w 10000"/>
                <a:gd name="connsiteY1" fmla="*/ 141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4759 w 10000"/>
                <a:gd name="connsiteY1" fmla="*/ 141 h 10000"/>
                <a:gd name="connsiteX2" fmla="*/ 10000 w 10000"/>
                <a:gd name="connsiteY2" fmla="*/ 0 h 10000"/>
                <a:gd name="connsiteX3" fmla="*/ 9528 w 10000"/>
                <a:gd name="connsiteY3" fmla="*/ 8480 h 10000"/>
                <a:gd name="connsiteX4" fmla="*/ 0 w 10000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4759" y="141"/>
                  </a:lnTo>
                  <a:lnTo>
                    <a:pt x="10000" y="0"/>
                  </a:lnTo>
                  <a:cubicBezTo>
                    <a:pt x="9843" y="2827"/>
                    <a:pt x="9685" y="5653"/>
                    <a:pt x="9528" y="8480"/>
                  </a:cubicBezTo>
                  <a:lnTo>
                    <a:pt x="0" y="10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 rot="21234628">
            <a:off x="-1745204" y="1473420"/>
            <a:ext cx="1650623" cy="1820842"/>
            <a:chOff x="2390775" y="708900"/>
            <a:chExt cx="2409825" cy="1950928"/>
          </a:xfrm>
          <a:solidFill>
            <a:srgbClr val="002060"/>
          </a:solidFill>
        </p:grpSpPr>
        <p:sp>
          <p:nvSpPr>
            <p:cNvPr id="35" name="Flowchart: Terminator 3"/>
            <p:cNvSpPr/>
            <p:nvPr/>
          </p:nvSpPr>
          <p:spPr>
            <a:xfrm>
              <a:off x="2390775" y="1409700"/>
              <a:ext cx="2409825" cy="500062"/>
            </a:xfrm>
            <a:custGeom>
              <a:avLst/>
              <a:gdLst>
                <a:gd name="connsiteX0" fmla="*/ 3475 w 21600"/>
                <a:gd name="connsiteY0" fmla="*/ 0 h 21600"/>
                <a:gd name="connsiteX1" fmla="*/ 18125 w 21600"/>
                <a:gd name="connsiteY1" fmla="*/ 0 h 21600"/>
                <a:gd name="connsiteX2" fmla="*/ 21600 w 21600"/>
                <a:gd name="connsiteY2" fmla="*/ 10800 h 21600"/>
                <a:gd name="connsiteX3" fmla="*/ 18125 w 21600"/>
                <a:gd name="connsiteY3" fmla="*/ 21600 h 21600"/>
                <a:gd name="connsiteX4" fmla="*/ 3475 w 21600"/>
                <a:gd name="connsiteY4" fmla="*/ 21600 h 21600"/>
                <a:gd name="connsiteX5" fmla="*/ 0 w 21600"/>
                <a:gd name="connsiteY5" fmla="*/ 10800 h 21600"/>
                <a:gd name="connsiteX6" fmla="*/ 3475 w 21600"/>
                <a:gd name="connsiteY6" fmla="*/ 0 h 21600"/>
                <a:gd name="connsiteX0" fmla="*/ 3234 w 21600"/>
                <a:gd name="connsiteY0" fmla="*/ 4215 h 21600"/>
                <a:gd name="connsiteX1" fmla="*/ 18125 w 21600"/>
                <a:gd name="connsiteY1" fmla="*/ 0 h 21600"/>
                <a:gd name="connsiteX2" fmla="*/ 21600 w 21600"/>
                <a:gd name="connsiteY2" fmla="*/ 10800 h 21600"/>
                <a:gd name="connsiteX3" fmla="*/ 18125 w 21600"/>
                <a:gd name="connsiteY3" fmla="*/ 21600 h 21600"/>
                <a:gd name="connsiteX4" fmla="*/ 3475 w 21600"/>
                <a:gd name="connsiteY4" fmla="*/ 21600 h 21600"/>
                <a:gd name="connsiteX5" fmla="*/ 0 w 21600"/>
                <a:gd name="connsiteY5" fmla="*/ 10800 h 21600"/>
                <a:gd name="connsiteX6" fmla="*/ 3234 w 21600"/>
                <a:gd name="connsiteY6" fmla="*/ 4215 h 21600"/>
                <a:gd name="connsiteX0" fmla="*/ 3234 w 21600"/>
                <a:gd name="connsiteY0" fmla="*/ 4215 h 21600"/>
                <a:gd name="connsiteX1" fmla="*/ 18125 w 21600"/>
                <a:gd name="connsiteY1" fmla="*/ 0 h 21600"/>
                <a:gd name="connsiteX2" fmla="*/ 21600 w 21600"/>
                <a:gd name="connsiteY2" fmla="*/ 10800 h 21600"/>
                <a:gd name="connsiteX3" fmla="*/ 18125 w 21600"/>
                <a:gd name="connsiteY3" fmla="*/ 21600 h 21600"/>
                <a:gd name="connsiteX4" fmla="*/ 3113 w 21600"/>
                <a:gd name="connsiteY4" fmla="*/ 18439 h 21600"/>
                <a:gd name="connsiteX5" fmla="*/ 0 w 21600"/>
                <a:gd name="connsiteY5" fmla="*/ 10800 h 21600"/>
                <a:gd name="connsiteX6" fmla="*/ 3234 w 21600"/>
                <a:gd name="connsiteY6" fmla="*/ 4215 h 21600"/>
                <a:gd name="connsiteX0" fmla="*/ 3234 w 21600"/>
                <a:gd name="connsiteY0" fmla="*/ 4215 h 21600"/>
                <a:gd name="connsiteX1" fmla="*/ 18125 w 21600"/>
                <a:gd name="connsiteY1" fmla="*/ 0 h 21600"/>
                <a:gd name="connsiteX2" fmla="*/ 21600 w 21600"/>
                <a:gd name="connsiteY2" fmla="*/ 10800 h 21600"/>
                <a:gd name="connsiteX3" fmla="*/ 18125 w 21600"/>
                <a:gd name="connsiteY3" fmla="*/ 21600 h 21600"/>
                <a:gd name="connsiteX4" fmla="*/ 3113 w 21600"/>
                <a:gd name="connsiteY4" fmla="*/ 17912 h 21600"/>
                <a:gd name="connsiteX5" fmla="*/ 0 w 21600"/>
                <a:gd name="connsiteY5" fmla="*/ 10800 h 21600"/>
                <a:gd name="connsiteX6" fmla="*/ 3234 w 21600"/>
                <a:gd name="connsiteY6" fmla="*/ 4215 h 21600"/>
                <a:gd name="connsiteX0" fmla="*/ 8181 w 26547"/>
                <a:gd name="connsiteY0" fmla="*/ 4215 h 21600"/>
                <a:gd name="connsiteX1" fmla="*/ 23072 w 26547"/>
                <a:gd name="connsiteY1" fmla="*/ 0 h 21600"/>
                <a:gd name="connsiteX2" fmla="*/ 26547 w 26547"/>
                <a:gd name="connsiteY2" fmla="*/ 10800 h 21600"/>
                <a:gd name="connsiteX3" fmla="*/ 23072 w 26547"/>
                <a:gd name="connsiteY3" fmla="*/ 21600 h 21600"/>
                <a:gd name="connsiteX4" fmla="*/ 8060 w 26547"/>
                <a:gd name="connsiteY4" fmla="*/ 17912 h 21600"/>
                <a:gd name="connsiteX5" fmla="*/ 0 w 26547"/>
                <a:gd name="connsiteY5" fmla="*/ 13434 h 21600"/>
                <a:gd name="connsiteX6" fmla="*/ 8181 w 26547"/>
                <a:gd name="connsiteY6" fmla="*/ 4215 h 21600"/>
                <a:gd name="connsiteX0" fmla="*/ 8422 w 26788"/>
                <a:gd name="connsiteY0" fmla="*/ 4215 h 21600"/>
                <a:gd name="connsiteX1" fmla="*/ 23313 w 26788"/>
                <a:gd name="connsiteY1" fmla="*/ 0 h 21600"/>
                <a:gd name="connsiteX2" fmla="*/ 26788 w 26788"/>
                <a:gd name="connsiteY2" fmla="*/ 10800 h 21600"/>
                <a:gd name="connsiteX3" fmla="*/ 23313 w 26788"/>
                <a:gd name="connsiteY3" fmla="*/ 21600 h 21600"/>
                <a:gd name="connsiteX4" fmla="*/ 8301 w 26788"/>
                <a:gd name="connsiteY4" fmla="*/ 17912 h 21600"/>
                <a:gd name="connsiteX5" fmla="*/ 0 w 26788"/>
                <a:gd name="connsiteY5" fmla="*/ 11327 h 21600"/>
                <a:gd name="connsiteX6" fmla="*/ 8422 w 26788"/>
                <a:gd name="connsiteY6" fmla="*/ 4215 h 21600"/>
                <a:gd name="connsiteX0" fmla="*/ 8181 w 26788"/>
                <a:gd name="connsiteY0" fmla="*/ 5269 h 21600"/>
                <a:gd name="connsiteX1" fmla="*/ 23313 w 26788"/>
                <a:gd name="connsiteY1" fmla="*/ 0 h 21600"/>
                <a:gd name="connsiteX2" fmla="*/ 26788 w 26788"/>
                <a:gd name="connsiteY2" fmla="*/ 10800 h 21600"/>
                <a:gd name="connsiteX3" fmla="*/ 23313 w 26788"/>
                <a:gd name="connsiteY3" fmla="*/ 21600 h 21600"/>
                <a:gd name="connsiteX4" fmla="*/ 8301 w 26788"/>
                <a:gd name="connsiteY4" fmla="*/ 17912 h 21600"/>
                <a:gd name="connsiteX5" fmla="*/ 0 w 26788"/>
                <a:gd name="connsiteY5" fmla="*/ 11327 h 21600"/>
                <a:gd name="connsiteX6" fmla="*/ 8181 w 26788"/>
                <a:gd name="connsiteY6" fmla="*/ 5269 h 21600"/>
                <a:gd name="connsiteX0" fmla="*/ 8181 w 26788"/>
                <a:gd name="connsiteY0" fmla="*/ 5269 h 21600"/>
                <a:gd name="connsiteX1" fmla="*/ 23313 w 26788"/>
                <a:gd name="connsiteY1" fmla="*/ 0 h 21600"/>
                <a:gd name="connsiteX2" fmla="*/ 26788 w 26788"/>
                <a:gd name="connsiteY2" fmla="*/ 10800 h 21600"/>
                <a:gd name="connsiteX3" fmla="*/ 23313 w 26788"/>
                <a:gd name="connsiteY3" fmla="*/ 21600 h 21600"/>
                <a:gd name="connsiteX4" fmla="*/ 8301 w 26788"/>
                <a:gd name="connsiteY4" fmla="*/ 17912 h 21600"/>
                <a:gd name="connsiteX5" fmla="*/ 0 w 26788"/>
                <a:gd name="connsiteY5" fmla="*/ 11327 h 21600"/>
                <a:gd name="connsiteX6" fmla="*/ 8181 w 26788"/>
                <a:gd name="connsiteY6" fmla="*/ 5269 h 21600"/>
                <a:gd name="connsiteX0" fmla="*/ 8181 w 26788"/>
                <a:gd name="connsiteY0" fmla="*/ 5269 h 21600"/>
                <a:gd name="connsiteX1" fmla="*/ 23313 w 26788"/>
                <a:gd name="connsiteY1" fmla="*/ 0 h 21600"/>
                <a:gd name="connsiteX2" fmla="*/ 26788 w 26788"/>
                <a:gd name="connsiteY2" fmla="*/ 10800 h 21600"/>
                <a:gd name="connsiteX3" fmla="*/ 23313 w 26788"/>
                <a:gd name="connsiteY3" fmla="*/ 21600 h 21600"/>
                <a:gd name="connsiteX4" fmla="*/ 8301 w 26788"/>
                <a:gd name="connsiteY4" fmla="*/ 17912 h 21600"/>
                <a:gd name="connsiteX5" fmla="*/ 0 w 26788"/>
                <a:gd name="connsiteY5" fmla="*/ 11327 h 21600"/>
                <a:gd name="connsiteX6" fmla="*/ 8181 w 26788"/>
                <a:gd name="connsiteY6" fmla="*/ 5269 h 21600"/>
                <a:gd name="connsiteX0" fmla="*/ 8181 w 26788"/>
                <a:gd name="connsiteY0" fmla="*/ 5269 h 21600"/>
                <a:gd name="connsiteX1" fmla="*/ 23313 w 26788"/>
                <a:gd name="connsiteY1" fmla="*/ 0 h 21600"/>
                <a:gd name="connsiteX2" fmla="*/ 26788 w 26788"/>
                <a:gd name="connsiteY2" fmla="*/ 10800 h 21600"/>
                <a:gd name="connsiteX3" fmla="*/ 23313 w 26788"/>
                <a:gd name="connsiteY3" fmla="*/ 21600 h 21600"/>
                <a:gd name="connsiteX4" fmla="*/ 8301 w 26788"/>
                <a:gd name="connsiteY4" fmla="*/ 17912 h 21600"/>
                <a:gd name="connsiteX5" fmla="*/ 0 w 26788"/>
                <a:gd name="connsiteY5" fmla="*/ 11327 h 21600"/>
                <a:gd name="connsiteX6" fmla="*/ 8181 w 26788"/>
                <a:gd name="connsiteY6" fmla="*/ 5269 h 21600"/>
                <a:gd name="connsiteX0" fmla="*/ 8181 w 26788"/>
                <a:gd name="connsiteY0" fmla="*/ 5269 h 21600"/>
                <a:gd name="connsiteX1" fmla="*/ 23313 w 26788"/>
                <a:gd name="connsiteY1" fmla="*/ 0 h 21600"/>
                <a:gd name="connsiteX2" fmla="*/ 26788 w 26788"/>
                <a:gd name="connsiteY2" fmla="*/ 10800 h 21600"/>
                <a:gd name="connsiteX3" fmla="*/ 23313 w 26788"/>
                <a:gd name="connsiteY3" fmla="*/ 21600 h 21600"/>
                <a:gd name="connsiteX4" fmla="*/ 8301 w 26788"/>
                <a:gd name="connsiteY4" fmla="*/ 17912 h 21600"/>
                <a:gd name="connsiteX5" fmla="*/ 0 w 26788"/>
                <a:gd name="connsiteY5" fmla="*/ 11327 h 21600"/>
                <a:gd name="connsiteX6" fmla="*/ 8181 w 26788"/>
                <a:gd name="connsiteY6" fmla="*/ 5269 h 21600"/>
                <a:gd name="connsiteX0" fmla="*/ 8181 w 26788"/>
                <a:gd name="connsiteY0" fmla="*/ 5269 h 21600"/>
                <a:gd name="connsiteX1" fmla="*/ 23313 w 26788"/>
                <a:gd name="connsiteY1" fmla="*/ 0 h 21600"/>
                <a:gd name="connsiteX2" fmla="*/ 26788 w 26788"/>
                <a:gd name="connsiteY2" fmla="*/ 10800 h 21600"/>
                <a:gd name="connsiteX3" fmla="*/ 23313 w 26788"/>
                <a:gd name="connsiteY3" fmla="*/ 21600 h 21600"/>
                <a:gd name="connsiteX4" fmla="*/ 8301 w 26788"/>
                <a:gd name="connsiteY4" fmla="*/ 17912 h 21600"/>
                <a:gd name="connsiteX5" fmla="*/ 0 w 26788"/>
                <a:gd name="connsiteY5" fmla="*/ 11327 h 21600"/>
                <a:gd name="connsiteX6" fmla="*/ 8181 w 26788"/>
                <a:gd name="connsiteY6" fmla="*/ 5269 h 21600"/>
                <a:gd name="connsiteX0" fmla="*/ 8181 w 26788"/>
                <a:gd name="connsiteY0" fmla="*/ 6301 h 22632"/>
                <a:gd name="connsiteX1" fmla="*/ 20634 w 26788"/>
                <a:gd name="connsiteY1" fmla="*/ 1032 h 22632"/>
                <a:gd name="connsiteX2" fmla="*/ 23313 w 26788"/>
                <a:gd name="connsiteY2" fmla="*/ 1032 h 22632"/>
                <a:gd name="connsiteX3" fmla="*/ 26788 w 26788"/>
                <a:gd name="connsiteY3" fmla="*/ 11832 h 22632"/>
                <a:gd name="connsiteX4" fmla="*/ 23313 w 26788"/>
                <a:gd name="connsiteY4" fmla="*/ 22632 h 22632"/>
                <a:gd name="connsiteX5" fmla="*/ 8301 w 26788"/>
                <a:gd name="connsiteY5" fmla="*/ 18944 h 22632"/>
                <a:gd name="connsiteX6" fmla="*/ 0 w 26788"/>
                <a:gd name="connsiteY6" fmla="*/ 12359 h 22632"/>
                <a:gd name="connsiteX7" fmla="*/ 8181 w 26788"/>
                <a:gd name="connsiteY7" fmla="*/ 6301 h 22632"/>
                <a:gd name="connsiteX0" fmla="*/ 8181 w 26788"/>
                <a:gd name="connsiteY0" fmla="*/ 6301 h 22632"/>
                <a:gd name="connsiteX1" fmla="*/ 20634 w 26788"/>
                <a:gd name="connsiteY1" fmla="*/ 1032 h 22632"/>
                <a:gd name="connsiteX2" fmla="*/ 23313 w 26788"/>
                <a:gd name="connsiteY2" fmla="*/ 1032 h 22632"/>
                <a:gd name="connsiteX3" fmla="*/ 26788 w 26788"/>
                <a:gd name="connsiteY3" fmla="*/ 11832 h 22632"/>
                <a:gd name="connsiteX4" fmla="*/ 23313 w 26788"/>
                <a:gd name="connsiteY4" fmla="*/ 22632 h 22632"/>
                <a:gd name="connsiteX5" fmla="*/ 8301 w 26788"/>
                <a:gd name="connsiteY5" fmla="*/ 18944 h 22632"/>
                <a:gd name="connsiteX6" fmla="*/ 0 w 26788"/>
                <a:gd name="connsiteY6" fmla="*/ 12359 h 22632"/>
                <a:gd name="connsiteX7" fmla="*/ 8181 w 26788"/>
                <a:gd name="connsiteY7" fmla="*/ 6301 h 22632"/>
                <a:gd name="connsiteX0" fmla="*/ 8181 w 26788"/>
                <a:gd name="connsiteY0" fmla="*/ 5797 h 22128"/>
                <a:gd name="connsiteX1" fmla="*/ 20634 w 26788"/>
                <a:gd name="connsiteY1" fmla="*/ 528 h 22128"/>
                <a:gd name="connsiteX2" fmla="*/ 23233 w 26788"/>
                <a:gd name="connsiteY2" fmla="*/ 1582 h 22128"/>
                <a:gd name="connsiteX3" fmla="*/ 26788 w 26788"/>
                <a:gd name="connsiteY3" fmla="*/ 11328 h 22128"/>
                <a:gd name="connsiteX4" fmla="*/ 23313 w 26788"/>
                <a:gd name="connsiteY4" fmla="*/ 22128 h 22128"/>
                <a:gd name="connsiteX5" fmla="*/ 8301 w 26788"/>
                <a:gd name="connsiteY5" fmla="*/ 18440 h 22128"/>
                <a:gd name="connsiteX6" fmla="*/ 0 w 26788"/>
                <a:gd name="connsiteY6" fmla="*/ 11855 h 22128"/>
                <a:gd name="connsiteX7" fmla="*/ 8181 w 26788"/>
                <a:gd name="connsiteY7" fmla="*/ 5797 h 22128"/>
                <a:gd name="connsiteX0" fmla="*/ 8181 w 26788"/>
                <a:gd name="connsiteY0" fmla="*/ 5580 h 21911"/>
                <a:gd name="connsiteX1" fmla="*/ 20634 w 26788"/>
                <a:gd name="connsiteY1" fmla="*/ 311 h 21911"/>
                <a:gd name="connsiteX2" fmla="*/ 23233 w 26788"/>
                <a:gd name="connsiteY2" fmla="*/ 1365 h 21911"/>
                <a:gd name="connsiteX3" fmla="*/ 26788 w 26788"/>
                <a:gd name="connsiteY3" fmla="*/ 11111 h 21911"/>
                <a:gd name="connsiteX4" fmla="*/ 23313 w 26788"/>
                <a:gd name="connsiteY4" fmla="*/ 21911 h 21911"/>
                <a:gd name="connsiteX5" fmla="*/ 8301 w 26788"/>
                <a:gd name="connsiteY5" fmla="*/ 18223 h 21911"/>
                <a:gd name="connsiteX6" fmla="*/ 0 w 26788"/>
                <a:gd name="connsiteY6" fmla="*/ 11638 h 21911"/>
                <a:gd name="connsiteX7" fmla="*/ 8181 w 26788"/>
                <a:gd name="connsiteY7" fmla="*/ 5580 h 21911"/>
                <a:gd name="connsiteX0" fmla="*/ 8181 w 26788"/>
                <a:gd name="connsiteY0" fmla="*/ 5453 h 21784"/>
                <a:gd name="connsiteX1" fmla="*/ 20634 w 26788"/>
                <a:gd name="connsiteY1" fmla="*/ 184 h 21784"/>
                <a:gd name="connsiteX2" fmla="*/ 23233 w 26788"/>
                <a:gd name="connsiteY2" fmla="*/ 1238 h 21784"/>
                <a:gd name="connsiteX3" fmla="*/ 26788 w 26788"/>
                <a:gd name="connsiteY3" fmla="*/ 10984 h 21784"/>
                <a:gd name="connsiteX4" fmla="*/ 23313 w 26788"/>
                <a:gd name="connsiteY4" fmla="*/ 21784 h 21784"/>
                <a:gd name="connsiteX5" fmla="*/ 8301 w 26788"/>
                <a:gd name="connsiteY5" fmla="*/ 18096 h 21784"/>
                <a:gd name="connsiteX6" fmla="*/ 0 w 26788"/>
                <a:gd name="connsiteY6" fmla="*/ 11511 h 21784"/>
                <a:gd name="connsiteX7" fmla="*/ 8181 w 26788"/>
                <a:gd name="connsiteY7" fmla="*/ 5453 h 21784"/>
                <a:gd name="connsiteX0" fmla="*/ 8181 w 26788"/>
                <a:gd name="connsiteY0" fmla="*/ 5636 h 21967"/>
                <a:gd name="connsiteX1" fmla="*/ 20634 w 26788"/>
                <a:gd name="connsiteY1" fmla="*/ 367 h 21967"/>
                <a:gd name="connsiteX2" fmla="*/ 23233 w 26788"/>
                <a:gd name="connsiteY2" fmla="*/ 1421 h 21967"/>
                <a:gd name="connsiteX3" fmla="*/ 26788 w 26788"/>
                <a:gd name="connsiteY3" fmla="*/ 11167 h 21967"/>
                <a:gd name="connsiteX4" fmla="*/ 23313 w 26788"/>
                <a:gd name="connsiteY4" fmla="*/ 21967 h 21967"/>
                <a:gd name="connsiteX5" fmla="*/ 8301 w 26788"/>
                <a:gd name="connsiteY5" fmla="*/ 18279 h 21967"/>
                <a:gd name="connsiteX6" fmla="*/ 0 w 26788"/>
                <a:gd name="connsiteY6" fmla="*/ 11694 h 21967"/>
                <a:gd name="connsiteX7" fmla="*/ 8181 w 26788"/>
                <a:gd name="connsiteY7" fmla="*/ 5636 h 21967"/>
                <a:gd name="connsiteX0" fmla="*/ 8181 w 26788"/>
                <a:gd name="connsiteY0" fmla="*/ 6089 h 22420"/>
                <a:gd name="connsiteX1" fmla="*/ 20634 w 26788"/>
                <a:gd name="connsiteY1" fmla="*/ 820 h 22420"/>
                <a:gd name="connsiteX2" fmla="*/ 22001 w 26788"/>
                <a:gd name="connsiteY2" fmla="*/ 118 h 22420"/>
                <a:gd name="connsiteX3" fmla="*/ 23233 w 26788"/>
                <a:gd name="connsiteY3" fmla="*/ 1874 h 22420"/>
                <a:gd name="connsiteX4" fmla="*/ 26788 w 26788"/>
                <a:gd name="connsiteY4" fmla="*/ 11620 h 22420"/>
                <a:gd name="connsiteX5" fmla="*/ 23313 w 26788"/>
                <a:gd name="connsiteY5" fmla="*/ 22420 h 22420"/>
                <a:gd name="connsiteX6" fmla="*/ 8301 w 26788"/>
                <a:gd name="connsiteY6" fmla="*/ 18732 h 22420"/>
                <a:gd name="connsiteX7" fmla="*/ 0 w 26788"/>
                <a:gd name="connsiteY7" fmla="*/ 12147 h 22420"/>
                <a:gd name="connsiteX8" fmla="*/ 8181 w 26788"/>
                <a:gd name="connsiteY8" fmla="*/ 6089 h 22420"/>
                <a:gd name="connsiteX0" fmla="*/ 8181 w 26788"/>
                <a:gd name="connsiteY0" fmla="*/ 5666 h 21997"/>
                <a:gd name="connsiteX1" fmla="*/ 20634 w 26788"/>
                <a:gd name="connsiteY1" fmla="*/ 397 h 21997"/>
                <a:gd name="connsiteX2" fmla="*/ 21921 w 26788"/>
                <a:gd name="connsiteY2" fmla="*/ 749 h 21997"/>
                <a:gd name="connsiteX3" fmla="*/ 23233 w 26788"/>
                <a:gd name="connsiteY3" fmla="*/ 1451 h 21997"/>
                <a:gd name="connsiteX4" fmla="*/ 26788 w 26788"/>
                <a:gd name="connsiteY4" fmla="*/ 11197 h 21997"/>
                <a:gd name="connsiteX5" fmla="*/ 23313 w 26788"/>
                <a:gd name="connsiteY5" fmla="*/ 21997 h 21997"/>
                <a:gd name="connsiteX6" fmla="*/ 8301 w 26788"/>
                <a:gd name="connsiteY6" fmla="*/ 18309 h 21997"/>
                <a:gd name="connsiteX7" fmla="*/ 0 w 26788"/>
                <a:gd name="connsiteY7" fmla="*/ 11724 h 21997"/>
                <a:gd name="connsiteX8" fmla="*/ 8181 w 26788"/>
                <a:gd name="connsiteY8" fmla="*/ 5666 h 21997"/>
                <a:gd name="connsiteX0" fmla="*/ 8181 w 26805"/>
                <a:gd name="connsiteY0" fmla="*/ 5666 h 20241"/>
                <a:gd name="connsiteX1" fmla="*/ 20634 w 26805"/>
                <a:gd name="connsiteY1" fmla="*/ 397 h 20241"/>
                <a:gd name="connsiteX2" fmla="*/ 21921 w 26805"/>
                <a:gd name="connsiteY2" fmla="*/ 749 h 20241"/>
                <a:gd name="connsiteX3" fmla="*/ 23233 w 26805"/>
                <a:gd name="connsiteY3" fmla="*/ 1451 h 20241"/>
                <a:gd name="connsiteX4" fmla="*/ 26788 w 26805"/>
                <a:gd name="connsiteY4" fmla="*/ 11197 h 20241"/>
                <a:gd name="connsiteX5" fmla="*/ 21945 w 26805"/>
                <a:gd name="connsiteY5" fmla="*/ 20241 h 20241"/>
                <a:gd name="connsiteX6" fmla="*/ 8301 w 26805"/>
                <a:gd name="connsiteY6" fmla="*/ 18309 h 20241"/>
                <a:gd name="connsiteX7" fmla="*/ 0 w 26805"/>
                <a:gd name="connsiteY7" fmla="*/ 11724 h 20241"/>
                <a:gd name="connsiteX8" fmla="*/ 8181 w 26805"/>
                <a:gd name="connsiteY8" fmla="*/ 5666 h 20241"/>
                <a:gd name="connsiteX0" fmla="*/ 8181 w 26805"/>
                <a:gd name="connsiteY0" fmla="*/ 5752 h 20327"/>
                <a:gd name="connsiteX1" fmla="*/ 20634 w 26805"/>
                <a:gd name="connsiteY1" fmla="*/ 483 h 20327"/>
                <a:gd name="connsiteX2" fmla="*/ 21921 w 26805"/>
                <a:gd name="connsiteY2" fmla="*/ 484 h 20327"/>
                <a:gd name="connsiteX3" fmla="*/ 23233 w 26805"/>
                <a:gd name="connsiteY3" fmla="*/ 1537 h 20327"/>
                <a:gd name="connsiteX4" fmla="*/ 26788 w 26805"/>
                <a:gd name="connsiteY4" fmla="*/ 11283 h 20327"/>
                <a:gd name="connsiteX5" fmla="*/ 21945 w 26805"/>
                <a:gd name="connsiteY5" fmla="*/ 20327 h 20327"/>
                <a:gd name="connsiteX6" fmla="*/ 8301 w 26805"/>
                <a:gd name="connsiteY6" fmla="*/ 18395 h 20327"/>
                <a:gd name="connsiteX7" fmla="*/ 0 w 26805"/>
                <a:gd name="connsiteY7" fmla="*/ 11810 h 20327"/>
                <a:gd name="connsiteX8" fmla="*/ 8181 w 26805"/>
                <a:gd name="connsiteY8" fmla="*/ 5752 h 20327"/>
                <a:gd name="connsiteX0" fmla="*/ 8181 w 26848"/>
                <a:gd name="connsiteY0" fmla="*/ 5752 h 18922"/>
                <a:gd name="connsiteX1" fmla="*/ 20634 w 26848"/>
                <a:gd name="connsiteY1" fmla="*/ 483 h 18922"/>
                <a:gd name="connsiteX2" fmla="*/ 21921 w 26848"/>
                <a:gd name="connsiteY2" fmla="*/ 484 h 18922"/>
                <a:gd name="connsiteX3" fmla="*/ 23233 w 26848"/>
                <a:gd name="connsiteY3" fmla="*/ 1537 h 18922"/>
                <a:gd name="connsiteX4" fmla="*/ 26788 w 26848"/>
                <a:gd name="connsiteY4" fmla="*/ 11283 h 18922"/>
                <a:gd name="connsiteX5" fmla="*/ 20577 w 26848"/>
                <a:gd name="connsiteY5" fmla="*/ 18922 h 18922"/>
                <a:gd name="connsiteX6" fmla="*/ 8301 w 26848"/>
                <a:gd name="connsiteY6" fmla="*/ 18395 h 18922"/>
                <a:gd name="connsiteX7" fmla="*/ 0 w 26848"/>
                <a:gd name="connsiteY7" fmla="*/ 11810 h 18922"/>
                <a:gd name="connsiteX8" fmla="*/ 8181 w 26848"/>
                <a:gd name="connsiteY8" fmla="*/ 5752 h 18922"/>
                <a:gd name="connsiteX0" fmla="*/ 8181 w 26848"/>
                <a:gd name="connsiteY0" fmla="*/ 5752 h 18922"/>
                <a:gd name="connsiteX1" fmla="*/ 20634 w 26848"/>
                <a:gd name="connsiteY1" fmla="*/ 483 h 18922"/>
                <a:gd name="connsiteX2" fmla="*/ 21921 w 26848"/>
                <a:gd name="connsiteY2" fmla="*/ 484 h 18922"/>
                <a:gd name="connsiteX3" fmla="*/ 23233 w 26848"/>
                <a:gd name="connsiteY3" fmla="*/ 1537 h 18922"/>
                <a:gd name="connsiteX4" fmla="*/ 26788 w 26848"/>
                <a:gd name="connsiteY4" fmla="*/ 11283 h 18922"/>
                <a:gd name="connsiteX5" fmla="*/ 20577 w 26848"/>
                <a:gd name="connsiteY5" fmla="*/ 18922 h 18922"/>
                <a:gd name="connsiteX6" fmla="*/ 8462 w 26848"/>
                <a:gd name="connsiteY6" fmla="*/ 16990 h 18922"/>
                <a:gd name="connsiteX7" fmla="*/ 0 w 26848"/>
                <a:gd name="connsiteY7" fmla="*/ 11810 h 18922"/>
                <a:gd name="connsiteX8" fmla="*/ 8181 w 26848"/>
                <a:gd name="connsiteY8" fmla="*/ 5752 h 18922"/>
                <a:gd name="connsiteX0" fmla="*/ 8181 w 26848"/>
                <a:gd name="connsiteY0" fmla="*/ 5752 h 18922"/>
                <a:gd name="connsiteX1" fmla="*/ 20634 w 26848"/>
                <a:gd name="connsiteY1" fmla="*/ 483 h 18922"/>
                <a:gd name="connsiteX2" fmla="*/ 21921 w 26848"/>
                <a:gd name="connsiteY2" fmla="*/ 484 h 18922"/>
                <a:gd name="connsiteX3" fmla="*/ 23233 w 26848"/>
                <a:gd name="connsiteY3" fmla="*/ 1537 h 18922"/>
                <a:gd name="connsiteX4" fmla="*/ 26788 w 26848"/>
                <a:gd name="connsiteY4" fmla="*/ 11283 h 18922"/>
                <a:gd name="connsiteX5" fmla="*/ 20577 w 26848"/>
                <a:gd name="connsiteY5" fmla="*/ 18922 h 18922"/>
                <a:gd name="connsiteX6" fmla="*/ 8382 w 26848"/>
                <a:gd name="connsiteY6" fmla="*/ 16288 h 18922"/>
                <a:gd name="connsiteX7" fmla="*/ 0 w 26848"/>
                <a:gd name="connsiteY7" fmla="*/ 11810 h 18922"/>
                <a:gd name="connsiteX8" fmla="*/ 8181 w 26848"/>
                <a:gd name="connsiteY8" fmla="*/ 5752 h 18922"/>
                <a:gd name="connsiteX0" fmla="*/ 8181 w 26848"/>
                <a:gd name="connsiteY0" fmla="*/ 5752 h 18922"/>
                <a:gd name="connsiteX1" fmla="*/ 20634 w 26848"/>
                <a:gd name="connsiteY1" fmla="*/ 483 h 18922"/>
                <a:gd name="connsiteX2" fmla="*/ 21921 w 26848"/>
                <a:gd name="connsiteY2" fmla="*/ 484 h 18922"/>
                <a:gd name="connsiteX3" fmla="*/ 23233 w 26848"/>
                <a:gd name="connsiteY3" fmla="*/ 1537 h 18922"/>
                <a:gd name="connsiteX4" fmla="*/ 26788 w 26848"/>
                <a:gd name="connsiteY4" fmla="*/ 11283 h 18922"/>
                <a:gd name="connsiteX5" fmla="*/ 20577 w 26848"/>
                <a:gd name="connsiteY5" fmla="*/ 18922 h 18922"/>
                <a:gd name="connsiteX6" fmla="*/ 8382 w 26848"/>
                <a:gd name="connsiteY6" fmla="*/ 16288 h 18922"/>
                <a:gd name="connsiteX7" fmla="*/ 0 w 26848"/>
                <a:gd name="connsiteY7" fmla="*/ 11810 h 18922"/>
                <a:gd name="connsiteX8" fmla="*/ 8181 w 26848"/>
                <a:gd name="connsiteY8" fmla="*/ 5752 h 18922"/>
                <a:gd name="connsiteX0" fmla="*/ 8181 w 26848"/>
                <a:gd name="connsiteY0" fmla="*/ 5752 h 18922"/>
                <a:gd name="connsiteX1" fmla="*/ 20634 w 26848"/>
                <a:gd name="connsiteY1" fmla="*/ 483 h 18922"/>
                <a:gd name="connsiteX2" fmla="*/ 21921 w 26848"/>
                <a:gd name="connsiteY2" fmla="*/ 484 h 18922"/>
                <a:gd name="connsiteX3" fmla="*/ 23233 w 26848"/>
                <a:gd name="connsiteY3" fmla="*/ 1537 h 18922"/>
                <a:gd name="connsiteX4" fmla="*/ 26788 w 26848"/>
                <a:gd name="connsiteY4" fmla="*/ 11283 h 18922"/>
                <a:gd name="connsiteX5" fmla="*/ 20577 w 26848"/>
                <a:gd name="connsiteY5" fmla="*/ 18922 h 18922"/>
                <a:gd name="connsiteX6" fmla="*/ 8382 w 26848"/>
                <a:gd name="connsiteY6" fmla="*/ 16288 h 18922"/>
                <a:gd name="connsiteX7" fmla="*/ 0 w 26848"/>
                <a:gd name="connsiteY7" fmla="*/ 11810 h 18922"/>
                <a:gd name="connsiteX8" fmla="*/ 8181 w 26848"/>
                <a:gd name="connsiteY8" fmla="*/ 5752 h 18922"/>
                <a:gd name="connsiteX0" fmla="*/ 8181 w 26848"/>
                <a:gd name="connsiteY0" fmla="*/ 5752 h 18922"/>
                <a:gd name="connsiteX1" fmla="*/ 20634 w 26848"/>
                <a:gd name="connsiteY1" fmla="*/ 483 h 18922"/>
                <a:gd name="connsiteX2" fmla="*/ 21921 w 26848"/>
                <a:gd name="connsiteY2" fmla="*/ 484 h 18922"/>
                <a:gd name="connsiteX3" fmla="*/ 23233 w 26848"/>
                <a:gd name="connsiteY3" fmla="*/ 1537 h 18922"/>
                <a:gd name="connsiteX4" fmla="*/ 26788 w 26848"/>
                <a:gd name="connsiteY4" fmla="*/ 11283 h 18922"/>
                <a:gd name="connsiteX5" fmla="*/ 20577 w 26848"/>
                <a:gd name="connsiteY5" fmla="*/ 18922 h 18922"/>
                <a:gd name="connsiteX6" fmla="*/ 8382 w 26848"/>
                <a:gd name="connsiteY6" fmla="*/ 16288 h 18922"/>
                <a:gd name="connsiteX7" fmla="*/ 0 w 26848"/>
                <a:gd name="connsiteY7" fmla="*/ 11810 h 18922"/>
                <a:gd name="connsiteX8" fmla="*/ 8181 w 26848"/>
                <a:gd name="connsiteY8" fmla="*/ 5752 h 18922"/>
                <a:gd name="connsiteX0" fmla="*/ 8181 w 26848"/>
                <a:gd name="connsiteY0" fmla="*/ 5395 h 18565"/>
                <a:gd name="connsiteX1" fmla="*/ 18945 w 26848"/>
                <a:gd name="connsiteY1" fmla="*/ 828 h 18565"/>
                <a:gd name="connsiteX2" fmla="*/ 21921 w 26848"/>
                <a:gd name="connsiteY2" fmla="*/ 127 h 18565"/>
                <a:gd name="connsiteX3" fmla="*/ 23233 w 26848"/>
                <a:gd name="connsiteY3" fmla="*/ 1180 h 18565"/>
                <a:gd name="connsiteX4" fmla="*/ 26788 w 26848"/>
                <a:gd name="connsiteY4" fmla="*/ 10926 h 18565"/>
                <a:gd name="connsiteX5" fmla="*/ 20577 w 26848"/>
                <a:gd name="connsiteY5" fmla="*/ 18565 h 18565"/>
                <a:gd name="connsiteX6" fmla="*/ 8382 w 26848"/>
                <a:gd name="connsiteY6" fmla="*/ 15931 h 18565"/>
                <a:gd name="connsiteX7" fmla="*/ 0 w 26848"/>
                <a:gd name="connsiteY7" fmla="*/ 11453 h 18565"/>
                <a:gd name="connsiteX8" fmla="*/ 8181 w 26848"/>
                <a:gd name="connsiteY8" fmla="*/ 5395 h 18565"/>
                <a:gd name="connsiteX0" fmla="*/ 8181 w 26788"/>
                <a:gd name="connsiteY0" fmla="*/ 5592 h 18762"/>
                <a:gd name="connsiteX1" fmla="*/ 18945 w 26788"/>
                <a:gd name="connsiteY1" fmla="*/ 1025 h 18762"/>
                <a:gd name="connsiteX2" fmla="*/ 21921 w 26788"/>
                <a:gd name="connsiteY2" fmla="*/ 324 h 18762"/>
                <a:gd name="connsiteX3" fmla="*/ 20417 w 26788"/>
                <a:gd name="connsiteY3" fmla="*/ 1026 h 18762"/>
                <a:gd name="connsiteX4" fmla="*/ 26788 w 26788"/>
                <a:gd name="connsiteY4" fmla="*/ 11123 h 18762"/>
                <a:gd name="connsiteX5" fmla="*/ 20577 w 26788"/>
                <a:gd name="connsiteY5" fmla="*/ 18762 h 18762"/>
                <a:gd name="connsiteX6" fmla="*/ 8382 w 26788"/>
                <a:gd name="connsiteY6" fmla="*/ 16128 h 18762"/>
                <a:gd name="connsiteX7" fmla="*/ 0 w 26788"/>
                <a:gd name="connsiteY7" fmla="*/ 11650 h 18762"/>
                <a:gd name="connsiteX8" fmla="*/ 8181 w 26788"/>
                <a:gd name="connsiteY8" fmla="*/ 5592 h 18762"/>
                <a:gd name="connsiteX0" fmla="*/ 8181 w 26788"/>
                <a:gd name="connsiteY0" fmla="*/ 5592 h 18762"/>
                <a:gd name="connsiteX1" fmla="*/ 18945 w 26788"/>
                <a:gd name="connsiteY1" fmla="*/ 1025 h 18762"/>
                <a:gd name="connsiteX2" fmla="*/ 21921 w 26788"/>
                <a:gd name="connsiteY2" fmla="*/ 324 h 18762"/>
                <a:gd name="connsiteX3" fmla="*/ 20417 w 26788"/>
                <a:gd name="connsiteY3" fmla="*/ 1026 h 18762"/>
                <a:gd name="connsiteX4" fmla="*/ 26788 w 26788"/>
                <a:gd name="connsiteY4" fmla="*/ 11123 h 18762"/>
                <a:gd name="connsiteX5" fmla="*/ 20577 w 26788"/>
                <a:gd name="connsiteY5" fmla="*/ 18762 h 18762"/>
                <a:gd name="connsiteX6" fmla="*/ 8382 w 26788"/>
                <a:gd name="connsiteY6" fmla="*/ 16128 h 18762"/>
                <a:gd name="connsiteX7" fmla="*/ 0 w 26788"/>
                <a:gd name="connsiteY7" fmla="*/ 11650 h 18762"/>
                <a:gd name="connsiteX8" fmla="*/ 8181 w 26788"/>
                <a:gd name="connsiteY8" fmla="*/ 5592 h 18762"/>
                <a:gd name="connsiteX0" fmla="*/ 8181 w 26788"/>
                <a:gd name="connsiteY0" fmla="*/ 5592 h 18762"/>
                <a:gd name="connsiteX1" fmla="*/ 18945 w 26788"/>
                <a:gd name="connsiteY1" fmla="*/ 1025 h 18762"/>
                <a:gd name="connsiteX2" fmla="*/ 21921 w 26788"/>
                <a:gd name="connsiteY2" fmla="*/ 324 h 18762"/>
                <a:gd name="connsiteX3" fmla="*/ 20417 w 26788"/>
                <a:gd name="connsiteY3" fmla="*/ 1026 h 18762"/>
                <a:gd name="connsiteX4" fmla="*/ 26788 w 26788"/>
                <a:gd name="connsiteY4" fmla="*/ 11123 h 18762"/>
                <a:gd name="connsiteX5" fmla="*/ 20577 w 26788"/>
                <a:gd name="connsiteY5" fmla="*/ 18762 h 18762"/>
                <a:gd name="connsiteX6" fmla="*/ 8382 w 26788"/>
                <a:gd name="connsiteY6" fmla="*/ 16128 h 18762"/>
                <a:gd name="connsiteX7" fmla="*/ 0 w 26788"/>
                <a:gd name="connsiteY7" fmla="*/ 11650 h 18762"/>
                <a:gd name="connsiteX8" fmla="*/ 8181 w 26788"/>
                <a:gd name="connsiteY8" fmla="*/ 5592 h 18762"/>
                <a:gd name="connsiteX0" fmla="*/ 8181 w 26788"/>
                <a:gd name="connsiteY0" fmla="*/ 5069 h 18239"/>
                <a:gd name="connsiteX1" fmla="*/ 18945 w 26788"/>
                <a:gd name="connsiteY1" fmla="*/ 502 h 18239"/>
                <a:gd name="connsiteX2" fmla="*/ 23208 w 26788"/>
                <a:gd name="connsiteY2" fmla="*/ 2611 h 18239"/>
                <a:gd name="connsiteX3" fmla="*/ 20417 w 26788"/>
                <a:gd name="connsiteY3" fmla="*/ 503 h 18239"/>
                <a:gd name="connsiteX4" fmla="*/ 26788 w 26788"/>
                <a:gd name="connsiteY4" fmla="*/ 10600 h 18239"/>
                <a:gd name="connsiteX5" fmla="*/ 20577 w 26788"/>
                <a:gd name="connsiteY5" fmla="*/ 18239 h 18239"/>
                <a:gd name="connsiteX6" fmla="*/ 8382 w 26788"/>
                <a:gd name="connsiteY6" fmla="*/ 15605 h 18239"/>
                <a:gd name="connsiteX7" fmla="*/ 0 w 26788"/>
                <a:gd name="connsiteY7" fmla="*/ 11127 h 18239"/>
                <a:gd name="connsiteX8" fmla="*/ 8181 w 26788"/>
                <a:gd name="connsiteY8" fmla="*/ 5069 h 18239"/>
                <a:gd name="connsiteX0" fmla="*/ 8181 w 26788"/>
                <a:gd name="connsiteY0" fmla="*/ 4773 h 17943"/>
                <a:gd name="connsiteX1" fmla="*/ 18945 w 26788"/>
                <a:gd name="connsiteY1" fmla="*/ 206 h 17943"/>
                <a:gd name="connsiteX2" fmla="*/ 23208 w 26788"/>
                <a:gd name="connsiteY2" fmla="*/ 2315 h 17943"/>
                <a:gd name="connsiteX3" fmla="*/ 20256 w 26788"/>
                <a:gd name="connsiteY3" fmla="*/ 909 h 17943"/>
                <a:gd name="connsiteX4" fmla="*/ 26788 w 26788"/>
                <a:gd name="connsiteY4" fmla="*/ 10304 h 17943"/>
                <a:gd name="connsiteX5" fmla="*/ 20577 w 26788"/>
                <a:gd name="connsiteY5" fmla="*/ 17943 h 17943"/>
                <a:gd name="connsiteX6" fmla="*/ 8382 w 26788"/>
                <a:gd name="connsiteY6" fmla="*/ 15309 h 17943"/>
                <a:gd name="connsiteX7" fmla="*/ 0 w 26788"/>
                <a:gd name="connsiteY7" fmla="*/ 10831 h 17943"/>
                <a:gd name="connsiteX8" fmla="*/ 8181 w 26788"/>
                <a:gd name="connsiteY8" fmla="*/ 4773 h 17943"/>
                <a:gd name="connsiteX0" fmla="*/ 8181 w 26788"/>
                <a:gd name="connsiteY0" fmla="*/ 4773 h 17943"/>
                <a:gd name="connsiteX1" fmla="*/ 18945 w 26788"/>
                <a:gd name="connsiteY1" fmla="*/ 206 h 17943"/>
                <a:gd name="connsiteX2" fmla="*/ 23208 w 26788"/>
                <a:gd name="connsiteY2" fmla="*/ 2315 h 17943"/>
                <a:gd name="connsiteX3" fmla="*/ 20256 w 26788"/>
                <a:gd name="connsiteY3" fmla="*/ 909 h 17943"/>
                <a:gd name="connsiteX4" fmla="*/ 26788 w 26788"/>
                <a:gd name="connsiteY4" fmla="*/ 10304 h 17943"/>
                <a:gd name="connsiteX5" fmla="*/ 20577 w 26788"/>
                <a:gd name="connsiteY5" fmla="*/ 17943 h 17943"/>
                <a:gd name="connsiteX6" fmla="*/ 8382 w 26788"/>
                <a:gd name="connsiteY6" fmla="*/ 15309 h 17943"/>
                <a:gd name="connsiteX7" fmla="*/ 0 w 26788"/>
                <a:gd name="connsiteY7" fmla="*/ 10831 h 17943"/>
                <a:gd name="connsiteX8" fmla="*/ 8181 w 26788"/>
                <a:gd name="connsiteY8" fmla="*/ 4773 h 17943"/>
                <a:gd name="connsiteX0" fmla="*/ 8181 w 26788"/>
                <a:gd name="connsiteY0" fmla="*/ 4773 h 17943"/>
                <a:gd name="connsiteX1" fmla="*/ 18945 w 26788"/>
                <a:gd name="connsiteY1" fmla="*/ 206 h 17943"/>
                <a:gd name="connsiteX2" fmla="*/ 23208 w 26788"/>
                <a:gd name="connsiteY2" fmla="*/ 2315 h 17943"/>
                <a:gd name="connsiteX3" fmla="*/ 20256 w 26788"/>
                <a:gd name="connsiteY3" fmla="*/ 909 h 17943"/>
                <a:gd name="connsiteX4" fmla="*/ 26788 w 26788"/>
                <a:gd name="connsiteY4" fmla="*/ 10304 h 17943"/>
                <a:gd name="connsiteX5" fmla="*/ 20577 w 26788"/>
                <a:gd name="connsiteY5" fmla="*/ 17943 h 17943"/>
                <a:gd name="connsiteX6" fmla="*/ 8382 w 26788"/>
                <a:gd name="connsiteY6" fmla="*/ 15309 h 17943"/>
                <a:gd name="connsiteX7" fmla="*/ 0 w 26788"/>
                <a:gd name="connsiteY7" fmla="*/ 10831 h 17943"/>
                <a:gd name="connsiteX8" fmla="*/ 8181 w 26788"/>
                <a:gd name="connsiteY8" fmla="*/ 4773 h 17943"/>
                <a:gd name="connsiteX0" fmla="*/ 8181 w 26788"/>
                <a:gd name="connsiteY0" fmla="*/ 4773 h 17943"/>
                <a:gd name="connsiteX1" fmla="*/ 18945 w 26788"/>
                <a:gd name="connsiteY1" fmla="*/ 206 h 17943"/>
                <a:gd name="connsiteX2" fmla="*/ 23208 w 26788"/>
                <a:gd name="connsiteY2" fmla="*/ 2315 h 17943"/>
                <a:gd name="connsiteX3" fmla="*/ 20256 w 26788"/>
                <a:gd name="connsiteY3" fmla="*/ 909 h 17943"/>
                <a:gd name="connsiteX4" fmla="*/ 26788 w 26788"/>
                <a:gd name="connsiteY4" fmla="*/ 10304 h 17943"/>
                <a:gd name="connsiteX5" fmla="*/ 20577 w 26788"/>
                <a:gd name="connsiteY5" fmla="*/ 17943 h 17943"/>
                <a:gd name="connsiteX6" fmla="*/ 8382 w 26788"/>
                <a:gd name="connsiteY6" fmla="*/ 15309 h 17943"/>
                <a:gd name="connsiteX7" fmla="*/ 0 w 26788"/>
                <a:gd name="connsiteY7" fmla="*/ 10831 h 17943"/>
                <a:gd name="connsiteX8" fmla="*/ 8181 w 26788"/>
                <a:gd name="connsiteY8" fmla="*/ 4773 h 17943"/>
                <a:gd name="connsiteX0" fmla="*/ 8181 w 26788"/>
                <a:gd name="connsiteY0" fmla="*/ 4773 h 17943"/>
                <a:gd name="connsiteX1" fmla="*/ 18945 w 26788"/>
                <a:gd name="connsiteY1" fmla="*/ 206 h 17943"/>
                <a:gd name="connsiteX2" fmla="*/ 23208 w 26788"/>
                <a:gd name="connsiteY2" fmla="*/ 2315 h 17943"/>
                <a:gd name="connsiteX3" fmla="*/ 20256 w 26788"/>
                <a:gd name="connsiteY3" fmla="*/ 909 h 17943"/>
                <a:gd name="connsiteX4" fmla="*/ 26788 w 26788"/>
                <a:gd name="connsiteY4" fmla="*/ 10304 h 17943"/>
                <a:gd name="connsiteX5" fmla="*/ 20577 w 26788"/>
                <a:gd name="connsiteY5" fmla="*/ 17943 h 17943"/>
                <a:gd name="connsiteX6" fmla="*/ 8382 w 26788"/>
                <a:gd name="connsiteY6" fmla="*/ 15309 h 17943"/>
                <a:gd name="connsiteX7" fmla="*/ 0 w 26788"/>
                <a:gd name="connsiteY7" fmla="*/ 10831 h 17943"/>
                <a:gd name="connsiteX8" fmla="*/ 8181 w 26788"/>
                <a:gd name="connsiteY8" fmla="*/ 4773 h 1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788" h="17943">
                  <a:moveTo>
                    <a:pt x="8181" y="4773"/>
                  </a:moveTo>
                  <a:cubicBezTo>
                    <a:pt x="11781" y="3587"/>
                    <a:pt x="16302" y="1611"/>
                    <a:pt x="18945" y="206"/>
                  </a:cubicBezTo>
                  <a:cubicBezTo>
                    <a:pt x="21248" y="-789"/>
                    <a:pt x="22775" y="2139"/>
                    <a:pt x="23208" y="2315"/>
                  </a:cubicBezTo>
                  <a:cubicBezTo>
                    <a:pt x="23641" y="2491"/>
                    <a:pt x="19297" y="397"/>
                    <a:pt x="20256" y="909"/>
                  </a:cubicBezTo>
                  <a:cubicBezTo>
                    <a:pt x="23703" y="2314"/>
                    <a:pt x="26735" y="7465"/>
                    <a:pt x="26788" y="10304"/>
                  </a:cubicBezTo>
                  <a:cubicBezTo>
                    <a:pt x="26841" y="13143"/>
                    <a:pt x="22496" y="17943"/>
                    <a:pt x="20577" y="17943"/>
                  </a:cubicBezTo>
                  <a:lnTo>
                    <a:pt x="8382" y="15309"/>
                  </a:lnTo>
                  <a:cubicBezTo>
                    <a:pt x="6383" y="14431"/>
                    <a:pt x="34" y="12587"/>
                    <a:pt x="0" y="10831"/>
                  </a:cubicBezTo>
                  <a:cubicBezTo>
                    <a:pt x="-34" y="9075"/>
                    <a:pt x="5940" y="6178"/>
                    <a:pt x="8181" y="477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lowchart: Data 4"/>
            <p:cNvSpPr/>
            <p:nvPr/>
          </p:nvSpPr>
          <p:spPr>
            <a:xfrm rot="20012379" flipH="1">
              <a:off x="3478707" y="708900"/>
              <a:ext cx="454166" cy="880607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4759 w 10000"/>
                <a:gd name="connsiteY1" fmla="*/ 141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4759 w 10000"/>
                <a:gd name="connsiteY1" fmla="*/ 141 h 10000"/>
                <a:gd name="connsiteX2" fmla="*/ 10000 w 10000"/>
                <a:gd name="connsiteY2" fmla="*/ 0 h 10000"/>
                <a:gd name="connsiteX3" fmla="*/ 9528 w 10000"/>
                <a:gd name="connsiteY3" fmla="*/ 8480 h 10000"/>
                <a:gd name="connsiteX4" fmla="*/ 0 w 10000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4759" y="141"/>
                  </a:lnTo>
                  <a:lnTo>
                    <a:pt x="10000" y="0"/>
                  </a:lnTo>
                  <a:cubicBezTo>
                    <a:pt x="9843" y="2827"/>
                    <a:pt x="9685" y="5653"/>
                    <a:pt x="9528" y="8480"/>
                  </a:cubicBezTo>
                  <a:lnTo>
                    <a:pt x="0" y="10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lowchart: Data 4"/>
            <p:cNvSpPr/>
            <p:nvPr/>
          </p:nvSpPr>
          <p:spPr>
            <a:xfrm rot="1217239" flipH="1" flipV="1">
              <a:off x="3533428" y="1760488"/>
              <a:ext cx="494759" cy="899340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4759 w 10000"/>
                <a:gd name="connsiteY1" fmla="*/ 141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4759 w 10000"/>
                <a:gd name="connsiteY1" fmla="*/ 141 h 10000"/>
                <a:gd name="connsiteX2" fmla="*/ 10000 w 10000"/>
                <a:gd name="connsiteY2" fmla="*/ 0 h 10000"/>
                <a:gd name="connsiteX3" fmla="*/ 9528 w 10000"/>
                <a:gd name="connsiteY3" fmla="*/ 8480 h 10000"/>
                <a:gd name="connsiteX4" fmla="*/ 0 w 10000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4759" y="141"/>
                  </a:lnTo>
                  <a:lnTo>
                    <a:pt x="10000" y="0"/>
                  </a:lnTo>
                  <a:cubicBezTo>
                    <a:pt x="9843" y="2827"/>
                    <a:pt x="9685" y="5653"/>
                    <a:pt x="9528" y="8480"/>
                  </a:cubicBezTo>
                  <a:lnTo>
                    <a:pt x="0" y="10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lowchart: Data 4"/>
            <p:cNvSpPr/>
            <p:nvPr/>
          </p:nvSpPr>
          <p:spPr>
            <a:xfrm rot="20237518" flipH="1">
              <a:off x="2424869" y="1234334"/>
              <a:ext cx="454166" cy="461798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4759 w 10000"/>
                <a:gd name="connsiteY1" fmla="*/ 141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4759 w 10000"/>
                <a:gd name="connsiteY1" fmla="*/ 141 h 10000"/>
                <a:gd name="connsiteX2" fmla="*/ 10000 w 10000"/>
                <a:gd name="connsiteY2" fmla="*/ 0 h 10000"/>
                <a:gd name="connsiteX3" fmla="*/ 9528 w 10000"/>
                <a:gd name="connsiteY3" fmla="*/ 8480 h 10000"/>
                <a:gd name="connsiteX4" fmla="*/ 0 w 10000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4759" y="141"/>
                  </a:lnTo>
                  <a:lnTo>
                    <a:pt x="10000" y="0"/>
                  </a:lnTo>
                  <a:cubicBezTo>
                    <a:pt x="9843" y="2827"/>
                    <a:pt x="9685" y="5653"/>
                    <a:pt x="9528" y="8480"/>
                  </a:cubicBezTo>
                  <a:lnTo>
                    <a:pt x="0" y="10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lowchart: Data 4"/>
            <p:cNvSpPr/>
            <p:nvPr/>
          </p:nvSpPr>
          <p:spPr>
            <a:xfrm rot="671448" flipH="1" flipV="1">
              <a:off x="2454031" y="1708365"/>
              <a:ext cx="543868" cy="435741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4759 w 10000"/>
                <a:gd name="connsiteY1" fmla="*/ 141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4759 w 10000"/>
                <a:gd name="connsiteY1" fmla="*/ 141 h 10000"/>
                <a:gd name="connsiteX2" fmla="*/ 10000 w 10000"/>
                <a:gd name="connsiteY2" fmla="*/ 0 h 10000"/>
                <a:gd name="connsiteX3" fmla="*/ 9528 w 10000"/>
                <a:gd name="connsiteY3" fmla="*/ 8480 h 10000"/>
                <a:gd name="connsiteX4" fmla="*/ 0 w 10000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4759" y="141"/>
                  </a:lnTo>
                  <a:lnTo>
                    <a:pt x="10000" y="0"/>
                  </a:lnTo>
                  <a:cubicBezTo>
                    <a:pt x="9843" y="2827"/>
                    <a:pt x="9685" y="5653"/>
                    <a:pt x="9528" y="8480"/>
                  </a:cubicBezTo>
                  <a:lnTo>
                    <a:pt x="0" y="10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-1701386" y="457079"/>
            <a:ext cx="1650623" cy="1820842"/>
            <a:chOff x="2390775" y="708900"/>
            <a:chExt cx="2409825" cy="1950928"/>
          </a:xfrm>
          <a:solidFill>
            <a:srgbClr val="002060"/>
          </a:solidFill>
        </p:grpSpPr>
        <p:sp>
          <p:nvSpPr>
            <p:cNvPr id="41" name="Flowchart: Terminator 3"/>
            <p:cNvSpPr/>
            <p:nvPr/>
          </p:nvSpPr>
          <p:spPr>
            <a:xfrm>
              <a:off x="2390775" y="1409700"/>
              <a:ext cx="2409825" cy="500062"/>
            </a:xfrm>
            <a:custGeom>
              <a:avLst/>
              <a:gdLst>
                <a:gd name="connsiteX0" fmla="*/ 3475 w 21600"/>
                <a:gd name="connsiteY0" fmla="*/ 0 h 21600"/>
                <a:gd name="connsiteX1" fmla="*/ 18125 w 21600"/>
                <a:gd name="connsiteY1" fmla="*/ 0 h 21600"/>
                <a:gd name="connsiteX2" fmla="*/ 21600 w 21600"/>
                <a:gd name="connsiteY2" fmla="*/ 10800 h 21600"/>
                <a:gd name="connsiteX3" fmla="*/ 18125 w 21600"/>
                <a:gd name="connsiteY3" fmla="*/ 21600 h 21600"/>
                <a:gd name="connsiteX4" fmla="*/ 3475 w 21600"/>
                <a:gd name="connsiteY4" fmla="*/ 21600 h 21600"/>
                <a:gd name="connsiteX5" fmla="*/ 0 w 21600"/>
                <a:gd name="connsiteY5" fmla="*/ 10800 h 21600"/>
                <a:gd name="connsiteX6" fmla="*/ 3475 w 21600"/>
                <a:gd name="connsiteY6" fmla="*/ 0 h 21600"/>
                <a:gd name="connsiteX0" fmla="*/ 3234 w 21600"/>
                <a:gd name="connsiteY0" fmla="*/ 4215 h 21600"/>
                <a:gd name="connsiteX1" fmla="*/ 18125 w 21600"/>
                <a:gd name="connsiteY1" fmla="*/ 0 h 21600"/>
                <a:gd name="connsiteX2" fmla="*/ 21600 w 21600"/>
                <a:gd name="connsiteY2" fmla="*/ 10800 h 21600"/>
                <a:gd name="connsiteX3" fmla="*/ 18125 w 21600"/>
                <a:gd name="connsiteY3" fmla="*/ 21600 h 21600"/>
                <a:gd name="connsiteX4" fmla="*/ 3475 w 21600"/>
                <a:gd name="connsiteY4" fmla="*/ 21600 h 21600"/>
                <a:gd name="connsiteX5" fmla="*/ 0 w 21600"/>
                <a:gd name="connsiteY5" fmla="*/ 10800 h 21600"/>
                <a:gd name="connsiteX6" fmla="*/ 3234 w 21600"/>
                <a:gd name="connsiteY6" fmla="*/ 4215 h 21600"/>
                <a:gd name="connsiteX0" fmla="*/ 3234 w 21600"/>
                <a:gd name="connsiteY0" fmla="*/ 4215 h 21600"/>
                <a:gd name="connsiteX1" fmla="*/ 18125 w 21600"/>
                <a:gd name="connsiteY1" fmla="*/ 0 h 21600"/>
                <a:gd name="connsiteX2" fmla="*/ 21600 w 21600"/>
                <a:gd name="connsiteY2" fmla="*/ 10800 h 21600"/>
                <a:gd name="connsiteX3" fmla="*/ 18125 w 21600"/>
                <a:gd name="connsiteY3" fmla="*/ 21600 h 21600"/>
                <a:gd name="connsiteX4" fmla="*/ 3113 w 21600"/>
                <a:gd name="connsiteY4" fmla="*/ 18439 h 21600"/>
                <a:gd name="connsiteX5" fmla="*/ 0 w 21600"/>
                <a:gd name="connsiteY5" fmla="*/ 10800 h 21600"/>
                <a:gd name="connsiteX6" fmla="*/ 3234 w 21600"/>
                <a:gd name="connsiteY6" fmla="*/ 4215 h 21600"/>
                <a:gd name="connsiteX0" fmla="*/ 3234 w 21600"/>
                <a:gd name="connsiteY0" fmla="*/ 4215 h 21600"/>
                <a:gd name="connsiteX1" fmla="*/ 18125 w 21600"/>
                <a:gd name="connsiteY1" fmla="*/ 0 h 21600"/>
                <a:gd name="connsiteX2" fmla="*/ 21600 w 21600"/>
                <a:gd name="connsiteY2" fmla="*/ 10800 h 21600"/>
                <a:gd name="connsiteX3" fmla="*/ 18125 w 21600"/>
                <a:gd name="connsiteY3" fmla="*/ 21600 h 21600"/>
                <a:gd name="connsiteX4" fmla="*/ 3113 w 21600"/>
                <a:gd name="connsiteY4" fmla="*/ 17912 h 21600"/>
                <a:gd name="connsiteX5" fmla="*/ 0 w 21600"/>
                <a:gd name="connsiteY5" fmla="*/ 10800 h 21600"/>
                <a:gd name="connsiteX6" fmla="*/ 3234 w 21600"/>
                <a:gd name="connsiteY6" fmla="*/ 4215 h 21600"/>
                <a:gd name="connsiteX0" fmla="*/ 8181 w 26547"/>
                <a:gd name="connsiteY0" fmla="*/ 4215 h 21600"/>
                <a:gd name="connsiteX1" fmla="*/ 23072 w 26547"/>
                <a:gd name="connsiteY1" fmla="*/ 0 h 21600"/>
                <a:gd name="connsiteX2" fmla="*/ 26547 w 26547"/>
                <a:gd name="connsiteY2" fmla="*/ 10800 h 21600"/>
                <a:gd name="connsiteX3" fmla="*/ 23072 w 26547"/>
                <a:gd name="connsiteY3" fmla="*/ 21600 h 21600"/>
                <a:gd name="connsiteX4" fmla="*/ 8060 w 26547"/>
                <a:gd name="connsiteY4" fmla="*/ 17912 h 21600"/>
                <a:gd name="connsiteX5" fmla="*/ 0 w 26547"/>
                <a:gd name="connsiteY5" fmla="*/ 13434 h 21600"/>
                <a:gd name="connsiteX6" fmla="*/ 8181 w 26547"/>
                <a:gd name="connsiteY6" fmla="*/ 4215 h 21600"/>
                <a:gd name="connsiteX0" fmla="*/ 8422 w 26788"/>
                <a:gd name="connsiteY0" fmla="*/ 4215 h 21600"/>
                <a:gd name="connsiteX1" fmla="*/ 23313 w 26788"/>
                <a:gd name="connsiteY1" fmla="*/ 0 h 21600"/>
                <a:gd name="connsiteX2" fmla="*/ 26788 w 26788"/>
                <a:gd name="connsiteY2" fmla="*/ 10800 h 21600"/>
                <a:gd name="connsiteX3" fmla="*/ 23313 w 26788"/>
                <a:gd name="connsiteY3" fmla="*/ 21600 h 21600"/>
                <a:gd name="connsiteX4" fmla="*/ 8301 w 26788"/>
                <a:gd name="connsiteY4" fmla="*/ 17912 h 21600"/>
                <a:gd name="connsiteX5" fmla="*/ 0 w 26788"/>
                <a:gd name="connsiteY5" fmla="*/ 11327 h 21600"/>
                <a:gd name="connsiteX6" fmla="*/ 8422 w 26788"/>
                <a:gd name="connsiteY6" fmla="*/ 4215 h 21600"/>
                <a:gd name="connsiteX0" fmla="*/ 8181 w 26788"/>
                <a:gd name="connsiteY0" fmla="*/ 5269 h 21600"/>
                <a:gd name="connsiteX1" fmla="*/ 23313 w 26788"/>
                <a:gd name="connsiteY1" fmla="*/ 0 h 21600"/>
                <a:gd name="connsiteX2" fmla="*/ 26788 w 26788"/>
                <a:gd name="connsiteY2" fmla="*/ 10800 h 21600"/>
                <a:gd name="connsiteX3" fmla="*/ 23313 w 26788"/>
                <a:gd name="connsiteY3" fmla="*/ 21600 h 21600"/>
                <a:gd name="connsiteX4" fmla="*/ 8301 w 26788"/>
                <a:gd name="connsiteY4" fmla="*/ 17912 h 21600"/>
                <a:gd name="connsiteX5" fmla="*/ 0 w 26788"/>
                <a:gd name="connsiteY5" fmla="*/ 11327 h 21600"/>
                <a:gd name="connsiteX6" fmla="*/ 8181 w 26788"/>
                <a:gd name="connsiteY6" fmla="*/ 5269 h 21600"/>
                <a:gd name="connsiteX0" fmla="*/ 8181 w 26788"/>
                <a:gd name="connsiteY0" fmla="*/ 5269 h 21600"/>
                <a:gd name="connsiteX1" fmla="*/ 23313 w 26788"/>
                <a:gd name="connsiteY1" fmla="*/ 0 h 21600"/>
                <a:gd name="connsiteX2" fmla="*/ 26788 w 26788"/>
                <a:gd name="connsiteY2" fmla="*/ 10800 h 21600"/>
                <a:gd name="connsiteX3" fmla="*/ 23313 w 26788"/>
                <a:gd name="connsiteY3" fmla="*/ 21600 h 21600"/>
                <a:gd name="connsiteX4" fmla="*/ 8301 w 26788"/>
                <a:gd name="connsiteY4" fmla="*/ 17912 h 21600"/>
                <a:gd name="connsiteX5" fmla="*/ 0 w 26788"/>
                <a:gd name="connsiteY5" fmla="*/ 11327 h 21600"/>
                <a:gd name="connsiteX6" fmla="*/ 8181 w 26788"/>
                <a:gd name="connsiteY6" fmla="*/ 5269 h 21600"/>
                <a:gd name="connsiteX0" fmla="*/ 8181 w 26788"/>
                <a:gd name="connsiteY0" fmla="*/ 5269 h 21600"/>
                <a:gd name="connsiteX1" fmla="*/ 23313 w 26788"/>
                <a:gd name="connsiteY1" fmla="*/ 0 h 21600"/>
                <a:gd name="connsiteX2" fmla="*/ 26788 w 26788"/>
                <a:gd name="connsiteY2" fmla="*/ 10800 h 21600"/>
                <a:gd name="connsiteX3" fmla="*/ 23313 w 26788"/>
                <a:gd name="connsiteY3" fmla="*/ 21600 h 21600"/>
                <a:gd name="connsiteX4" fmla="*/ 8301 w 26788"/>
                <a:gd name="connsiteY4" fmla="*/ 17912 h 21600"/>
                <a:gd name="connsiteX5" fmla="*/ 0 w 26788"/>
                <a:gd name="connsiteY5" fmla="*/ 11327 h 21600"/>
                <a:gd name="connsiteX6" fmla="*/ 8181 w 26788"/>
                <a:gd name="connsiteY6" fmla="*/ 5269 h 21600"/>
                <a:gd name="connsiteX0" fmla="*/ 8181 w 26788"/>
                <a:gd name="connsiteY0" fmla="*/ 5269 h 21600"/>
                <a:gd name="connsiteX1" fmla="*/ 23313 w 26788"/>
                <a:gd name="connsiteY1" fmla="*/ 0 h 21600"/>
                <a:gd name="connsiteX2" fmla="*/ 26788 w 26788"/>
                <a:gd name="connsiteY2" fmla="*/ 10800 h 21600"/>
                <a:gd name="connsiteX3" fmla="*/ 23313 w 26788"/>
                <a:gd name="connsiteY3" fmla="*/ 21600 h 21600"/>
                <a:gd name="connsiteX4" fmla="*/ 8301 w 26788"/>
                <a:gd name="connsiteY4" fmla="*/ 17912 h 21600"/>
                <a:gd name="connsiteX5" fmla="*/ 0 w 26788"/>
                <a:gd name="connsiteY5" fmla="*/ 11327 h 21600"/>
                <a:gd name="connsiteX6" fmla="*/ 8181 w 26788"/>
                <a:gd name="connsiteY6" fmla="*/ 5269 h 21600"/>
                <a:gd name="connsiteX0" fmla="*/ 8181 w 26788"/>
                <a:gd name="connsiteY0" fmla="*/ 5269 h 21600"/>
                <a:gd name="connsiteX1" fmla="*/ 23313 w 26788"/>
                <a:gd name="connsiteY1" fmla="*/ 0 h 21600"/>
                <a:gd name="connsiteX2" fmla="*/ 26788 w 26788"/>
                <a:gd name="connsiteY2" fmla="*/ 10800 h 21600"/>
                <a:gd name="connsiteX3" fmla="*/ 23313 w 26788"/>
                <a:gd name="connsiteY3" fmla="*/ 21600 h 21600"/>
                <a:gd name="connsiteX4" fmla="*/ 8301 w 26788"/>
                <a:gd name="connsiteY4" fmla="*/ 17912 h 21600"/>
                <a:gd name="connsiteX5" fmla="*/ 0 w 26788"/>
                <a:gd name="connsiteY5" fmla="*/ 11327 h 21600"/>
                <a:gd name="connsiteX6" fmla="*/ 8181 w 26788"/>
                <a:gd name="connsiteY6" fmla="*/ 5269 h 21600"/>
                <a:gd name="connsiteX0" fmla="*/ 8181 w 26788"/>
                <a:gd name="connsiteY0" fmla="*/ 5269 h 21600"/>
                <a:gd name="connsiteX1" fmla="*/ 23313 w 26788"/>
                <a:gd name="connsiteY1" fmla="*/ 0 h 21600"/>
                <a:gd name="connsiteX2" fmla="*/ 26788 w 26788"/>
                <a:gd name="connsiteY2" fmla="*/ 10800 h 21600"/>
                <a:gd name="connsiteX3" fmla="*/ 23313 w 26788"/>
                <a:gd name="connsiteY3" fmla="*/ 21600 h 21600"/>
                <a:gd name="connsiteX4" fmla="*/ 8301 w 26788"/>
                <a:gd name="connsiteY4" fmla="*/ 17912 h 21600"/>
                <a:gd name="connsiteX5" fmla="*/ 0 w 26788"/>
                <a:gd name="connsiteY5" fmla="*/ 11327 h 21600"/>
                <a:gd name="connsiteX6" fmla="*/ 8181 w 26788"/>
                <a:gd name="connsiteY6" fmla="*/ 5269 h 21600"/>
                <a:gd name="connsiteX0" fmla="*/ 8181 w 26788"/>
                <a:gd name="connsiteY0" fmla="*/ 6301 h 22632"/>
                <a:gd name="connsiteX1" fmla="*/ 20634 w 26788"/>
                <a:gd name="connsiteY1" fmla="*/ 1032 h 22632"/>
                <a:gd name="connsiteX2" fmla="*/ 23313 w 26788"/>
                <a:gd name="connsiteY2" fmla="*/ 1032 h 22632"/>
                <a:gd name="connsiteX3" fmla="*/ 26788 w 26788"/>
                <a:gd name="connsiteY3" fmla="*/ 11832 h 22632"/>
                <a:gd name="connsiteX4" fmla="*/ 23313 w 26788"/>
                <a:gd name="connsiteY4" fmla="*/ 22632 h 22632"/>
                <a:gd name="connsiteX5" fmla="*/ 8301 w 26788"/>
                <a:gd name="connsiteY5" fmla="*/ 18944 h 22632"/>
                <a:gd name="connsiteX6" fmla="*/ 0 w 26788"/>
                <a:gd name="connsiteY6" fmla="*/ 12359 h 22632"/>
                <a:gd name="connsiteX7" fmla="*/ 8181 w 26788"/>
                <a:gd name="connsiteY7" fmla="*/ 6301 h 22632"/>
                <a:gd name="connsiteX0" fmla="*/ 8181 w 26788"/>
                <a:gd name="connsiteY0" fmla="*/ 6301 h 22632"/>
                <a:gd name="connsiteX1" fmla="*/ 20634 w 26788"/>
                <a:gd name="connsiteY1" fmla="*/ 1032 h 22632"/>
                <a:gd name="connsiteX2" fmla="*/ 23313 w 26788"/>
                <a:gd name="connsiteY2" fmla="*/ 1032 h 22632"/>
                <a:gd name="connsiteX3" fmla="*/ 26788 w 26788"/>
                <a:gd name="connsiteY3" fmla="*/ 11832 h 22632"/>
                <a:gd name="connsiteX4" fmla="*/ 23313 w 26788"/>
                <a:gd name="connsiteY4" fmla="*/ 22632 h 22632"/>
                <a:gd name="connsiteX5" fmla="*/ 8301 w 26788"/>
                <a:gd name="connsiteY5" fmla="*/ 18944 h 22632"/>
                <a:gd name="connsiteX6" fmla="*/ 0 w 26788"/>
                <a:gd name="connsiteY6" fmla="*/ 12359 h 22632"/>
                <a:gd name="connsiteX7" fmla="*/ 8181 w 26788"/>
                <a:gd name="connsiteY7" fmla="*/ 6301 h 22632"/>
                <a:gd name="connsiteX0" fmla="*/ 8181 w 26788"/>
                <a:gd name="connsiteY0" fmla="*/ 5797 h 22128"/>
                <a:gd name="connsiteX1" fmla="*/ 20634 w 26788"/>
                <a:gd name="connsiteY1" fmla="*/ 528 h 22128"/>
                <a:gd name="connsiteX2" fmla="*/ 23233 w 26788"/>
                <a:gd name="connsiteY2" fmla="*/ 1582 h 22128"/>
                <a:gd name="connsiteX3" fmla="*/ 26788 w 26788"/>
                <a:gd name="connsiteY3" fmla="*/ 11328 h 22128"/>
                <a:gd name="connsiteX4" fmla="*/ 23313 w 26788"/>
                <a:gd name="connsiteY4" fmla="*/ 22128 h 22128"/>
                <a:gd name="connsiteX5" fmla="*/ 8301 w 26788"/>
                <a:gd name="connsiteY5" fmla="*/ 18440 h 22128"/>
                <a:gd name="connsiteX6" fmla="*/ 0 w 26788"/>
                <a:gd name="connsiteY6" fmla="*/ 11855 h 22128"/>
                <a:gd name="connsiteX7" fmla="*/ 8181 w 26788"/>
                <a:gd name="connsiteY7" fmla="*/ 5797 h 22128"/>
                <a:gd name="connsiteX0" fmla="*/ 8181 w 26788"/>
                <a:gd name="connsiteY0" fmla="*/ 5580 h 21911"/>
                <a:gd name="connsiteX1" fmla="*/ 20634 w 26788"/>
                <a:gd name="connsiteY1" fmla="*/ 311 h 21911"/>
                <a:gd name="connsiteX2" fmla="*/ 23233 w 26788"/>
                <a:gd name="connsiteY2" fmla="*/ 1365 h 21911"/>
                <a:gd name="connsiteX3" fmla="*/ 26788 w 26788"/>
                <a:gd name="connsiteY3" fmla="*/ 11111 h 21911"/>
                <a:gd name="connsiteX4" fmla="*/ 23313 w 26788"/>
                <a:gd name="connsiteY4" fmla="*/ 21911 h 21911"/>
                <a:gd name="connsiteX5" fmla="*/ 8301 w 26788"/>
                <a:gd name="connsiteY5" fmla="*/ 18223 h 21911"/>
                <a:gd name="connsiteX6" fmla="*/ 0 w 26788"/>
                <a:gd name="connsiteY6" fmla="*/ 11638 h 21911"/>
                <a:gd name="connsiteX7" fmla="*/ 8181 w 26788"/>
                <a:gd name="connsiteY7" fmla="*/ 5580 h 21911"/>
                <a:gd name="connsiteX0" fmla="*/ 8181 w 26788"/>
                <a:gd name="connsiteY0" fmla="*/ 5453 h 21784"/>
                <a:gd name="connsiteX1" fmla="*/ 20634 w 26788"/>
                <a:gd name="connsiteY1" fmla="*/ 184 h 21784"/>
                <a:gd name="connsiteX2" fmla="*/ 23233 w 26788"/>
                <a:gd name="connsiteY2" fmla="*/ 1238 h 21784"/>
                <a:gd name="connsiteX3" fmla="*/ 26788 w 26788"/>
                <a:gd name="connsiteY3" fmla="*/ 10984 h 21784"/>
                <a:gd name="connsiteX4" fmla="*/ 23313 w 26788"/>
                <a:gd name="connsiteY4" fmla="*/ 21784 h 21784"/>
                <a:gd name="connsiteX5" fmla="*/ 8301 w 26788"/>
                <a:gd name="connsiteY5" fmla="*/ 18096 h 21784"/>
                <a:gd name="connsiteX6" fmla="*/ 0 w 26788"/>
                <a:gd name="connsiteY6" fmla="*/ 11511 h 21784"/>
                <a:gd name="connsiteX7" fmla="*/ 8181 w 26788"/>
                <a:gd name="connsiteY7" fmla="*/ 5453 h 21784"/>
                <a:gd name="connsiteX0" fmla="*/ 8181 w 26788"/>
                <a:gd name="connsiteY0" fmla="*/ 5636 h 21967"/>
                <a:gd name="connsiteX1" fmla="*/ 20634 w 26788"/>
                <a:gd name="connsiteY1" fmla="*/ 367 h 21967"/>
                <a:gd name="connsiteX2" fmla="*/ 23233 w 26788"/>
                <a:gd name="connsiteY2" fmla="*/ 1421 h 21967"/>
                <a:gd name="connsiteX3" fmla="*/ 26788 w 26788"/>
                <a:gd name="connsiteY3" fmla="*/ 11167 h 21967"/>
                <a:gd name="connsiteX4" fmla="*/ 23313 w 26788"/>
                <a:gd name="connsiteY4" fmla="*/ 21967 h 21967"/>
                <a:gd name="connsiteX5" fmla="*/ 8301 w 26788"/>
                <a:gd name="connsiteY5" fmla="*/ 18279 h 21967"/>
                <a:gd name="connsiteX6" fmla="*/ 0 w 26788"/>
                <a:gd name="connsiteY6" fmla="*/ 11694 h 21967"/>
                <a:gd name="connsiteX7" fmla="*/ 8181 w 26788"/>
                <a:gd name="connsiteY7" fmla="*/ 5636 h 21967"/>
                <a:gd name="connsiteX0" fmla="*/ 8181 w 26788"/>
                <a:gd name="connsiteY0" fmla="*/ 6089 h 22420"/>
                <a:gd name="connsiteX1" fmla="*/ 20634 w 26788"/>
                <a:gd name="connsiteY1" fmla="*/ 820 h 22420"/>
                <a:gd name="connsiteX2" fmla="*/ 22001 w 26788"/>
                <a:gd name="connsiteY2" fmla="*/ 118 h 22420"/>
                <a:gd name="connsiteX3" fmla="*/ 23233 w 26788"/>
                <a:gd name="connsiteY3" fmla="*/ 1874 h 22420"/>
                <a:gd name="connsiteX4" fmla="*/ 26788 w 26788"/>
                <a:gd name="connsiteY4" fmla="*/ 11620 h 22420"/>
                <a:gd name="connsiteX5" fmla="*/ 23313 w 26788"/>
                <a:gd name="connsiteY5" fmla="*/ 22420 h 22420"/>
                <a:gd name="connsiteX6" fmla="*/ 8301 w 26788"/>
                <a:gd name="connsiteY6" fmla="*/ 18732 h 22420"/>
                <a:gd name="connsiteX7" fmla="*/ 0 w 26788"/>
                <a:gd name="connsiteY7" fmla="*/ 12147 h 22420"/>
                <a:gd name="connsiteX8" fmla="*/ 8181 w 26788"/>
                <a:gd name="connsiteY8" fmla="*/ 6089 h 22420"/>
                <a:gd name="connsiteX0" fmla="*/ 8181 w 26788"/>
                <a:gd name="connsiteY0" fmla="*/ 5666 h 21997"/>
                <a:gd name="connsiteX1" fmla="*/ 20634 w 26788"/>
                <a:gd name="connsiteY1" fmla="*/ 397 h 21997"/>
                <a:gd name="connsiteX2" fmla="*/ 21921 w 26788"/>
                <a:gd name="connsiteY2" fmla="*/ 749 h 21997"/>
                <a:gd name="connsiteX3" fmla="*/ 23233 w 26788"/>
                <a:gd name="connsiteY3" fmla="*/ 1451 h 21997"/>
                <a:gd name="connsiteX4" fmla="*/ 26788 w 26788"/>
                <a:gd name="connsiteY4" fmla="*/ 11197 h 21997"/>
                <a:gd name="connsiteX5" fmla="*/ 23313 w 26788"/>
                <a:gd name="connsiteY5" fmla="*/ 21997 h 21997"/>
                <a:gd name="connsiteX6" fmla="*/ 8301 w 26788"/>
                <a:gd name="connsiteY6" fmla="*/ 18309 h 21997"/>
                <a:gd name="connsiteX7" fmla="*/ 0 w 26788"/>
                <a:gd name="connsiteY7" fmla="*/ 11724 h 21997"/>
                <a:gd name="connsiteX8" fmla="*/ 8181 w 26788"/>
                <a:gd name="connsiteY8" fmla="*/ 5666 h 21997"/>
                <a:gd name="connsiteX0" fmla="*/ 8181 w 26805"/>
                <a:gd name="connsiteY0" fmla="*/ 5666 h 20241"/>
                <a:gd name="connsiteX1" fmla="*/ 20634 w 26805"/>
                <a:gd name="connsiteY1" fmla="*/ 397 h 20241"/>
                <a:gd name="connsiteX2" fmla="*/ 21921 w 26805"/>
                <a:gd name="connsiteY2" fmla="*/ 749 h 20241"/>
                <a:gd name="connsiteX3" fmla="*/ 23233 w 26805"/>
                <a:gd name="connsiteY3" fmla="*/ 1451 h 20241"/>
                <a:gd name="connsiteX4" fmla="*/ 26788 w 26805"/>
                <a:gd name="connsiteY4" fmla="*/ 11197 h 20241"/>
                <a:gd name="connsiteX5" fmla="*/ 21945 w 26805"/>
                <a:gd name="connsiteY5" fmla="*/ 20241 h 20241"/>
                <a:gd name="connsiteX6" fmla="*/ 8301 w 26805"/>
                <a:gd name="connsiteY6" fmla="*/ 18309 h 20241"/>
                <a:gd name="connsiteX7" fmla="*/ 0 w 26805"/>
                <a:gd name="connsiteY7" fmla="*/ 11724 h 20241"/>
                <a:gd name="connsiteX8" fmla="*/ 8181 w 26805"/>
                <a:gd name="connsiteY8" fmla="*/ 5666 h 20241"/>
                <a:gd name="connsiteX0" fmla="*/ 8181 w 26805"/>
                <a:gd name="connsiteY0" fmla="*/ 5752 h 20327"/>
                <a:gd name="connsiteX1" fmla="*/ 20634 w 26805"/>
                <a:gd name="connsiteY1" fmla="*/ 483 h 20327"/>
                <a:gd name="connsiteX2" fmla="*/ 21921 w 26805"/>
                <a:gd name="connsiteY2" fmla="*/ 484 h 20327"/>
                <a:gd name="connsiteX3" fmla="*/ 23233 w 26805"/>
                <a:gd name="connsiteY3" fmla="*/ 1537 h 20327"/>
                <a:gd name="connsiteX4" fmla="*/ 26788 w 26805"/>
                <a:gd name="connsiteY4" fmla="*/ 11283 h 20327"/>
                <a:gd name="connsiteX5" fmla="*/ 21945 w 26805"/>
                <a:gd name="connsiteY5" fmla="*/ 20327 h 20327"/>
                <a:gd name="connsiteX6" fmla="*/ 8301 w 26805"/>
                <a:gd name="connsiteY6" fmla="*/ 18395 h 20327"/>
                <a:gd name="connsiteX7" fmla="*/ 0 w 26805"/>
                <a:gd name="connsiteY7" fmla="*/ 11810 h 20327"/>
                <a:gd name="connsiteX8" fmla="*/ 8181 w 26805"/>
                <a:gd name="connsiteY8" fmla="*/ 5752 h 20327"/>
                <a:gd name="connsiteX0" fmla="*/ 8181 w 26848"/>
                <a:gd name="connsiteY0" fmla="*/ 5752 h 18922"/>
                <a:gd name="connsiteX1" fmla="*/ 20634 w 26848"/>
                <a:gd name="connsiteY1" fmla="*/ 483 h 18922"/>
                <a:gd name="connsiteX2" fmla="*/ 21921 w 26848"/>
                <a:gd name="connsiteY2" fmla="*/ 484 h 18922"/>
                <a:gd name="connsiteX3" fmla="*/ 23233 w 26848"/>
                <a:gd name="connsiteY3" fmla="*/ 1537 h 18922"/>
                <a:gd name="connsiteX4" fmla="*/ 26788 w 26848"/>
                <a:gd name="connsiteY4" fmla="*/ 11283 h 18922"/>
                <a:gd name="connsiteX5" fmla="*/ 20577 w 26848"/>
                <a:gd name="connsiteY5" fmla="*/ 18922 h 18922"/>
                <a:gd name="connsiteX6" fmla="*/ 8301 w 26848"/>
                <a:gd name="connsiteY6" fmla="*/ 18395 h 18922"/>
                <a:gd name="connsiteX7" fmla="*/ 0 w 26848"/>
                <a:gd name="connsiteY7" fmla="*/ 11810 h 18922"/>
                <a:gd name="connsiteX8" fmla="*/ 8181 w 26848"/>
                <a:gd name="connsiteY8" fmla="*/ 5752 h 18922"/>
                <a:gd name="connsiteX0" fmla="*/ 8181 w 26848"/>
                <a:gd name="connsiteY0" fmla="*/ 5752 h 18922"/>
                <a:gd name="connsiteX1" fmla="*/ 20634 w 26848"/>
                <a:gd name="connsiteY1" fmla="*/ 483 h 18922"/>
                <a:gd name="connsiteX2" fmla="*/ 21921 w 26848"/>
                <a:gd name="connsiteY2" fmla="*/ 484 h 18922"/>
                <a:gd name="connsiteX3" fmla="*/ 23233 w 26848"/>
                <a:gd name="connsiteY3" fmla="*/ 1537 h 18922"/>
                <a:gd name="connsiteX4" fmla="*/ 26788 w 26848"/>
                <a:gd name="connsiteY4" fmla="*/ 11283 h 18922"/>
                <a:gd name="connsiteX5" fmla="*/ 20577 w 26848"/>
                <a:gd name="connsiteY5" fmla="*/ 18922 h 18922"/>
                <a:gd name="connsiteX6" fmla="*/ 8462 w 26848"/>
                <a:gd name="connsiteY6" fmla="*/ 16990 h 18922"/>
                <a:gd name="connsiteX7" fmla="*/ 0 w 26848"/>
                <a:gd name="connsiteY7" fmla="*/ 11810 h 18922"/>
                <a:gd name="connsiteX8" fmla="*/ 8181 w 26848"/>
                <a:gd name="connsiteY8" fmla="*/ 5752 h 18922"/>
                <a:gd name="connsiteX0" fmla="*/ 8181 w 26848"/>
                <a:gd name="connsiteY0" fmla="*/ 5752 h 18922"/>
                <a:gd name="connsiteX1" fmla="*/ 20634 w 26848"/>
                <a:gd name="connsiteY1" fmla="*/ 483 h 18922"/>
                <a:gd name="connsiteX2" fmla="*/ 21921 w 26848"/>
                <a:gd name="connsiteY2" fmla="*/ 484 h 18922"/>
                <a:gd name="connsiteX3" fmla="*/ 23233 w 26848"/>
                <a:gd name="connsiteY3" fmla="*/ 1537 h 18922"/>
                <a:gd name="connsiteX4" fmla="*/ 26788 w 26848"/>
                <a:gd name="connsiteY4" fmla="*/ 11283 h 18922"/>
                <a:gd name="connsiteX5" fmla="*/ 20577 w 26848"/>
                <a:gd name="connsiteY5" fmla="*/ 18922 h 18922"/>
                <a:gd name="connsiteX6" fmla="*/ 8382 w 26848"/>
                <a:gd name="connsiteY6" fmla="*/ 16288 h 18922"/>
                <a:gd name="connsiteX7" fmla="*/ 0 w 26848"/>
                <a:gd name="connsiteY7" fmla="*/ 11810 h 18922"/>
                <a:gd name="connsiteX8" fmla="*/ 8181 w 26848"/>
                <a:gd name="connsiteY8" fmla="*/ 5752 h 18922"/>
                <a:gd name="connsiteX0" fmla="*/ 8181 w 26848"/>
                <a:gd name="connsiteY0" fmla="*/ 5752 h 18922"/>
                <a:gd name="connsiteX1" fmla="*/ 20634 w 26848"/>
                <a:gd name="connsiteY1" fmla="*/ 483 h 18922"/>
                <a:gd name="connsiteX2" fmla="*/ 21921 w 26848"/>
                <a:gd name="connsiteY2" fmla="*/ 484 h 18922"/>
                <a:gd name="connsiteX3" fmla="*/ 23233 w 26848"/>
                <a:gd name="connsiteY3" fmla="*/ 1537 h 18922"/>
                <a:gd name="connsiteX4" fmla="*/ 26788 w 26848"/>
                <a:gd name="connsiteY4" fmla="*/ 11283 h 18922"/>
                <a:gd name="connsiteX5" fmla="*/ 20577 w 26848"/>
                <a:gd name="connsiteY5" fmla="*/ 18922 h 18922"/>
                <a:gd name="connsiteX6" fmla="*/ 8382 w 26848"/>
                <a:gd name="connsiteY6" fmla="*/ 16288 h 18922"/>
                <a:gd name="connsiteX7" fmla="*/ 0 w 26848"/>
                <a:gd name="connsiteY7" fmla="*/ 11810 h 18922"/>
                <a:gd name="connsiteX8" fmla="*/ 8181 w 26848"/>
                <a:gd name="connsiteY8" fmla="*/ 5752 h 18922"/>
                <a:gd name="connsiteX0" fmla="*/ 8181 w 26848"/>
                <a:gd name="connsiteY0" fmla="*/ 5752 h 18922"/>
                <a:gd name="connsiteX1" fmla="*/ 20634 w 26848"/>
                <a:gd name="connsiteY1" fmla="*/ 483 h 18922"/>
                <a:gd name="connsiteX2" fmla="*/ 21921 w 26848"/>
                <a:gd name="connsiteY2" fmla="*/ 484 h 18922"/>
                <a:gd name="connsiteX3" fmla="*/ 23233 w 26848"/>
                <a:gd name="connsiteY3" fmla="*/ 1537 h 18922"/>
                <a:gd name="connsiteX4" fmla="*/ 26788 w 26848"/>
                <a:gd name="connsiteY4" fmla="*/ 11283 h 18922"/>
                <a:gd name="connsiteX5" fmla="*/ 20577 w 26848"/>
                <a:gd name="connsiteY5" fmla="*/ 18922 h 18922"/>
                <a:gd name="connsiteX6" fmla="*/ 8382 w 26848"/>
                <a:gd name="connsiteY6" fmla="*/ 16288 h 18922"/>
                <a:gd name="connsiteX7" fmla="*/ 0 w 26848"/>
                <a:gd name="connsiteY7" fmla="*/ 11810 h 18922"/>
                <a:gd name="connsiteX8" fmla="*/ 8181 w 26848"/>
                <a:gd name="connsiteY8" fmla="*/ 5752 h 18922"/>
                <a:gd name="connsiteX0" fmla="*/ 8181 w 26848"/>
                <a:gd name="connsiteY0" fmla="*/ 5752 h 18922"/>
                <a:gd name="connsiteX1" fmla="*/ 20634 w 26848"/>
                <a:gd name="connsiteY1" fmla="*/ 483 h 18922"/>
                <a:gd name="connsiteX2" fmla="*/ 21921 w 26848"/>
                <a:gd name="connsiteY2" fmla="*/ 484 h 18922"/>
                <a:gd name="connsiteX3" fmla="*/ 23233 w 26848"/>
                <a:gd name="connsiteY3" fmla="*/ 1537 h 18922"/>
                <a:gd name="connsiteX4" fmla="*/ 26788 w 26848"/>
                <a:gd name="connsiteY4" fmla="*/ 11283 h 18922"/>
                <a:gd name="connsiteX5" fmla="*/ 20577 w 26848"/>
                <a:gd name="connsiteY5" fmla="*/ 18922 h 18922"/>
                <a:gd name="connsiteX6" fmla="*/ 8382 w 26848"/>
                <a:gd name="connsiteY6" fmla="*/ 16288 h 18922"/>
                <a:gd name="connsiteX7" fmla="*/ 0 w 26848"/>
                <a:gd name="connsiteY7" fmla="*/ 11810 h 18922"/>
                <a:gd name="connsiteX8" fmla="*/ 8181 w 26848"/>
                <a:gd name="connsiteY8" fmla="*/ 5752 h 18922"/>
                <a:gd name="connsiteX0" fmla="*/ 8181 w 26848"/>
                <a:gd name="connsiteY0" fmla="*/ 5395 h 18565"/>
                <a:gd name="connsiteX1" fmla="*/ 18945 w 26848"/>
                <a:gd name="connsiteY1" fmla="*/ 828 h 18565"/>
                <a:gd name="connsiteX2" fmla="*/ 21921 w 26848"/>
                <a:gd name="connsiteY2" fmla="*/ 127 h 18565"/>
                <a:gd name="connsiteX3" fmla="*/ 23233 w 26848"/>
                <a:gd name="connsiteY3" fmla="*/ 1180 h 18565"/>
                <a:gd name="connsiteX4" fmla="*/ 26788 w 26848"/>
                <a:gd name="connsiteY4" fmla="*/ 10926 h 18565"/>
                <a:gd name="connsiteX5" fmla="*/ 20577 w 26848"/>
                <a:gd name="connsiteY5" fmla="*/ 18565 h 18565"/>
                <a:gd name="connsiteX6" fmla="*/ 8382 w 26848"/>
                <a:gd name="connsiteY6" fmla="*/ 15931 h 18565"/>
                <a:gd name="connsiteX7" fmla="*/ 0 w 26848"/>
                <a:gd name="connsiteY7" fmla="*/ 11453 h 18565"/>
                <a:gd name="connsiteX8" fmla="*/ 8181 w 26848"/>
                <a:gd name="connsiteY8" fmla="*/ 5395 h 18565"/>
                <a:gd name="connsiteX0" fmla="*/ 8181 w 26788"/>
                <a:gd name="connsiteY0" fmla="*/ 5592 h 18762"/>
                <a:gd name="connsiteX1" fmla="*/ 18945 w 26788"/>
                <a:gd name="connsiteY1" fmla="*/ 1025 h 18762"/>
                <a:gd name="connsiteX2" fmla="*/ 21921 w 26788"/>
                <a:gd name="connsiteY2" fmla="*/ 324 h 18762"/>
                <a:gd name="connsiteX3" fmla="*/ 20417 w 26788"/>
                <a:gd name="connsiteY3" fmla="*/ 1026 h 18762"/>
                <a:gd name="connsiteX4" fmla="*/ 26788 w 26788"/>
                <a:gd name="connsiteY4" fmla="*/ 11123 h 18762"/>
                <a:gd name="connsiteX5" fmla="*/ 20577 w 26788"/>
                <a:gd name="connsiteY5" fmla="*/ 18762 h 18762"/>
                <a:gd name="connsiteX6" fmla="*/ 8382 w 26788"/>
                <a:gd name="connsiteY6" fmla="*/ 16128 h 18762"/>
                <a:gd name="connsiteX7" fmla="*/ 0 w 26788"/>
                <a:gd name="connsiteY7" fmla="*/ 11650 h 18762"/>
                <a:gd name="connsiteX8" fmla="*/ 8181 w 26788"/>
                <a:gd name="connsiteY8" fmla="*/ 5592 h 18762"/>
                <a:gd name="connsiteX0" fmla="*/ 8181 w 26788"/>
                <a:gd name="connsiteY0" fmla="*/ 5592 h 18762"/>
                <a:gd name="connsiteX1" fmla="*/ 18945 w 26788"/>
                <a:gd name="connsiteY1" fmla="*/ 1025 h 18762"/>
                <a:gd name="connsiteX2" fmla="*/ 21921 w 26788"/>
                <a:gd name="connsiteY2" fmla="*/ 324 h 18762"/>
                <a:gd name="connsiteX3" fmla="*/ 20417 w 26788"/>
                <a:gd name="connsiteY3" fmla="*/ 1026 h 18762"/>
                <a:gd name="connsiteX4" fmla="*/ 26788 w 26788"/>
                <a:gd name="connsiteY4" fmla="*/ 11123 h 18762"/>
                <a:gd name="connsiteX5" fmla="*/ 20577 w 26788"/>
                <a:gd name="connsiteY5" fmla="*/ 18762 h 18762"/>
                <a:gd name="connsiteX6" fmla="*/ 8382 w 26788"/>
                <a:gd name="connsiteY6" fmla="*/ 16128 h 18762"/>
                <a:gd name="connsiteX7" fmla="*/ 0 w 26788"/>
                <a:gd name="connsiteY7" fmla="*/ 11650 h 18762"/>
                <a:gd name="connsiteX8" fmla="*/ 8181 w 26788"/>
                <a:gd name="connsiteY8" fmla="*/ 5592 h 18762"/>
                <a:gd name="connsiteX0" fmla="*/ 8181 w 26788"/>
                <a:gd name="connsiteY0" fmla="*/ 5592 h 18762"/>
                <a:gd name="connsiteX1" fmla="*/ 18945 w 26788"/>
                <a:gd name="connsiteY1" fmla="*/ 1025 h 18762"/>
                <a:gd name="connsiteX2" fmla="*/ 21921 w 26788"/>
                <a:gd name="connsiteY2" fmla="*/ 324 h 18762"/>
                <a:gd name="connsiteX3" fmla="*/ 20417 w 26788"/>
                <a:gd name="connsiteY3" fmla="*/ 1026 h 18762"/>
                <a:gd name="connsiteX4" fmla="*/ 26788 w 26788"/>
                <a:gd name="connsiteY4" fmla="*/ 11123 h 18762"/>
                <a:gd name="connsiteX5" fmla="*/ 20577 w 26788"/>
                <a:gd name="connsiteY5" fmla="*/ 18762 h 18762"/>
                <a:gd name="connsiteX6" fmla="*/ 8382 w 26788"/>
                <a:gd name="connsiteY6" fmla="*/ 16128 h 18762"/>
                <a:gd name="connsiteX7" fmla="*/ 0 w 26788"/>
                <a:gd name="connsiteY7" fmla="*/ 11650 h 18762"/>
                <a:gd name="connsiteX8" fmla="*/ 8181 w 26788"/>
                <a:gd name="connsiteY8" fmla="*/ 5592 h 18762"/>
                <a:gd name="connsiteX0" fmla="*/ 8181 w 26788"/>
                <a:gd name="connsiteY0" fmla="*/ 5069 h 18239"/>
                <a:gd name="connsiteX1" fmla="*/ 18945 w 26788"/>
                <a:gd name="connsiteY1" fmla="*/ 502 h 18239"/>
                <a:gd name="connsiteX2" fmla="*/ 23208 w 26788"/>
                <a:gd name="connsiteY2" fmla="*/ 2611 h 18239"/>
                <a:gd name="connsiteX3" fmla="*/ 20417 w 26788"/>
                <a:gd name="connsiteY3" fmla="*/ 503 h 18239"/>
                <a:gd name="connsiteX4" fmla="*/ 26788 w 26788"/>
                <a:gd name="connsiteY4" fmla="*/ 10600 h 18239"/>
                <a:gd name="connsiteX5" fmla="*/ 20577 w 26788"/>
                <a:gd name="connsiteY5" fmla="*/ 18239 h 18239"/>
                <a:gd name="connsiteX6" fmla="*/ 8382 w 26788"/>
                <a:gd name="connsiteY6" fmla="*/ 15605 h 18239"/>
                <a:gd name="connsiteX7" fmla="*/ 0 w 26788"/>
                <a:gd name="connsiteY7" fmla="*/ 11127 h 18239"/>
                <a:gd name="connsiteX8" fmla="*/ 8181 w 26788"/>
                <a:gd name="connsiteY8" fmla="*/ 5069 h 18239"/>
                <a:gd name="connsiteX0" fmla="*/ 8181 w 26788"/>
                <a:gd name="connsiteY0" fmla="*/ 4773 h 17943"/>
                <a:gd name="connsiteX1" fmla="*/ 18945 w 26788"/>
                <a:gd name="connsiteY1" fmla="*/ 206 h 17943"/>
                <a:gd name="connsiteX2" fmla="*/ 23208 w 26788"/>
                <a:gd name="connsiteY2" fmla="*/ 2315 h 17943"/>
                <a:gd name="connsiteX3" fmla="*/ 20256 w 26788"/>
                <a:gd name="connsiteY3" fmla="*/ 909 h 17943"/>
                <a:gd name="connsiteX4" fmla="*/ 26788 w 26788"/>
                <a:gd name="connsiteY4" fmla="*/ 10304 h 17943"/>
                <a:gd name="connsiteX5" fmla="*/ 20577 w 26788"/>
                <a:gd name="connsiteY5" fmla="*/ 17943 h 17943"/>
                <a:gd name="connsiteX6" fmla="*/ 8382 w 26788"/>
                <a:gd name="connsiteY6" fmla="*/ 15309 h 17943"/>
                <a:gd name="connsiteX7" fmla="*/ 0 w 26788"/>
                <a:gd name="connsiteY7" fmla="*/ 10831 h 17943"/>
                <a:gd name="connsiteX8" fmla="*/ 8181 w 26788"/>
                <a:gd name="connsiteY8" fmla="*/ 4773 h 17943"/>
                <a:gd name="connsiteX0" fmla="*/ 8181 w 26788"/>
                <a:gd name="connsiteY0" fmla="*/ 4773 h 17943"/>
                <a:gd name="connsiteX1" fmla="*/ 18945 w 26788"/>
                <a:gd name="connsiteY1" fmla="*/ 206 h 17943"/>
                <a:gd name="connsiteX2" fmla="*/ 23208 w 26788"/>
                <a:gd name="connsiteY2" fmla="*/ 2315 h 17943"/>
                <a:gd name="connsiteX3" fmla="*/ 20256 w 26788"/>
                <a:gd name="connsiteY3" fmla="*/ 909 h 17943"/>
                <a:gd name="connsiteX4" fmla="*/ 26788 w 26788"/>
                <a:gd name="connsiteY4" fmla="*/ 10304 h 17943"/>
                <a:gd name="connsiteX5" fmla="*/ 20577 w 26788"/>
                <a:gd name="connsiteY5" fmla="*/ 17943 h 17943"/>
                <a:gd name="connsiteX6" fmla="*/ 8382 w 26788"/>
                <a:gd name="connsiteY6" fmla="*/ 15309 h 17943"/>
                <a:gd name="connsiteX7" fmla="*/ 0 w 26788"/>
                <a:gd name="connsiteY7" fmla="*/ 10831 h 17943"/>
                <a:gd name="connsiteX8" fmla="*/ 8181 w 26788"/>
                <a:gd name="connsiteY8" fmla="*/ 4773 h 17943"/>
                <a:gd name="connsiteX0" fmla="*/ 8181 w 26788"/>
                <a:gd name="connsiteY0" fmla="*/ 4773 h 17943"/>
                <a:gd name="connsiteX1" fmla="*/ 18945 w 26788"/>
                <a:gd name="connsiteY1" fmla="*/ 206 h 17943"/>
                <a:gd name="connsiteX2" fmla="*/ 23208 w 26788"/>
                <a:gd name="connsiteY2" fmla="*/ 2315 h 17943"/>
                <a:gd name="connsiteX3" fmla="*/ 20256 w 26788"/>
                <a:gd name="connsiteY3" fmla="*/ 909 h 17943"/>
                <a:gd name="connsiteX4" fmla="*/ 26788 w 26788"/>
                <a:gd name="connsiteY4" fmla="*/ 10304 h 17943"/>
                <a:gd name="connsiteX5" fmla="*/ 20577 w 26788"/>
                <a:gd name="connsiteY5" fmla="*/ 17943 h 17943"/>
                <a:gd name="connsiteX6" fmla="*/ 8382 w 26788"/>
                <a:gd name="connsiteY6" fmla="*/ 15309 h 17943"/>
                <a:gd name="connsiteX7" fmla="*/ 0 w 26788"/>
                <a:gd name="connsiteY7" fmla="*/ 10831 h 17943"/>
                <a:gd name="connsiteX8" fmla="*/ 8181 w 26788"/>
                <a:gd name="connsiteY8" fmla="*/ 4773 h 17943"/>
                <a:gd name="connsiteX0" fmla="*/ 8181 w 26788"/>
                <a:gd name="connsiteY0" fmla="*/ 4773 h 17943"/>
                <a:gd name="connsiteX1" fmla="*/ 18945 w 26788"/>
                <a:gd name="connsiteY1" fmla="*/ 206 h 17943"/>
                <a:gd name="connsiteX2" fmla="*/ 23208 w 26788"/>
                <a:gd name="connsiteY2" fmla="*/ 2315 h 17943"/>
                <a:gd name="connsiteX3" fmla="*/ 20256 w 26788"/>
                <a:gd name="connsiteY3" fmla="*/ 909 h 17943"/>
                <a:gd name="connsiteX4" fmla="*/ 26788 w 26788"/>
                <a:gd name="connsiteY4" fmla="*/ 10304 h 17943"/>
                <a:gd name="connsiteX5" fmla="*/ 20577 w 26788"/>
                <a:gd name="connsiteY5" fmla="*/ 17943 h 17943"/>
                <a:gd name="connsiteX6" fmla="*/ 8382 w 26788"/>
                <a:gd name="connsiteY6" fmla="*/ 15309 h 17943"/>
                <a:gd name="connsiteX7" fmla="*/ 0 w 26788"/>
                <a:gd name="connsiteY7" fmla="*/ 10831 h 17943"/>
                <a:gd name="connsiteX8" fmla="*/ 8181 w 26788"/>
                <a:gd name="connsiteY8" fmla="*/ 4773 h 17943"/>
                <a:gd name="connsiteX0" fmla="*/ 8181 w 26788"/>
                <a:gd name="connsiteY0" fmla="*/ 4773 h 17943"/>
                <a:gd name="connsiteX1" fmla="*/ 18945 w 26788"/>
                <a:gd name="connsiteY1" fmla="*/ 206 h 17943"/>
                <a:gd name="connsiteX2" fmla="*/ 23208 w 26788"/>
                <a:gd name="connsiteY2" fmla="*/ 2315 h 17943"/>
                <a:gd name="connsiteX3" fmla="*/ 20256 w 26788"/>
                <a:gd name="connsiteY3" fmla="*/ 909 h 17943"/>
                <a:gd name="connsiteX4" fmla="*/ 26788 w 26788"/>
                <a:gd name="connsiteY4" fmla="*/ 10304 h 17943"/>
                <a:gd name="connsiteX5" fmla="*/ 20577 w 26788"/>
                <a:gd name="connsiteY5" fmla="*/ 17943 h 17943"/>
                <a:gd name="connsiteX6" fmla="*/ 8382 w 26788"/>
                <a:gd name="connsiteY6" fmla="*/ 15309 h 17943"/>
                <a:gd name="connsiteX7" fmla="*/ 0 w 26788"/>
                <a:gd name="connsiteY7" fmla="*/ 10831 h 17943"/>
                <a:gd name="connsiteX8" fmla="*/ 8181 w 26788"/>
                <a:gd name="connsiteY8" fmla="*/ 4773 h 1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788" h="17943">
                  <a:moveTo>
                    <a:pt x="8181" y="4773"/>
                  </a:moveTo>
                  <a:cubicBezTo>
                    <a:pt x="11781" y="3587"/>
                    <a:pt x="16302" y="1611"/>
                    <a:pt x="18945" y="206"/>
                  </a:cubicBezTo>
                  <a:cubicBezTo>
                    <a:pt x="21248" y="-789"/>
                    <a:pt x="22775" y="2139"/>
                    <a:pt x="23208" y="2315"/>
                  </a:cubicBezTo>
                  <a:cubicBezTo>
                    <a:pt x="23641" y="2491"/>
                    <a:pt x="19297" y="397"/>
                    <a:pt x="20256" y="909"/>
                  </a:cubicBezTo>
                  <a:cubicBezTo>
                    <a:pt x="23703" y="2314"/>
                    <a:pt x="26735" y="7465"/>
                    <a:pt x="26788" y="10304"/>
                  </a:cubicBezTo>
                  <a:cubicBezTo>
                    <a:pt x="26841" y="13143"/>
                    <a:pt x="22496" y="17943"/>
                    <a:pt x="20577" y="17943"/>
                  </a:cubicBezTo>
                  <a:lnTo>
                    <a:pt x="8382" y="15309"/>
                  </a:lnTo>
                  <a:cubicBezTo>
                    <a:pt x="6383" y="14431"/>
                    <a:pt x="34" y="12587"/>
                    <a:pt x="0" y="10831"/>
                  </a:cubicBezTo>
                  <a:cubicBezTo>
                    <a:pt x="-34" y="9075"/>
                    <a:pt x="5940" y="6178"/>
                    <a:pt x="8181" y="477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lowchart: Data 4"/>
            <p:cNvSpPr/>
            <p:nvPr/>
          </p:nvSpPr>
          <p:spPr>
            <a:xfrm rot="20012379" flipH="1">
              <a:off x="3478707" y="708900"/>
              <a:ext cx="454166" cy="880607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4759 w 10000"/>
                <a:gd name="connsiteY1" fmla="*/ 141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4759 w 10000"/>
                <a:gd name="connsiteY1" fmla="*/ 141 h 10000"/>
                <a:gd name="connsiteX2" fmla="*/ 10000 w 10000"/>
                <a:gd name="connsiteY2" fmla="*/ 0 h 10000"/>
                <a:gd name="connsiteX3" fmla="*/ 9528 w 10000"/>
                <a:gd name="connsiteY3" fmla="*/ 8480 h 10000"/>
                <a:gd name="connsiteX4" fmla="*/ 0 w 10000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4759" y="141"/>
                  </a:lnTo>
                  <a:lnTo>
                    <a:pt x="10000" y="0"/>
                  </a:lnTo>
                  <a:cubicBezTo>
                    <a:pt x="9843" y="2827"/>
                    <a:pt x="9685" y="5653"/>
                    <a:pt x="9528" y="8480"/>
                  </a:cubicBezTo>
                  <a:lnTo>
                    <a:pt x="0" y="10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lowchart: Data 4"/>
            <p:cNvSpPr/>
            <p:nvPr/>
          </p:nvSpPr>
          <p:spPr>
            <a:xfrm rot="1217239" flipH="1" flipV="1">
              <a:off x="3533428" y="1760488"/>
              <a:ext cx="494759" cy="899340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4759 w 10000"/>
                <a:gd name="connsiteY1" fmla="*/ 141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4759 w 10000"/>
                <a:gd name="connsiteY1" fmla="*/ 141 h 10000"/>
                <a:gd name="connsiteX2" fmla="*/ 10000 w 10000"/>
                <a:gd name="connsiteY2" fmla="*/ 0 h 10000"/>
                <a:gd name="connsiteX3" fmla="*/ 9528 w 10000"/>
                <a:gd name="connsiteY3" fmla="*/ 8480 h 10000"/>
                <a:gd name="connsiteX4" fmla="*/ 0 w 10000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4759" y="141"/>
                  </a:lnTo>
                  <a:lnTo>
                    <a:pt x="10000" y="0"/>
                  </a:lnTo>
                  <a:cubicBezTo>
                    <a:pt x="9843" y="2827"/>
                    <a:pt x="9685" y="5653"/>
                    <a:pt x="9528" y="8480"/>
                  </a:cubicBezTo>
                  <a:lnTo>
                    <a:pt x="0" y="10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lowchart: Data 4"/>
            <p:cNvSpPr/>
            <p:nvPr/>
          </p:nvSpPr>
          <p:spPr>
            <a:xfrm rot="20237518" flipH="1">
              <a:off x="2424869" y="1234334"/>
              <a:ext cx="454166" cy="461798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4759 w 10000"/>
                <a:gd name="connsiteY1" fmla="*/ 141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4759 w 10000"/>
                <a:gd name="connsiteY1" fmla="*/ 141 h 10000"/>
                <a:gd name="connsiteX2" fmla="*/ 10000 w 10000"/>
                <a:gd name="connsiteY2" fmla="*/ 0 h 10000"/>
                <a:gd name="connsiteX3" fmla="*/ 9528 w 10000"/>
                <a:gd name="connsiteY3" fmla="*/ 8480 h 10000"/>
                <a:gd name="connsiteX4" fmla="*/ 0 w 10000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4759" y="141"/>
                  </a:lnTo>
                  <a:lnTo>
                    <a:pt x="10000" y="0"/>
                  </a:lnTo>
                  <a:cubicBezTo>
                    <a:pt x="9843" y="2827"/>
                    <a:pt x="9685" y="5653"/>
                    <a:pt x="9528" y="8480"/>
                  </a:cubicBezTo>
                  <a:lnTo>
                    <a:pt x="0" y="10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lowchart: Data 4"/>
            <p:cNvSpPr/>
            <p:nvPr/>
          </p:nvSpPr>
          <p:spPr>
            <a:xfrm rot="671448" flipH="1" flipV="1">
              <a:off x="2454031" y="1708365"/>
              <a:ext cx="543868" cy="435741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4759 w 10000"/>
                <a:gd name="connsiteY1" fmla="*/ 141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4759 w 10000"/>
                <a:gd name="connsiteY1" fmla="*/ 141 h 10000"/>
                <a:gd name="connsiteX2" fmla="*/ 10000 w 10000"/>
                <a:gd name="connsiteY2" fmla="*/ 0 h 10000"/>
                <a:gd name="connsiteX3" fmla="*/ 9528 w 10000"/>
                <a:gd name="connsiteY3" fmla="*/ 8480 h 10000"/>
                <a:gd name="connsiteX4" fmla="*/ 0 w 10000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4759" y="141"/>
                  </a:lnTo>
                  <a:lnTo>
                    <a:pt x="10000" y="0"/>
                  </a:lnTo>
                  <a:cubicBezTo>
                    <a:pt x="9843" y="2827"/>
                    <a:pt x="9685" y="5653"/>
                    <a:pt x="9528" y="8480"/>
                  </a:cubicBezTo>
                  <a:lnTo>
                    <a:pt x="0" y="10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2179458" y="2729370"/>
            <a:ext cx="768992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চলন</a:t>
            </a:r>
            <a:r>
              <a:rPr lang="en-US" sz="9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9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গতি</a:t>
            </a:r>
            <a:r>
              <a:rPr lang="en-US" sz="9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9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নয়</a:t>
            </a:r>
            <a:endParaRPr lang="en-US" sz="9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29549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38000" decel="3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44444E-6 L 1.16576 -0.50416 " pathEditMode="relative" rAng="0" ptsTypes="AA">
                                      <p:cBhvr>
                                        <p:cTn id="6" dur="3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281" y="-252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38000" decel="3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81481E-6 L 0.95898 -1.28495 " pathEditMode="relative" rAng="0" ptsTypes="AA">
                                      <p:cBhvr>
                                        <p:cTn id="8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43" y="-6425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38000" decel="3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85185E-6 L 0.64232 -1.28704 " pathEditMode="relative" rAng="0" ptsTypes="AA">
                                      <p:cBhvr>
                                        <p:cTn id="10" dur="3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09" y="-6435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38000" decel="3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11111E-6 L 0.78724 -1.22083 " pathEditMode="relative" rAng="0" ptsTypes="AA">
                                      <p:cBhvr>
                                        <p:cTn id="12" dur="3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362" y="-6104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38000" decel="3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6 L 1.15442 -0.60995 " pathEditMode="relative" rAng="0" ptsTypes="AA">
                                      <p:cBhvr>
                                        <p:cTn id="14" dur="3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721" y="-3050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38000" decel="3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6 L 1.20039 -0.21551 " pathEditMode="relative" rAng="0" ptsTypes="AA">
                                      <p:cBhvr>
                                        <p:cTn id="16" dur="3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13" y="-1078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38000" decel="3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4.44444E-6 L 1.22188 0.04282 " pathEditMode="relative" rAng="0" ptsTypes="AA">
                                      <p:cBhvr>
                                        <p:cTn id="18" dur="3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094" y="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31695" y="1607848"/>
            <a:ext cx="2097296" cy="2189018"/>
            <a:chOff x="2404531" y="708900"/>
            <a:chExt cx="2392607" cy="1950928"/>
          </a:xfrm>
        </p:grpSpPr>
        <p:sp>
          <p:nvSpPr>
            <p:cNvPr id="17" name="Flowchart: Terminator 3"/>
            <p:cNvSpPr/>
            <p:nvPr/>
          </p:nvSpPr>
          <p:spPr>
            <a:xfrm>
              <a:off x="2460913" y="1406951"/>
              <a:ext cx="2336225" cy="500062"/>
            </a:xfrm>
            <a:custGeom>
              <a:avLst/>
              <a:gdLst>
                <a:gd name="connsiteX0" fmla="*/ 3475 w 21600"/>
                <a:gd name="connsiteY0" fmla="*/ 0 h 21600"/>
                <a:gd name="connsiteX1" fmla="*/ 18125 w 21600"/>
                <a:gd name="connsiteY1" fmla="*/ 0 h 21600"/>
                <a:gd name="connsiteX2" fmla="*/ 21600 w 21600"/>
                <a:gd name="connsiteY2" fmla="*/ 10800 h 21600"/>
                <a:gd name="connsiteX3" fmla="*/ 18125 w 21600"/>
                <a:gd name="connsiteY3" fmla="*/ 21600 h 21600"/>
                <a:gd name="connsiteX4" fmla="*/ 3475 w 21600"/>
                <a:gd name="connsiteY4" fmla="*/ 21600 h 21600"/>
                <a:gd name="connsiteX5" fmla="*/ 0 w 21600"/>
                <a:gd name="connsiteY5" fmla="*/ 10800 h 21600"/>
                <a:gd name="connsiteX6" fmla="*/ 3475 w 21600"/>
                <a:gd name="connsiteY6" fmla="*/ 0 h 21600"/>
                <a:gd name="connsiteX0" fmla="*/ 3234 w 21600"/>
                <a:gd name="connsiteY0" fmla="*/ 4215 h 21600"/>
                <a:gd name="connsiteX1" fmla="*/ 18125 w 21600"/>
                <a:gd name="connsiteY1" fmla="*/ 0 h 21600"/>
                <a:gd name="connsiteX2" fmla="*/ 21600 w 21600"/>
                <a:gd name="connsiteY2" fmla="*/ 10800 h 21600"/>
                <a:gd name="connsiteX3" fmla="*/ 18125 w 21600"/>
                <a:gd name="connsiteY3" fmla="*/ 21600 h 21600"/>
                <a:gd name="connsiteX4" fmla="*/ 3475 w 21600"/>
                <a:gd name="connsiteY4" fmla="*/ 21600 h 21600"/>
                <a:gd name="connsiteX5" fmla="*/ 0 w 21600"/>
                <a:gd name="connsiteY5" fmla="*/ 10800 h 21600"/>
                <a:gd name="connsiteX6" fmla="*/ 3234 w 21600"/>
                <a:gd name="connsiteY6" fmla="*/ 4215 h 21600"/>
                <a:gd name="connsiteX0" fmla="*/ 3234 w 21600"/>
                <a:gd name="connsiteY0" fmla="*/ 4215 h 21600"/>
                <a:gd name="connsiteX1" fmla="*/ 18125 w 21600"/>
                <a:gd name="connsiteY1" fmla="*/ 0 h 21600"/>
                <a:gd name="connsiteX2" fmla="*/ 21600 w 21600"/>
                <a:gd name="connsiteY2" fmla="*/ 10800 h 21600"/>
                <a:gd name="connsiteX3" fmla="*/ 18125 w 21600"/>
                <a:gd name="connsiteY3" fmla="*/ 21600 h 21600"/>
                <a:gd name="connsiteX4" fmla="*/ 3113 w 21600"/>
                <a:gd name="connsiteY4" fmla="*/ 18439 h 21600"/>
                <a:gd name="connsiteX5" fmla="*/ 0 w 21600"/>
                <a:gd name="connsiteY5" fmla="*/ 10800 h 21600"/>
                <a:gd name="connsiteX6" fmla="*/ 3234 w 21600"/>
                <a:gd name="connsiteY6" fmla="*/ 4215 h 21600"/>
                <a:gd name="connsiteX0" fmla="*/ 3234 w 21600"/>
                <a:gd name="connsiteY0" fmla="*/ 4215 h 21600"/>
                <a:gd name="connsiteX1" fmla="*/ 18125 w 21600"/>
                <a:gd name="connsiteY1" fmla="*/ 0 h 21600"/>
                <a:gd name="connsiteX2" fmla="*/ 21600 w 21600"/>
                <a:gd name="connsiteY2" fmla="*/ 10800 h 21600"/>
                <a:gd name="connsiteX3" fmla="*/ 18125 w 21600"/>
                <a:gd name="connsiteY3" fmla="*/ 21600 h 21600"/>
                <a:gd name="connsiteX4" fmla="*/ 3113 w 21600"/>
                <a:gd name="connsiteY4" fmla="*/ 17912 h 21600"/>
                <a:gd name="connsiteX5" fmla="*/ 0 w 21600"/>
                <a:gd name="connsiteY5" fmla="*/ 10800 h 21600"/>
                <a:gd name="connsiteX6" fmla="*/ 3234 w 21600"/>
                <a:gd name="connsiteY6" fmla="*/ 4215 h 21600"/>
                <a:gd name="connsiteX0" fmla="*/ 8181 w 26547"/>
                <a:gd name="connsiteY0" fmla="*/ 4215 h 21600"/>
                <a:gd name="connsiteX1" fmla="*/ 23072 w 26547"/>
                <a:gd name="connsiteY1" fmla="*/ 0 h 21600"/>
                <a:gd name="connsiteX2" fmla="*/ 26547 w 26547"/>
                <a:gd name="connsiteY2" fmla="*/ 10800 h 21600"/>
                <a:gd name="connsiteX3" fmla="*/ 23072 w 26547"/>
                <a:gd name="connsiteY3" fmla="*/ 21600 h 21600"/>
                <a:gd name="connsiteX4" fmla="*/ 8060 w 26547"/>
                <a:gd name="connsiteY4" fmla="*/ 17912 h 21600"/>
                <a:gd name="connsiteX5" fmla="*/ 0 w 26547"/>
                <a:gd name="connsiteY5" fmla="*/ 13434 h 21600"/>
                <a:gd name="connsiteX6" fmla="*/ 8181 w 26547"/>
                <a:gd name="connsiteY6" fmla="*/ 4215 h 21600"/>
                <a:gd name="connsiteX0" fmla="*/ 8422 w 26788"/>
                <a:gd name="connsiteY0" fmla="*/ 4215 h 21600"/>
                <a:gd name="connsiteX1" fmla="*/ 23313 w 26788"/>
                <a:gd name="connsiteY1" fmla="*/ 0 h 21600"/>
                <a:gd name="connsiteX2" fmla="*/ 26788 w 26788"/>
                <a:gd name="connsiteY2" fmla="*/ 10800 h 21600"/>
                <a:gd name="connsiteX3" fmla="*/ 23313 w 26788"/>
                <a:gd name="connsiteY3" fmla="*/ 21600 h 21600"/>
                <a:gd name="connsiteX4" fmla="*/ 8301 w 26788"/>
                <a:gd name="connsiteY4" fmla="*/ 17912 h 21600"/>
                <a:gd name="connsiteX5" fmla="*/ 0 w 26788"/>
                <a:gd name="connsiteY5" fmla="*/ 11327 h 21600"/>
                <a:gd name="connsiteX6" fmla="*/ 8422 w 26788"/>
                <a:gd name="connsiteY6" fmla="*/ 4215 h 21600"/>
                <a:gd name="connsiteX0" fmla="*/ 8181 w 26788"/>
                <a:gd name="connsiteY0" fmla="*/ 5269 h 21600"/>
                <a:gd name="connsiteX1" fmla="*/ 23313 w 26788"/>
                <a:gd name="connsiteY1" fmla="*/ 0 h 21600"/>
                <a:gd name="connsiteX2" fmla="*/ 26788 w 26788"/>
                <a:gd name="connsiteY2" fmla="*/ 10800 h 21600"/>
                <a:gd name="connsiteX3" fmla="*/ 23313 w 26788"/>
                <a:gd name="connsiteY3" fmla="*/ 21600 h 21600"/>
                <a:gd name="connsiteX4" fmla="*/ 8301 w 26788"/>
                <a:gd name="connsiteY4" fmla="*/ 17912 h 21600"/>
                <a:gd name="connsiteX5" fmla="*/ 0 w 26788"/>
                <a:gd name="connsiteY5" fmla="*/ 11327 h 21600"/>
                <a:gd name="connsiteX6" fmla="*/ 8181 w 26788"/>
                <a:gd name="connsiteY6" fmla="*/ 5269 h 21600"/>
                <a:gd name="connsiteX0" fmla="*/ 8181 w 26788"/>
                <a:gd name="connsiteY0" fmla="*/ 5269 h 21600"/>
                <a:gd name="connsiteX1" fmla="*/ 23313 w 26788"/>
                <a:gd name="connsiteY1" fmla="*/ 0 h 21600"/>
                <a:gd name="connsiteX2" fmla="*/ 26788 w 26788"/>
                <a:gd name="connsiteY2" fmla="*/ 10800 h 21600"/>
                <a:gd name="connsiteX3" fmla="*/ 23313 w 26788"/>
                <a:gd name="connsiteY3" fmla="*/ 21600 h 21600"/>
                <a:gd name="connsiteX4" fmla="*/ 8301 w 26788"/>
                <a:gd name="connsiteY4" fmla="*/ 17912 h 21600"/>
                <a:gd name="connsiteX5" fmla="*/ 0 w 26788"/>
                <a:gd name="connsiteY5" fmla="*/ 11327 h 21600"/>
                <a:gd name="connsiteX6" fmla="*/ 8181 w 26788"/>
                <a:gd name="connsiteY6" fmla="*/ 5269 h 21600"/>
                <a:gd name="connsiteX0" fmla="*/ 8181 w 26788"/>
                <a:gd name="connsiteY0" fmla="*/ 5269 h 21600"/>
                <a:gd name="connsiteX1" fmla="*/ 23313 w 26788"/>
                <a:gd name="connsiteY1" fmla="*/ 0 h 21600"/>
                <a:gd name="connsiteX2" fmla="*/ 26788 w 26788"/>
                <a:gd name="connsiteY2" fmla="*/ 10800 h 21600"/>
                <a:gd name="connsiteX3" fmla="*/ 23313 w 26788"/>
                <a:gd name="connsiteY3" fmla="*/ 21600 h 21600"/>
                <a:gd name="connsiteX4" fmla="*/ 8301 w 26788"/>
                <a:gd name="connsiteY4" fmla="*/ 17912 h 21600"/>
                <a:gd name="connsiteX5" fmla="*/ 0 w 26788"/>
                <a:gd name="connsiteY5" fmla="*/ 11327 h 21600"/>
                <a:gd name="connsiteX6" fmla="*/ 8181 w 26788"/>
                <a:gd name="connsiteY6" fmla="*/ 5269 h 21600"/>
                <a:gd name="connsiteX0" fmla="*/ 8181 w 26788"/>
                <a:gd name="connsiteY0" fmla="*/ 5269 h 21600"/>
                <a:gd name="connsiteX1" fmla="*/ 23313 w 26788"/>
                <a:gd name="connsiteY1" fmla="*/ 0 h 21600"/>
                <a:gd name="connsiteX2" fmla="*/ 26788 w 26788"/>
                <a:gd name="connsiteY2" fmla="*/ 10800 h 21600"/>
                <a:gd name="connsiteX3" fmla="*/ 23313 w 26788"/>
                <a:gd name="connsiteY3" fmla="*/ 21600 h 21600"/>
                <a:gd name="connsiteX4" fmla="*/ 8301 w 26788"/>
                <a:gd name="connsiteY4" fmla="*/ 17912 h 21600"/>
                <a:gd name="connsiteX5" fmla="*/ 0 w 26788"/>
                <a:gd name="connsiteY5" fmla="*/ 11327 h 21600"/>
                <a:gd name="connsiteX6" fmla="*/ 8181 w 26788"/>
                <a:gd name="connsiteY6" fmla="*/ 5269 h 21600"/>
                <a:gd name="connsiteX0" fmla="*/ 8181 w 26788"/>
                <a:gd name="connsiteY0" fmla="*/ 5269 h 21600"/>
                <a:gd name="connsiteX1" fmla="*/ 23313 w 26788"/>
                <a:gd name="connsiteY1" fmla="*/ 0 h 21600"/>
                <a:gd name="connsiteX2" fmla="*/ 26788 w 26788"/>
                <a:gd name="connsiteY2" fmla="*/ 10800 h 21600"/>
                <a:gd name="connsiteX3" fmla="*/ 23313 w 26788"/>
                <a:gd name="connsiteY3" fmla="*/ 21600 h 21600"/>
                <a:gd name="connsiteX4" fmla="*/ 8301 w 26788"/>
                <a:gd name="connsiteY4" fmla="*/ 17912 h 21600"/>
                <a:gd name="connsiteX5" fmla="*/ 0 w 26788"/>
                <a:gd name="connsiteY5" fmla="*/ 11327 h 21600"/>
                <a:gd name="connsiteX6" fmla="*/ 8181 w 26788"/>
                <a:gd name="connsiteY6" fmla="*/ 5269 h 21600"/>
                <a:gd name="connsiteX0" fmla="*/ 8181 w 26788"/>
                <a:gd name="connsiteY0" fmla="*/ 5269 h 21600"/>
                <a:gd name="connsiteX1" fmla="*/ 23313 w 26788"/>
                <a:gd name="connsiteY1" fmla="*/ 0 h 21600"/>
                <a:gd name="connsiteX2" fmla="*/ 26788 w 26788"/>
                <a:gd name="connsiteY2" fmla="*/ 10800 h 21600"/>
                <a:gd name="connsiteX3" fmla="*/ 23313 w 26788"/>
                <a:gd name="connsiteY3" fmla="*/ 21600 h 21600"/>
                <a:gd name="connsiteX4" fmla="*/ 8301 w 26788"/>
                <a:gd name="connsiteY4" fmla="*/ 17912 h 21600"/>
                <a:gd name="connsiteX5" fmla="*/ 0 w 26788"/>
                <a:gd name="connsiteY5" fmla="*/ 11327 h 21600"/>
                <a:gd name="connsiteX6" fmla="*/ 8181 w 26788"/>
                <a:gd name="connsiteY6" fmla="*/ 5269 h 21600"/>
                <a:gd name="connsiteX0" fmla="*/ 8181 w 26788"/>
                <a:gd name="connsiteY0" fmla="*/ 6301 h 22632"/>
                <a:gd name="connsiteX1" fmla="*/ 20634 w 26788"/>
                <a:gd name="connsiteY1" fmla="*/ 1032 h 22632"/>
                <a:gd name="connsiteX2" fmla="*/ 23313 w 26788"/>
                <a:gd name="connsiteY2" fmla="*/ 1032 h 22632"/>
                <a:gd name="connsiteX3" fmla="*/ 26788 w 26788"/>
                <a:gd name="connsiteY3" fmla="*/ 11832 h 22632"/>
                <a:gd name="connsiteX4" fmla="*/ 23313 w 26788"/>
                <a:gd name="connsiteY4" fmla="*/ 22632 h 22632"/>
                <a:gd name="connsiteX5" fmla="*/ 8301 w 26788"/>
                <a:gd name="connsiteY5" fmla="*/ 18944 h 22632"/>
                <a:gd name="connsiteX6" fmla="*/ 0 w 26788"/>
                <a:gd name="connsiteY6" fmla="*/ 12359 h 22632"/>
                <a:gd name="connsiteX7" fmla="*/ 8181 w 26788"/>
                <a:gd name="connsiteY7" fmla="*/ 6301 h 22632"/>
                <a:gd name="connsiteX0" fmla="*/ 8181 w 26788"/>
                <a:gd name="connsiteY0" fmla="*/ 6301 h 22632"/>
                <a:gd name="connsiteX1" fmla="*/ 20634 w 26788"/>
                <a:gd name="connsiteY1" fmla="*/ 1032 h 22632"/>
                <a:gd name="connsiteX2" fmla="*/ 23313 w 26788"/>
                <a:gd name="connsiteY2" fmla="*/ 1032 h 22632"/>
                <a:gd name="connsiteX3" fmla="*/ 26788 w 26788"/>
                <a:gd name="connsiteY3" fmla="*/ 11832 h 22632"/>
                <a:gd name="connsiteX4" fmla="*/ 23313 w 26788"/>
                <a:gd name="connsiteY4" fmla="*/ 22632 h 22632"/>
                <a:gd name="connsiteX5" fmla="*/ 8301 w 26788"/>
                <a:gd name="connsiteY5" fmla="*/ 18944 h 22632"/>
                <a:gd name="connsiteX6" fmla="*/ 0 w 26788"/>
                <a:gd name="connsiteY6" fmla="*/ 12359 h 22632"/>
                <a:gd name="connsiteX7" fmla="*/ 8181 w 26788"/>
                <a:gd name="connsiteY7" fmla="*/ 6301 h 22632"/>
                <a:gd name="connsiteX0" fmla="*/ 8181 w 26788"/>
                <a:gd name="connsiteY0" fmla="*/ 5797 h 22128"/>
                <a:gd name="connsiteX1" fmla="*/ 20634 w 26788"/>
                <a:gd name="connsiteY1" fmla="*/ 528 h 22128"/>
                <a:gd name="connsiteX2" fmla="*/ 23233 w 26788"/>
                <a:gd name="connsiteY2" fmla="*/ 1582 h 22128"/>
                <a:gd name="connsiteX3" fmla="*/ 26788 w 26788"/>
                <a:gd name="connsiteY3" fmla="*/ 11328 h 22128"/>
                <a:gd name="connsiteX4" fmla="*/ 23313 w 26788"/>
                <a:gd name="connsiteY4" fmla="*/ 22128 h 22128"/>
                <a:gd name="connsiteX5" fmla="*/ 8301 w 26788"/>
                <a:gd name="connsiteY5" fmla="*/ 18440 h 22128"/>
                <a:gd name="connsiteX6" fmla="*/ 0 w 26788"/>
                <a:gd name="connsiteY6" fmla="*/ 11855 h 22128"/>
                <a:gd name="connsiteX7" fmla="*/ 8181 w 26788"/>
                <a:gd name="connsiteY7" fmla="*/ 5797 h 22128"/>
                <a:gd name="connsiteX0" fmla="*/ 8181 w 26788"/>
                <a:gd name="connsiteY0" fmla="*/ 5580 h 21911"/>
                <a:gd name="connsiteX1" fmla="*/ 20634 w 26788"/>
                <a:gd name="connsiteY1" fmla="*/ 311 h 21911"/>
                <a:gd name="connsiteX2" fmla="*/ 23233 w 26788"/>
                <a:gd name="connsiteY2" fmla="*/ 1365 h 21911"/>
                <a:gd name="connsiteX3" fmla="*/ 26788 w 26788"/>
                <a:gd name="connsiteY3" fmla="*/ 11111 h 21911"/>
                <a:gd name="connsiteX4" fmla="*/ 23313 w 26788"/>
                <a:gd name="connsiteY4" fmla="*/ 21911 h 21911"/>
                <a:gd name="connsiteX5" fmla="*/ 8301 w 26788"/>
                <a:gd name="connsiteY5" fmla="*/ 18223 h 21911"/>
                <a:gd name="connsiteX6" fmla="*/ 0 w 26788"/>
                <a:gd name="connsiteY6" fmla="*/ 11638 h 21911"/>
                <a:gd name="connsiteX7" fmla="*/ 8181 w 26788"/>
                <a:gd name="connsiteY7" fmla="*/ 5580 h 21911"/>
                <a:gd name="connsiteX0" fmla="*/ 8181 w 26788"/>
                <a:gd name="connsiteY0" fmla="*/ 5453 h 21784"/>
                <a:gd name="connsiteX1" fmla="*/ 20634 w 26788"/>
                <a:gd name="connsiteY1" fmla="*/ 184 h 21784"/>
                <a:gd name="connsiteX2" fmla="*/ 23233 w 26788"/>
                <a:gd name="connsiteY2" fmla="*/ 1238 h 21784"/>
                <a:gd name="connsiteX3" fmla="*/ 26788 w 26788"/>
                <a:gd name="connsiteY3" fmla="*/ 10984 h 21784"/>
                <a:gd name="connsiteX4" fmla="*/ 23313 w 26788"/>
                <a:gd name="connsiteY4" fmla="*/ 21784 h 21784"/>
                <a:gd name="connsiteX5" fmla="*/ 8301 w 26788"/>
                <a:gd name="connsiteY5" fmla="*/ 18096 h 21784"/>
                <a:gd name="connsiteX6" fmla="*/ 0 w 26788"/>
                <a:gd name="connsiteY6" fmla="*/ 11511 h 21784"/>
                <a:gd name="connsiteX7" fmla="*/ 8181 w 26788"/>
                <a:gd name="connsiteY7" fmla="*/ 5453 h 21784"/>
                <a:gd name="connsiteX0" fmla="*/ 8181 w 26788"/>
                <a:gd name="connsiteY0" fmla="*/ 5636 h 21967"/>
                <a:gd name="connsiteX1" fmla="*/ 20634 w 26788"/>
                <a:gd name="connsiteY1" fmla="*/ 367 h 21967"/>
                <a:gd name="connsiteX2" fmla="*/ 23233 w 26788"/>
                <a:gd name="connsiteY2" fmla="*/ 1421 h 21967"/>
                <a:gd name="connsiteX3" fmla="*/ 26788 w 26788"/>
                <a:gd name="connsiteY3" fmla="*/ 11167 h 21967"/>
                <a:gd name="connsiteX4" fmla="*/ 23313 w 26788"/>
                <a:gd name="connsiteY4" fmla="*/ 21967 h 21967"/>
                <a:gd name="connsiteX5" fmla="*/ 8301 w 26788"/>
                <a:gd name="connsiteY5" fmla="*/ 18279 h 21967"/>
                <a:gd name="connsiteX6" fmla="*/ 0 w 26788"/>
                <a:gd name="connsiteY6" fmla="*/ 11694 h 21967"/>
                <a:gd name="connsiteX7" fmla="*/ 8181 w 26788"/>
                <a:gd name="connsiteY7" fmla="*/ 5636 h 21967"/>
                <a:gd name="connsiteX0" fmla="*/ 8181 w 26788"/>
                <a:gd name="connsiteY0" fmla="*/ 6089 h 22420"/>
                <a:gd name="connsiteX1" fmla="*/ 20634 w 26788"/>
                <a:gd name="connsiteY1" fmla="*/ 820 h 22420"/>
                <a:gd name="connsiteX2" fmla="*/ 22001 w 26788"/>
                <a:gd name="connsiteY2" fmla="*/ 118 h 22420"/>
                <a:gd name="connsiteX3" fmla="*/ 23233 w 26788"/>
                <a:gd name="connsiteY3" fmla="*/ 1874 h 22420"/>
                <a:gd name="connsiteX4" fmla="*/ 26788 w 26788"/>
                <a:gd name="connsiteY4" fmla="*/ 11620 h 22420"/>
                <a:gd name="connsiteX5" fmla="*/ 23313 w 26788"/>
                <a:gd name="connsiteY5" fmla="*/ 22420 h 22420"/>
                <a:gd name="connsiteX6" fmla="*/ 8301 w 26788"/>
                <a:gd name="connsiteY6" fmla="*/ 18732 h 22420"/>
                <a:gd name="connsiteX7" fmla="*/ 0 w 26788"/>
                <a:gd name="connsiteY7" fmla="*/ 12147 h 22420"/>
                <a:gd name="connsiteX8" fmla="*/ 8181 w 26788"/>
                <a:gd name="connsiteY8" fmla="*/ 6089 h 22420"/>
                <a:gd name="connsiteX0" fmla="*/ 8181 w 26788"/>
                <a:gd name="connsiteY0" fmla="*/ 5666 h 21997"/>
                <a:gd name="connsiteX1" fmla="*/ 20634 w 26788"/>
                <a:gd name="connsiteY1" fmla="*/ 397 h 21997"/>
                <a:gd name="connsiteX2" fmla="*/ 21921 w 26788"/>
                <a:gd name="connsiteY2" fmla="*/ 749 h 21997"/>
                <a:gd name="connsiteX3" fmla="*/ 23233 w 26788"/>
                <a:gd name="connsiteY3" fmla="*/ 1451 h 21997"/>
                <a:gd name="connsiteX4" fmla="*/ 26788 w 26788"/>
                <a:gd name="connsiteY4" fmla="*/ 11197 h 21997"/>
                <a:gd name="connsiteX5" fmla="*/ 23313 w 26788"/>
                <a:gd name="connsiteY5" fmla="*/ 21997 h 21997"/>
                <a:gd name="connsiteX6" fmla="*/ 8301 w 26788"/>
                <a:gd name="connsiteY6" fmla="*/ 18309 h 21997"/>
                <a:gd name="connsiteX7" fmla="*/ 0 w 26788"/>
                <a:gd name="connsiteY7" fmla="*/ 11724 h 21997"/>
                <a:gd name="connsiteX8" fmla="*/ 8181 w 26788"/>
                <a:gd name="connsiteY8" fmla="*/ 5666 h 21997"/>
                <a:gd name="connsiteX0" fmla="*/ 8181 w 26805"/>
                <a:gd name="connsiteY0" fmla="*/ 5666 h 20241"/>
                <a:gd name="connsiteX1" fmla="*/ 20634 w 26805"/>
                <a:gd name="connsiteY1" fmla="*/ 397 h 20241"/>
                <a:gd name="connsiteX2" fmla="*/ 21921 w 26805"/>
                <a:gd name="connsiteY2" fmla="*/ 749 h 20241"/>
                <a:gd name="connsiteX3" fmla="*/ 23233 w 26805"/>
                <a:gd name="connsiteY3" fmla="*/ 1451 h 20241"/>
                <a:gd name="connsiteX4" fmla="*/ 26788 w 26805"/>
                <a:gd name="connsiteY4" fmla="*/ 11197 h 20241"/>
                <a:gd name="connsiteX5" fmla="*/ 21945 w 26805"/>
                <a:gd name="connsiteY5" fmla="*/ 20241 h 20241"/>
                <a:gd name="connsiteX6" fmla="*/ 8301 w 26805"/>
                <a:gd name="connsiteY6" fmla="*/ 18309 h 20241"/>
                <a:gd name="connsiteX7" fmla="*/ 0 w 26805"/>
                <a:gd name="connsiteY7" fmla="*/ 11724 h 20241"/>
                <a:gd name="connsiteX8" fmla="*/ 8181 w 26805"/>
                <a:gd name="connsiteY8" fmla="*/ 5666 h 20241"/>
                <a:gd name="connsiteX0" fmla="*/ 8181 w 26805"/>
                <a:gd name="connsiteY0" fmla="*/ 5752 h 20327"/>
                <a:gd name="connsiteX1" fmla="*/ 20634 w 26805"/>
                <a:gd name="connsiteY1" fmla="*/ 483 h 20327"/>
                <a:gd name="connsiteX2" fmla="*/ 21921 w 26805"/>
                <a:gd name="connsiteY2" fmla="*/ 484 h 20327"/>
                <a:gd name="connsiteX3" fmla="*/ 23233 w 26805"/>
                <a:gd name="connsiteY3" fmla="*/ 1537 h 20327"/>
                <a:gd name="connsiteX4" fmla="*/ 26788 w 26805"/>
                <a:gd name="connsiteY4" fmla="*/ 11283 h 20327"/>
                <a:gd name="connsiteX5" fmla="*/ 21945 w 26805"/>
                <a:gd name="connsiteY5" fmla="*/ 20327 h 20327"/>
                <a:gd name="connsiteX6" fmla="*/ 8301 w 26805"/>
                <a:gd name="connsiteY6" fmla="*/ 18395 h 20327"/>
                <a:gd name="connsiteX7" fmla="*/ 0 w 26805"/>
                <a:gd name="connsiteY7" fmla="*/ 11810 h 20327"/>
                <a:gd name="connsiteX8" fmla="*/ 8181 w 26805"/>
                <a:gd name="connsiteY8" fmla="*/ 5752 h 20327"/>
                <a:gd name="connsiteX0" fmla="*/ 8181 w 26848"/>
                <a:gd name="connsiteY0" fmla="*/ 5752 h 18922"/>
                <a:gd name="connsiteX1" fmla="*/ 20634 w 26848"/>
                <a:gd name="connsiteY1" fmla="*/ 483 h 18922"/>
                <a:gd name="connsiteX2" fmla="*/ 21921 w 26848"/>
                <a:gd name="connsiteY2" fmla="*/ 484 h 18922"/>
                <a:gd name="connsiteX3" fmla="*/ 23233 w 26848"/>
                <a:gd name="connsiteY3" fmla="*/ 1537 h 18922"/>
                <a:gd name="connsiteX4" fmla="*/ 26788 w 26848"/>
                <a:gd name="connsiteY4" fmla="*/ 11283 h 18922"/>
                <a:gd name="connsiteX5" fmla="*/ 20577 w 26848"/>
                <a:gd name="connsiteY5" fmla="*/ 18922 h 18922"/>
                <a:gd name="connsiteX6" fmla="*/ 8301 w 26848"/>
                <a:gd name="connsiteY6" fmla="*/ 18395 h 18922"/>
                <a:gd name="connsiteX7" fmla="*/ 0 w 26848"/>
                <a:gd name="connsiteY7" fmla="*/ 11810 h 18922"/>
                <a:gd name="connsiteX8" fmla="*/ 8181 w 26848"/>
                <a:gd name="connsiteY8" fmla="*/ 5752 h 18922"/>
                <a:gd name="connsiteX0" fmla="*/ 8181 w 26848"/>
                <a:gd name="connsiteY0" fmla="*/ 5752 h 18922"/>
                <a:gd name="connsiteX1" fmla="*/ 20634 w 26848"/>
                <a:gd name="connsiteY1" fmla="*/ 483 h 18922"/>
                <a:gd name="connsiteX2" fmla="*/ 21921 w 26848"/>
                <a:gd name="connsiteY2" fmla="*/ 484 h 18922"/>
                <a:gd name="connsiteX3" fmla="*/ 23233 w 26848"/>
                <a:gd name="connsiteY3" fmla="*/ 1537 h 18922"/>
                <a:gd name="connsiteX4" fmla="*/ 26788 w 26848"/>
                <a:gd name="connsiteY4" fmla="*/ 11283 h 18922"/>
                <a:gd name="connsiteX5" fmla="*/ 20577 w 26848"/>
                <a:gd name="connsiteY5" fmla="*/ 18922 h 18922"/>
                <a:gd name="connsiteX6" fmla="*/ 8462 w 26848"/>
                <a:gd name="connsiteY6" fmla="*/ 16990 h 18922"/>
                <a:gd name="connsiteX7" fmla="*/ 0 w 26848"/>
                <a:gd name="connsiteY7" fmla="*/ 11810 h 18922"/>
                <a:gd name="connsiteX8" fmla="*/ 8181 w 26848"/>
                <a:gd name="connsiteY8" fmla="*/ 5752 h 18922"/>
                <a:gd name="connsiteX0" fmla="*/ 8181 w 26848"/>
                <a:gd name="connsiteY0" fmla="*/ 5752 h 18922"/>
                <a:gd name="connsiteX1" fmla="*/ 20634 w 26848"/>
                <a:gd name="connsiteY1" fmla="*/ 483 h 18922"/>
                <a:gd name="connsiteX2" fmla="*/ 21921 w 26848"/>
                <a:gd name="connsiteY2" fmla="*/ 484 h 18922"/>
                <a:gd name="connsiteX3" fmla="*/ 23233 w 26848"/>
                <a:gd name="connsiteY3" fmla="*/ 1537 h 18922"/>
                <a:gd name="connsiteX4" fmla="*/ 26788 w 26848"/>
                <a:gd name="connsiteY4" fmla="*/ 11283 h 18922"/>
                <a:gd name="connsiteX5" fmla="*/ 20577 w 26848"/>
                <a:gd name="connsiteY5" fmla="*/ 18922 h 18922"/>
                <a:gd name="connsiteX6" fmla="*/ 8382 w 26848"/>
                <a:gd name="connsiteY6" fmla="*/ 16288 h 18922"/>
                <a:gd name="connsiteX7" fmla="*/ 0 w 26848"/>
                <a:gd name="connsiteY7" fmla="*/ 11810 h 18922"/>
                <a:gd name="connsiteX8" fmla="*/ 8181 w 26848"/>
                <a:gd name="connsiteY8" fmla="*/ 5752 h 18922"/>
                <a:gd name="connsiteX0" fmla="*/ 8181 w 26848"/>
                <a:gd name="connsiteY0" fmla="*/ 5752 h 18922"/>
                <a:gd name="connsiteX1" fmla="*/ 20634 w 26848"/>
                <a:gd name="connsiteY1" fmla="*/ 483 h 18922"/>
                <a:gd name="connsiteX2" fmla="*/ 21921 w 26848"/>
                <a:gd name="connsiteY2" fmla="*/ 484 h 18922"/>
                <a:gd name="connsiteX3" fmla="*/ 23233 w 26848"/>
                <a:gd name="connsiteY3" fmla="*/ 1537 h 18922"/>
                <a:gd name="connsiteX4" fmla="*/ 26788 w 26848"/>
                <a:gd name="connsiteY4" fmla="*/ 11283 h 18922"/>
                <a:gd name="connsiteX5" fmla="*/ 20577 w 26848"/>
                <a:gd name="connsiteY5" fmla="*/ 18922 h 18922"/>
                <a:gd name="connsiteX6" fmla="*/ 8382 w 26848"/>
                <a:gd name="connsiteY6" fmla="*/ 16288 h 18922"/>
                <a:gd name="connsiteX7" fmla="*/ 0 w 26848"/>
                <a:gd name="connsiteY7" fmla="*/ 11810 h 18922"/>
                <a:gd name="connsiteX8" fmla="*/ 8181 w 26848"/>
                <a:gd name="connsiteY8" fmla="*/ 5752 h 18922"/>
                <a:gd name="connsiteX0" fmla="*/ 8181 w 26848"/>
                <a:gd name="connsiteY0" fmla="*/ 5752 h 18922"/>
                <a:gd name="connsiteX1" fmla="*/ 20634 w 26848"/>
                <a:gd name="connsiteY1" fmla="*/ 483 h 18922"/>
                <a:gd name="connsiteX2" fmla="*/ 21921 w 26848"/>
                <a:gd name="connsiteY2" fmla="*/ 484 h 18922"/>
                <a:gd name="connsiteX3" fmla="*/ 23233 w 26848"/>
                <a:gd name="connsiteY3" fmla="*/ 1537 h 18922"/>
                <a:gd name="connsiteX4" fmla="*/ 26788 w 26848"/>
                <a:gd name="connsiteY4" fmla="*/ 11283 h 18922"/>
                <a:gd name="connsiteX5" fmla="*/ 20577 w 26848"/>
                <a:gd name="connsiteY5" fmla="*/ 18922 h 18922"/>
                <a:gd name="connsiteX6" fmla="*/ 8382 w 26848"/>
                <a:gd name="connsiteY6" fmla="*/ 16288 h 18922"/>
                <a:gd name="connsiteX7" fmla="*/ 0 w 26848"/>
                <a:gd name="connsiteY7" fmla="*/ 11810 h 18922"/>
                <a:gd name="connsiteX8" fmla="*/ 8181 w 26848"/>
                <a:gd name="connsiteY8" fmla="*/ 5752 h 18922"/>
                <a:gd name="connsiteX0" fmla="*/ 8181 w 26848"/>
                <a:gd name="connsiteY0" fmla="*/ 5752 h 18922"/>
                <a:gd name="connsiteX1" fmla="*/ 20634 w 26848"/>
                <a:gd name="connsiteY1" fmla="*/ 483 h 18922"/>
                <a:gd name="connsiteX2" fmla="*/ 21921 w 26848"/>
                <a:gd name="connsiteY2" fmla="*/ 484 h 18922"/>
                <a:gd name="connsiteX3" fmla="*/ 23233 w 26848"/>
                <a:gd name="connsiteY3" fmla="*/ 1537 h 18922"/>
                <a:gd name="connsiteX4" fmla="*/ 26788 w 26848"/>
                <a:gd name="connsiteY4" fmla="*/ 11283 h 18922"/>
                <a:gd name="connsiteX5" fmla="*/ 20577 w 26848"/>
                <a:gd name="connsiteY5" fmla="*/ 18922 h 18922"/>
                <a:gd name="connsiteX6" fmla="*/ 8382 w 26848"/>
                <a:gd name="connsiteY6" fmla="*/ 16288 h 18922"/>
                <a:gd name="connsiteX7" fmla="*/ 0 w 26848"/>
                <a:gd name="connsiteY7" fmla="*/ 11810 h 18922"/>
                <a:gd name="connsiteX8" fmla="*/ 8181 w 26848"/>
                <a:gd name="connsiteY8" fmla="*/ 5752 h 18922"/>
                <a:gd name="connsiteX0" fmla="*/ 8181 w 26848"/>
                <a:gd name="connsiteY0" fmla="*/ 5395 h 18565"/>
                <a:gd name="connsiteX1" fmla="*/ 18945 w 26848"/>
                <a:gd name="connsiteY1" fmla="*/ 828 h 18565"/>
                <a:gd name="connsiteX2" fmla="*/ 21921 w 26848"/>
                <a:gd name="connsiteY2" fmla="*/ 127 h 18565"/>
                <a:gd name="connsiteX3" fmla="*/ 23233 w 26848"/>
                <a:gd name="connsiteY3" fmla="*/ 1180 h 18565"/>
                <a:gd name="connsiteX4" fmla="*/ 26788 w 26848"/>
                <a:gd name="connsiteY4" fmla="*/ 10926 h 18565"/>
                <a:gd name="connsiteX5" fmla="*/ 20577 w 26848"/>
                <a:gd name="connsiteY5" fmla="*/ 18565 h 18565"/>
                <a:gd name="connsiteX6" fmla="*/ 8382 w 26848"/>
                <a:gd name="connsiteY6" fmla="*/ 15931 h 18565"/>
                <a:gd name="connsiteX7" fmla="*/ 0 w 26848"/>
                <a:gd name="connsiteY7" fmla="*/ 11453 h 18565"/>
                <a:gd name="connsiteX8" fmla="*/ 8181 w 26848"/>
                <a:gd name="connsiteY8" fmla="*/ 5395 h 18565"/>
                <a:gd name="connsiteX0" fmla="*/ 8181 w 26788"/>
                <a:gd name="connsiteY0" fmla="*/ 5592 h 18762"/>
                <a:gd name="connsiteX1" fmla="*/ 18945 w 26788"/>
                <a:gd name="connsiteY1" fmla="*/ 1025 h 18762"/>
                <a:gd name="connsiteX2" fmla="*/ 21921 w 26788"/>
                <a:gd name="connsiteY2" fmla="*/ 324 h 18762"/>
                <a:gd name="connsiteX3" fmla="*/ 20417 w 26788"/>
                <a:gd name="connsiteY3" fmla="*/ 1026 h 18762"/>
                <a:gd name="connsiteX4" fmla="*/ 26788 w 26788"/>
                <a:gd name="connsiteY4" fmla="*/ 11123 h 18762"/>
                <a:gd name="connsiteX5" fmla="*/ 20577 w 26788"/>
                <a:gd name="connsiteY5" fmla="*/ 18762 h 18762"/>
                <a:gd name="connsiteX6" fmla="*/ 8382 w 26788"/>
                <a:gd name="connsiteY6" fmla="*/ 16128 h 18762"/>
                <a:gd name="connsiteX7" fmla="*/ 0 w 26788"/>
                <a:gd name="connsiteY7" fmla="*/ 11650 h 18762"/>
                <a:gd name="connsiteX8" fmla="*/ 8181 w 26788"/>
                <a:gd name="connsiteY8" fmla="*/ 5592 h 18762"/>
                <a:gd name="connsiteX0" fmla="*/ 8181 w 26788"/>
                <a:gd name="connsiteY0" fmla="*/ 5592 h 18762"/>
                <a:gd name="connsiteX1" fmla="*/ 18945 w 26788"/>
                <a:gd name="connsiteY1" fmla="*/ 1025 h 18762"/>
                <a:gd name="connsiteX2" fmla="*/ 21921 w 26788"/>
                <a:gd name="connsiteY2" fmla="*/ 324 h 18762"/>
                <a:gd name="connsiteX3" fmla="*/ 20417 w 26788"/>
                <a:gd name="connsiteY3" fmla="*/ 1026 h 18762"/>
                <a:gd name="connsiteX4" fmla="*/ 26788 w 26788"/>
                <a:gd name="connsiteY4" fmla="*/ 11123 h 18762"/>
                <a:gd name="connsiteX5" fmla="*/ 20577 w 26788"/>
                <a:gd name="connsiteY5" fmla="*/ 18762 h 18762"/>
                <a:gd name="connsiteX6" fmla="*/ 8382 w 26788"/>
                <a:gd name="connsiteY6" fmla="*/ 16128 h 18762"/>
                <a:gd name="connsiteX7" fmla="*/ 0 w 26788"/>
                <a:gd name="connsiteY7" fmla="*/ 11650 h 18762"/>
                <a:gd name="connsiteX8" fmla="*/ 8181 w 26788"/>
                <a:gd name="connsiteY8" fmla="*/ 5592 h 18762"/>
                <a:gd name="connsiteX0" fmla="*/ 8181 w 26788"/>
                <a:gd name="connsiteY0" fmla="*/ 5592 h 18762"/>
                <a:gd name="connsiteX1" fmla="*/ 18945 w 26788"/>
                <a:gd name="connsiteY1" fmla="*/ 1025 h 18762"/>
                <a:gd name="connsiteX2" fmla="*/ 21921 w 26788"/>
                <a:gd name="connsiteY2" fmla="*/ 324 h 18762"/>
                <a:gd name="connsiteX3" fmla="*/ 20417 w 26788"/>
                <a:gd name="connsiteY3" fmla="*/ 1026 h 18762"/>
                <a:gd name="connsiteX4" fmla="*/ 26788 w 26788"/>
                <a:gd name="connsiteY4" fmla="*/ 11123 h 18762"/>
                <a:gd name="connsiteX5" fmla="*/ 20577 w 26788"/>
                <a:gd name="connsiteY5" fmla="*/ 18762 h 18762"/>
                <a:gd name="connsiteX6" fmla="*/ 8382 w 26788"/>
                <a:gd name="connsiteY6" fmla="*/ 16128 h 18762"/>
                <a:gd name="connsiteX7" fmla="*/ 0 w 26788"/>
                <a:gd name="connsiteY7" fmla="*/ 11650 h 18762"/>
                <a:gd name="connsiteX8" fmla="*/ 8181 w 26788"/>
                <a:gd name="connsiteY8" fmla="*/ 5592 h 18762"/>
                <a:gd name="connsiteX0" fmla="*/ 8181 w 26788"/>
                <a:gd name="connsiteY0" fmla="*/ 5069 h 18239"/>
                <a:gd name="connsiteX1" fmla="*/ 18945 w 26788"/>
                <a:gd name="connsiteY1" fmla="*/ 502 h 18239"/>
                <a:gd name="connsiteX2" fmla="*/ 23208 w 26788"/>
                <a:gd name="connsiteY2" fmla="*/ 2611 h 18239"/>
                <a:gd name="connsiteX3" fmla="*/ 20417 w 26788"/>
                <a:gd name="connsiteY3" fmla="*/ 503 h 18239"/>
                <a:gd name="connsiteX4" fmla="*/ 26788 w 26788"/>
                <a:gd name="connsiteY4" fmla="*/ 10600 h 18239"/>
                <a:gd name="connsiteX5" fmla="*/ 20577 w 26788"/>
                <a:gd name="connsiteY5" fmla="*/ 18239 h 18239"/>
                <a:gd name="connsiteX6" fmla="*/ 8382 w 26788"/>
                <a:gd name="connsiteY6" fmla="*/ 15605 h 18239"/>
                <a:gd name="connsiteX7" fmla="*/ 0 w 26788"/>
                <a:gd name="connsiteY7" fmla="*/ 11127 h 18239"/>
                <a:gd name="connsiteX8" fmla="*/ 8181 w 26788"/>
                <a:gd name="connsiteY8" fmla="*/ 5069 h 18239"/>
                <a:gd name="connsiteX0" fmla="*/ 8181 w 26788"/>
                <a:gd name="connsiteY0" fmla="*/ 4773 h 17943"/>
                <a:gd name="connsiteX1" fmla="*/ 18945 w 26788"/>
                <a:gd name="connsiteY1" fmla="*/ 206 h 17943"/>
                <a:gd name="connsiteX2" fmla="*/ 23208 w 26788"/>
                <a:gd name="connsiteY2" fmla="*/ 2315 h 17943"/>
                <a:gd name="connsiteX3" fmla="*/ 20256 w 26788"/>
                <a:gd name="connsiteY3" fmla="*/ 909 h 17943"/>
                <a:gd name="connsiteX4" fmla="*/ 26788 w 26788"/>
                <a:gd name="connsiteY4" fmla="*/ 10304 h 17943"/>
                <a:gd name="connsiteX5" fmla="*/ 20577 w 26788"/>
                <a:gd name="connsiteY5" fmla="*/ 17943 h 17943"/>
                <a:gd name="connsiteX6" fmla="*/ 8382 w 26788"/>
                <a:gd name="connsiteY6" fmla="*/ 15309 h 17943"/>
                <a:gd name="connsiteX7" fmla="*/ 0 w 26788"/>
                <a:gd name="connsiteY7" fmla="*/ 10831 h 17943"/>
                <a:gd name="connsiteX8" fmla="*/ 8181 w 26788"/>
                <a:gd name="connsiteY8" fmla="*/ 4773 h 17943"/>
                <a:gd name="connsiteX0" fmla="*/ 8181 w 26788"/>
                <a:gd name="connsiteY0" fmla="*/ 4773 h 17943"/>
                <a:gd name="connsiteX1" fmla="*/ 18945 w 26788"/>
                <a:gd name="connsiteY1" fmla="*/ 206 h 17943"/>
                <a:gd name="connsiteX2" fmla="*/ 23208 w 26788"/>
                <a:gd name="connsiteY2" fmla="*/ 2315 h 17943"/>
                <a:gd name="connsiteX3" fmla="*/ 20256 w 26788"/>
                <a:gd name="connsiteY3" fmla="*/ 909 h 17943"/>
                <a:gd name="connsiteX4" fmla="*/ 26788 w 26788"/>
                <a:gd name="connsiteY4" fmla="*/ 10304 h 17943"/>
                <a:gd name="connsiteX5" fmla="*/ 20577 w 26788"/>
                <a:gd name="connsiteY5" fmla="*/ 17943 h 17943"/>
                <a:gd name="connsiteX6" fmla="*/ 8382 w 26788"/>
                <a:gd name="connsiteY6" fmla="*/ 15309 h 17943"/>
                <a:gd name="connsiteX7" fmla="*/ 0 w 26788"/>
                <a:gd name="connsiteY7" fmla="*/ 10831 h 17943"/>
                <a:gd name="connsiteX8" fmla="*/ 8181 w 26788"/>
                <a:gd name="connsiteY8" fmla="*/ 4773 h 17943"/>
                <a:gd name="connsiteX0" fmla="*/ 8181 w 26788"/>
                <a:gd name="connsiteY0" fmla="*/ 4773 h 17943"/>
                <a:gd name="connsiteX1" fmla="*/ 18945 w 26788"/>
                <a:gd name="connsiteY1" fmla="*/ 206 h 17943"/>
                <a:gd name="connsiteX2" fmla="*/ 23208 w 26788"/>
                <a:gd name="connsiteY2" fmla="*/ 2315 h 17943"/>
                <a:gd name="connsiteX3" fmla="*/ 20256 w 26788"/>
                <a:gd name="connsiteY3" fmla="*/ 909 h 17943"/>
                <a:gd name="connsiteX4" fmla="*/ 26788 w 26788"/>
                <a:gd name="connsiteY4" fmla="*/ 10304 h 17943"/>
                <a:gd name="connsiteX5" fmla="*/ 20577 w 26788"/>
                <a:gd name="connsiteY5" fmla="*/ 17943 h 17943"/>
                <a:gd name="connsiteX6" fmla="*/ 8382 w 26788"/>
                <a:gd name="connsiteY6" fmla="*/ 15309 h 17943"/>
                <a:gd name="connsiteX7" fmla="*/ 0 w 26788"/>
                <a:gd name="connsiteY7" fmla="*/ 10831 h 17943"/>
                <a:gd name="connsiteX8" fmla="*/ 8181 w 26788"/>
                <a:gd name="connsiteY8" fmla="*/ 4773 h 17943"/>
                <a:gd name="connsiteX0" fmla="*/ 8181 w 26788"/>
                <a:gd name="connsiteY0" fmla="*/ 4773 h 17943"/>
                <a:gd name="connsiteX1" fmla="*/ 18945 w 26788"/>
                <a:gd name="connsiteY1" fmla="*/ 206 h 17943"/>
                <a:gd name="connsiteX2" fmla="*/ 23208 w 26788"/>
                <a:gd name="connsiteY2" fmla="*/ 2315 h 17943"/>
                <a:gd name="connsiteX3" fmla="*/ 20256 w 26788"/>
                <a:gd name="connsiteY3" fmla="*/ 909 h 17943"/>
                <a:gd name="connsiteX4" fmla="*/ 26788 w 26788"/>
                <a:gd name="connsiteY4" fmla="*/ 10304 h 17943"/>
                <a:gd name="connsiteX5" fmla="*/ 20577 w 26788"/>
                <a:gd name="connsiteY5" fmla="*/ 17943 h 17943"/>
                <a:gd name="connsiteX6" fmla="*/ 8382 w 26788"/>
                <a:gd name="connsiteY6" fmla="*/ 15309 h 17943"/>
                <a:gd name="connsiteX7" fmla="*/ 0 w 26788"/>
                <a:gd name="connsiteY7" fmla="*/ 10831 h 17943"/>
                <a:gd name="connsiteX8" fmla="*/ 8181 w 26788"/>
                <a:gd name="connsiteY8" fmla="*/ 4773 h 17943"/>
                <a:gd name="connsiteX0" fmla="*/ 8181 w 26788"/>
                <a:gd name="connsiteY0" fmla="*/ 4773 h 17943"/>
                <a:gd name="connsiteX1" fmla="*/ 18945 w 26788"/>
                <a:gd name="connsiteY1" fmla="*/ 206 h 17943"/>
                <a:gd name="connsiteX2" fmla="*/ 23208 w 26788"/>
                <a:gd name="connsiteY2" fmla="*/ 2315 h 17943"/>
                <a:gd name="connsiteX3" fmla="*/ 20256 w 26788"/>
                <a:gd name="connsiteY3" fmla="*/ 909 h 17943"/>
                <a:gd name="connsiteX4" fmla="*/ 26788 w 26788"/>
                <a:gd name="connsiteY4" fmla="*/ 10304 h 17943"/>
                <a:gd name="connsiteX5" fmla="*/ 20577 w 26788"/>
                <a:gd name="connsiteY5" fmla="*/ 17943 h 17943"/>
                <a:gd name="connsiteX6" fmla="*/ 8382 w 26788"/>
                <a:gd name="connsiteY6" fmla="*/ 15309 h 17943"/>
                <a:gd name="connsiteX7" fmla="*/ 0 w 26788"/>
                <a:gd name="connsiteY7" fmla="*/ 10831 h 17943"/>
                <a:gd name="connsiteX8" fmla="*/ 8181 w 26788"/>
                <a:gd name="connsiteY8" fmla="*/ 4773 h 1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788" h="17943">
                  <a:moveTo>
                    <a:pt x="8181" y="4773"/>
                  </a:moveTo>
                  <a:cubicBezTo>
                    <a:pt x="11781" y="3587"/>
                    <a:pt x="16302" y="1611"/>
                    <a:pt x="18945" y="206"/>
                  </a:cubicBezTo>
                  <a:cubicBezTo>
                    <a:pt x="21248" y="-789"/>
                    <a:pt x="22775" y="2139"/>
                    <a:pt x="23208" y="2315"/>
                  </a:cubicBezTo>
                  <a:cubicBezTo>
                    <a:pt x="23641" y="2491"/>
                    <a:pt x="19297" y="397"/>
                    <a:pt x="20256" y="909"/>
                  </a:cubicBezTo>
                  <a:cubicBezTo>
                    <a:pt x="23703" y="2314"/>
                    <a:pt x="26735" y="7465"/>
                    <a:pt x="26788" y="10304"/>
                  </a:cubicBezTo>
                  <a:cubicBezTo>
                    <a:pt x="26841" y="13143"/>
                    <a:pt x="22496" y="17943"/>
                    <a:pt x="20577" y="17943"/>
                  </a:cubicBezTo>
                  <a:lnTo>
                    <a:pt x="8382" y="15309"/>
                  </a:lnTo>
                  <a:cubicBezTo>
                    <a:pt x="6383" y="14431"/>
                    <a:pt x="34" y="12587"/>
                    <a:pt x="0" y="10831"/>
                  </a:cubicBezTo>
                  <a:cubicBezTo>
                    <a:pt x="-34" y="9075"/>
                    <a:pt x="5940" y="6178"/>
                    <a:pt x="8181" y="4773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rgbClr val="FFFF00"/>
                  </a:solidFill>
                  <a:latin typeface="NikoshBAN"/>
                </a:rPr>
                <a:t>          </a:t>
              </a:r>
              <a:endPara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endParaRPr>
            </a:p>
          </p:txBody>
        </p:sp>
        <p:sp>
          <p:nvSpPr>
            <p:cNvPr id="18" name="Flowchart: Data 4"/>
            <p:cNvSpPr/>
            <p:nvPr/>
          </p:nvSpPr>
          <p:spPr>
            <a:xfrm rot="20012379" flipH="1">
              <a:off x="3478707" y="708900"/>
              <a:ext cx="454166" cy="880607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4759 w 10000"/>
                <a:gd name="connsiteY1" fmla="*/ 141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4759 w 10000"/>
                <a:gd name="connsiteY1" fmla="*/ 141 h 10000"/>
                <a:gd name="connsiteX2" fmla="*/ 10000 w 10000"/>
                <a:gd name="connsiteY2" fmla="*/ 0 h 10000"/>
                <a:gd name="connsiteX3" fmla="*/ 9528 w 10000"/>
                <a:gd name="connsiteY3" fmla="*/ 8480 h 10000"/>
                <a:gd name="connsiteX4" fmla="*/ 0 w 10000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4759" y="141"/>
                  </a:lnTo>
                  <a:lnTo>
                    <a:pt x="10000" y="0"/>
                  </a:lnTo>
                  <a:cubicBezTo>
                    <a:pt x="9843" y="2827"/>
                    <a:pt x="9685" y="5653"/>
                    <a:pt x="9528" y="8480"/>
                  </a:cubicBezTo>
                  <a:lnTo>
                    <a:pt x="0" y="1000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Flowchart: Data 4"/>
            <p:cNvSpPr/>
            <p:nvPr/>
          </p:nvSpPr>
          <p:spPr>
            <a:xfrm rot="1217239" flipH="1" flipV="1">
              <a:off x="3533428" y="1760488"/>
              <a:ext cx="494759" cy="899340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4759 w 10000"/>
                <a:gd name="connsiteY1" fmla="*/ 141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4759 w 10000"/>
                <a:gd name="connsiteY1" fmla="*/ 141 h 10000"/>
                <a:gd name="connsiteX2" fmla="*/ 10000 w 10000"/>
                <a:gd name="connsiteY2" fmla="*/ 0 h 10000"/>
                <a:gd name="connsiteX3" fmla="*/ 9528 w 10000"/>
                <a:gd name="connsiteY3" fmla="*/ 8480 h 10000"/>
                <a:gd name="connsiteX4" fmla="*/ 0 w 10000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4759" y="141"/>
                  </a:lnTo>
                  <a:lnTo>
                    <a:pt x="10000" y="0"/>
                  </a:lnTo>
                  <a:cubicBezTo>
                    <a:pt x="9843" y="2827"/>
                    <a:pt x="9685" y="5653"/>
                    <a:pt x="9528" y="8480"/>
                  </a:cubicBezTo>
                  <a:lnTo>
                    <a:pt x="0" y="1000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lowchart: Data 4"/>
            <p:cNvSpPr/>
            <p:nvPr/>
          </p:nvSpPr>
          <p:spPr>
            <a:xfrm rot="20275931" flipH="1">
              <a:off x="2404531" y="1231546"/>
              <a:ext cx="454166" cy="461798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4759 w 10000"/>
                <a:gd name="connsiteY1" fmla="*/ 141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4759 w 10000"/>
                <a:gd name="connsiteY1" fmla="*/ 141 h 10000"/>
                <a:gd name="connsiteX2" fmla="*/ 10000 w 10000"/>
                <a:gd name="connsiteY2" fmla="*/ 0 h 10000"/>
                <a:gd name="connsiteX3" fmla="*/ 9528 w 10000"/>
                <a:gd name="connsiteY3" fmla="*/ 8480 h 10000"/>
                <a:gd name="connsiteX4" fmla="*/ 0 w 10000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4759" y="141"/>
                  </a:lnTo>
                  <a:lnTo>
                    <a:pt x="10000" y="0"/>
                  </a:lnTo>
                  <a:cubicBezTo>
                    <a:pt x="9843" y="2827"/>
                    <a:pt x="9685" y="5653"/>
                    <a:pt x="9528" y="8480"/>
                  </a:cubicBezTo>
                  <a:lnTo>
                    <a:pt x="0" y="1000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lowchart: Data 4"/>
            <p:cNvSpPr/>
            <p:nvPr/>
          </p:nvSpPr>
          <p:spPr>
            <a:xfrm rot="996601" flipH="1" flipV="1">
              <a:off x="2428656" y="1703875"/>
              <a:ext cx="429128" cy="447889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4759 w 10000"/>
                <a:gd name="connsiteY1" fmla="*/ 141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4759 w 10000"/>
                <a:gd name="connsiteY1" fmla="*/ 141 h 10000"/>
                <a:gd name="connsiteX2" fmla="*/ 10000 w 10000"/>
                <a:gd name="connsiteY2" fmla="*/ 0 h 10000"/>
                <a:gd name="connsiteX3" fmla="*/ 9528 w 10000"/>
                <a:gd name="connsiteY3" fmla="*/ 8480 h 10000"/>
                <a:gd name="connsiteX4" fmla="*/ 0 w 10000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4759" y="141"/>
                  </a:lnTo>
                  <a:lnTo>
                    <a:pt x="10000" y="0"/>
                  </a:lnTo>
                  <a:cubicBezTo>
                    <a:pt x="9843" y="2827"/>
                    <a:pt x="9685" y="5653"/>
                    <a:pt x="9528" y="8480"/>
                  </a:cubicBezTo>
                  <a:lnTo>
                    <a:pt x="0" y="1000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819830" y="818639"/>
            <a:ext cx="2097296" cy="2189018"/>
            <a:chOff x="2404531" y="708900"/>
            <a:chExt cx="2392607" cy="1950928"/>
          </a:xfrm>
        </p:grpSpPr>
        <p:sp>
          <p:nvSpPr>
            <p:cNvPr id="29" name="Flowchart: Terminator 3"/>
            <p:cNvSpPr/>
            <p:nvPr/>
          </p:nvSpPr>
          <p:spPr>
            <a:xfrm>
              <a:off x="2460913" y="1406951"/>
              <a:ext cx="2336225" cy="500062"/>
            </a:xfrm>
            <a:custGeom>
              <a:avLst/>
              <a:gdLst>
                <a:gd name="connsiteX0" fmla="*/ 3475 w 21600"/>
                <a:gd name="connsiteY0" fmla="*/ 0 h 21600"/>
                <a:gd name="connsiteX1" fmla="*/ 18125 w 21600"/>
                <a:gd name="connsiteY1" fmla="*/ 0 h 21600"/>
                <a:gd name="connsiteX2" fmla="*/ 21600 w 21600"/>
                <a:gd name="connsiteY2" fmla="*/ 10800 h 21600"/>
                <a:gd name="connsiteX3" fmla="*/ 18125 w 21600"/>
                <a:gd name="connsiteY3" fmla="*/ 21600 h 21600"/>
                <a:gd name="connsiteX4" fmla="*/ 3475 w 21600"/>
                <a:gd name="connsiteY4" fmla="*/ 21600 h 21600"/>
                <a:gd name="connsiteX5" fmla="*/ 0 w 21600"/>
                <a:gd name="connsiteY5" fmla="*/ 10800 h 21600"/>
                <a:gd name="connsiteX6" fmla="*/ 3475 w 21600"/>
                <a:gd name="connsiteY6" fmla="*/ 0 h 21600"/>
                <a:gd name="connsiteX0" fmla="*/ 3234 w 21600"/>
                <a:gd name="connsiteY0" fmla="*/ 4215 h 21600"/>
                <a:gd name="connsiteX1" fmla="*/ 18125 w 21600"/>
                <a:gd name="connsiteY1" fmla="*/ 0 h 21600"/>
                <a:gd name="connsiteX2" fmla="*/ 21600 w 21600"/>
                <a:gd name="connsiteY2" fmla="*/ 10800 h 21600"/>
                <a:gd name="connsiteX3" fmla="*/ 18125 w 21600"/>
                <a:gd name="connsiteY3" fmla="*/ 21600 h 21600"/>
                <a:gd name="connsiteX4" fmla="*/ 3475 w 21600"/>
                <a:gd name="connsiteY4" fmla="*/ 21600 h 21600"/>
                <a:gd name="connsiteX5" fmla="*/ 0 w 21600"/>
                <a:gd name="connsiteY5" fmla="*/ 10800 h 21600"/>
                <a:gd name="connsiteX6" fmla="*/ 3234 w 21600"/>
                <a:gd name="connsiteY6" fmla="*/ 4215 h 21600"/>
                <a:gd name="connsiteX0" fmla="*/ 3234 w 21600"/>
                <a:gd name="connsiteY0" fmla="*/ 4215 h 21600"/>
                <a:gd name="connsiteX1" fmla="*/ 18125 w 21600"/>
                <a:gd name="connsiteY1" fmla="*/ 0 h 21600"/>
                <a:gd name="connsiteX2" fmla="*/ 21600 w 21600"/>
                <a:gd name="connsiteY2" fmla="*/ 10800 h 21600"/>
                <a:gd name="connsiteX3" fmla="*/ 18125 w 21600"/>
                <a:gd name="connsiteY3" fmla="*/ 21600 h 21600"/>
                <a:gd name="connsiteX4" fmla="*/ 3113 w 21600"/>
                <a:gd name="connsiteY4" fmla="*/ 18439 h 21600"/>
                <a:gd name="connsiteX5" fmla="*/ 0 w 21600"/>
                <a:gd name="connsiteY5" fmla="*/ 10800 h 21600"/>
                <a:gd name="connsiteX6" fmla="*/ 3234 w 21600"/>
                <a:gd name="connsiteY6" fmla="*/ 4215 h 21600"/>
                <a:gd name="connsiteX0" fmla="*/ 3234 w 21600"/>
                <a:gd name="connsiteY0" fmla="*/ 4215 h 21600"/>
                <a:gd name="connsiteX1" fmla="*/ 18125 w 21600"/>
                <a:gd name="connsiteY1" fmla="*/ 0 h 21600"/>
                <a:gd name="connsiteX2" fmla="*/ 21600 w 21600"/>
                <a:gd name="connsiteY2" fmla="*/ 10800 h 21600"/>
                <a:gd name="connsiteX3" fmla="*/ 18125 w 21600"/>
                <a:gd name="connsiteY3" fmla="*/ 21600 h 21600"/>
                <a:gd name="connsiteX4" fmla="*/ 3113 w 21600"/>
                <a:gd name="connsiteY4" fmla="*/ 17912 h 21600"/>
                <a:gd name="connsiteX5" fmla="*/ 0 w 21600"/>
                <a:gd name="connsiteY5" fmla="*/ 10800 h 21600"/>
                <a:gd name="connsiteX6" fmla="*/ 3234 w 21600"/>
                <a:gd name="connsiteY6" fmla="*/ 4215 h 21600"/>
                <a:gd name="connsiteX0" fmla="*/ 8181 w 26547"/>
                <a:gd name="connsiteY0" fmla="*/ 4215 h 21600"/>
                <a:gd name="connsiteX1" fmla="*/ 23072 w 26547"/>
                <a:gd name="connsiteY1" fmla="*/ 0 h 21600"/>
                <a:gd name="connsiteX2" fmla="*/ 26547 w 26547"/>
                <a:gd name="connsiteY2" fmla="*/ 10800 h 21600"/>
                <a:gd name="connsiteX3" fmla="*/ 23072 w 26547"/>
                <a:gd name="connsiteY3" fmla="*/ 21600 h 21600"/>
                <a:gd name="connsiteX4" fmla="*/ 8060 w 26547"/>
                <a:gd name="connsiteY4" fmla="*/ 17912 h 21600"/>
                <a:gd name="connsiteX5" fmla="*/ 0 w 26547"/>
                <a:gd name="connsiteY5" fmla="*/ 13434 h 21600"/>
                <a:gd name="connsiteX6" fmla="*/ 8181 w 26547"/>
                <a:gd name="connsiteY6" fmla="*/ 4215 h 21600"/>
                <a:gd name="connsiteX0" fmla="*/ 8422 w 26788"/>
                <a:gd name="connsiteY0" fmla="*/ 4215 h 21600"/>
                <a:gd name="connsiteX1" fmla="*/ 23313 w 26788"/>
                <a:gd name="connsiteY1" fmla="*/ 0 h 21600"/>
                <a:gd name="connsiteX2" fmla="*/ 26788 w 26788"/>
                <a:gd name="connsiteY2" fmla="*/ 10800 h 21600"/>
                <a:gd name="connsiteX3" fmla="*/ 23313 w 26788"/>
                <a:gd name="connsiteY3" fmla="*/ 21600 h 21600"/>
                <a:gd name="connsiteX4" fmla="*/ 8301 w 26788"/>
                <a:gd name="connsiteY4" fmla="*/ 17912 h 21600"/>
                <a:gd name="connsiteX5" fmla="*/ 0 w 26788"/>
                <a:gd name="connsiteY5" fmla="*/ 11327 h 21600"/>
                <a:gd name="connsiteX6" fmla="*/ 8422 w 26788"/>
                <a:gd name="connsiteY6" fmla="*/ 4215 h 21600"/>
                <a:gd name="connsiteX0" fmla="*/ 8181 w 26788"/>
                <a:gd name="connsiteY0" fmla="*/ 5269 h 21600"/>
                <a:gd name="connsiteX1" fmla="*/ 23313 w 26788"/>
                <a:gd name="connsiteY1" fmla="*/ 0 h 21600"/>
                <a:gd name="connsiteX2" fmla="*/ 26788 w 26788"/>
                <a:gd name="connsiteY2" fmla="*/ 10800 h 21600"/>
                <a:gd name="connsiteX3" fmla="*/ 23313 w 26788"/>
                <a:gd name="connsiteY3" fmla="*/ 21600 h 21600"/>
                <a:gd name="connsiteX4" fmla="*/ 8301 w 26788"/>
                <a:gd name="connsiteY4" fmla="*/ 17912 h 21600"/>
                <a:gd name="connsiteX5" fmla="*/ 0 w 26788"/>
                <a:gd name="connsiteY5" fmla="*/ 11327 h 21600"/>
                <a:gd name="connsiteX6" fmla="*/ 8181 w 26788"/>
                <a:gd name="connsiteY6" fmla="*/ 5269 h 21600"/>
                <a:gd name="connsiteX0" fmla="*/ 8181 w 26788"/>
                <a:gd name="connsiteY0" fmla="*/ 5269 h 21600"/>
                <a:gd name="connsiteX1" fmla="*/ 23313 w 26788"/>
                <a:gd name="connsiteY1" fmla="*/ 0 h 21600"/>
                <a:gd name="connsiteX2" fmla="*/ 26788 w 26788"/>
                <a:gd name="connsiteY2" fmla="*/ 10800 h 21600"/>
                <a:gd name="connsiteX3" fmla="*/ 23313 w 26788"/>
                <a:gd name="connsiteY3" fmla="*/ 21600 h 21600"/>
                <a:gd name="connsiteX4" fmla="*/ 8301 w 26788"/>
                <a:gd name="connsiteY4" fmla="*/ 17912 h 21600"/>
                <a:gd name="connsiteX5" fmla="*/ 0 w 26788"/>
                <a:gd name="connsiteY5" fmla="*/ 11327 h 21600"/>
                <a:gd name="connsiteX6" fmla="*/ 8181 w 26788"/>
                <a:gd name="connsiteY6" fmla="*/ 5269 h 21600"/>
                <a:gd name="connsiteX0" fmla="*/ 8181 w 26788"/>
                <a:gd name="connsiteY0" fmla="*/ 5269 h 21600"/>
                <a:gd name="connsiteX1" fmla="*/ 23313 w 26788"/>
                <a:gd name="connsiteY1" fmla="*/ 0 h 21600"/>
                <a:gd name="connsiteX2" fmla="*/ 26788 w 26788"/>
                <a:gd name="connsiteY2" fmla="*/ 10800 h 21600"/>
                <a:gd name="connsiteX3" fmla="*/ 23313 w 26788"/>
                <a:gd name="connsiteY3" fmla="*/ 21600 h 21600"/>
                <a:gd name="connsiteX4" fmla="*/ 8301 w 26788"/>
                <a:gd name="connsiteY4" fmla="*/ 17912 h 21600"/>
                <a:gd name="connsiteX5" fmla="*/ 0 w 26788"/>
                <a:gd name="connsiteY5" fmla="*/ 11327 h 21600"/>
                <a:gd name="connsiteX6" fmla="*/ 8181 w 26788"/>
                <a:gd name="connsiteY6" fmla="*/ 5269 h 21600"/>
                <a:gd name="connsiteX0" fmla="*/ 8181 w 26788"/>
                <a:gd name="connsiteY0" fmla="*/ 5269 h 21600"/>
                <a:gd name="connsiteX1" fmla="*/ 23313 w 26788"/>
                <a:gd name="connsiteY1" fmla="*/ 0 h 21600"/>
                <a:gd name="connsiteX2" fmla="*/ 26788 w 26788"/>
                <a:gd name="connsiteY2" fmla="*/ 10800 h 21600"/>
                <a:gd name="connsiteX3" fmla="*/ 23313 w 26788"/>
                <a:gd name="connsiteY3" fmla="*/ 21600 h 21600"/>
                <a:gd name="connsiteX4" fmla="*/ 8301 w 26788"/>
                <a:gd name="connsiteY4" fmla="*/ 17912 h 21600"/>
                <a:gd name="connsiteX5" fmla="*/ 0 w 26788"/>
                <a:gd name="connsiteY5" fmla="*/ 11327 h 21600"/>
                <a:gd name="connsiteX6" fmla="*/ 8181 w 26788"/>
                <a:gd name="connsiteY6" fmla="*/ 5269 h 21600"/>
                <a:gd name="connsiteX0" fmla="*/ 8181 w 26788"/>
                <a:gd name="connsiteY0" fmla="*/ 5269 h 21600"/>
                <a:gd name="connsiteX1" fmla="*/ 23313 w 26788"/>
                <a:gd name="connsiteY1" fmla="*/ 0 h 21600"/>
                <a:gd name="connsiteX2" fmla="*/ 26788 w 26788"/>
                <a:gd name="connsiteY2" fmla="*/ 10800 h 21600"/>
                <a:gd name="connsiteX3" fmla="*/ 23313 w 26788"/>
                <a:gd name="connsiteY3" fmla="*/ 21600 h 21600"/>
                <a:gd name="connsiteX4" fmla="*/ 8301 w 26788"/>
                <a:gd name="connsiteY4" fmla="*/ 17912 h 21600"/>
                <a:gd name="connsiteX5" fmla="*/ 0 w 26788"/>
                <a:gd name="connsiteY5" fmla="*/ 11327 h 21600"/>
                <a:gd name="connsiteX6" fmla="*/ 8181 w 26788"/>
                <a:gd name="connsiteY6" fmla="*/ 5269 h 21600"/>
                <a:gd name="connsiteX0" fmla="*/ 8181 w 26788"/>
                <a:gd name="connsiteY0" fmla="*/ 5269 h 21600"/>
                <a:gd name="connsiteX1" fmla="*/ 23313 w 26788"/>
                <a:gd name="connsiteY1" fmla="*/ 0 h 21600"/>
                <a:gd name="connsiteX2" fmla="*/ 26788 w 26788"/>
                <a:gd name="connsiteY2" fmla="*/ 10800 h 21600"/>
                <a:gd name="connsiteX3" fmla="*/ 23313 w 26788"/>
                <a:gd name="connsiteY3" fmla="*/ 21600 h 21600"/>
                <a:gd name="connsiteX4" fmla="*/ 8301 w 26788"/>
                <a:gd name="connsiteY4" fmla="*/ 17912 h 21600"/>
                <a:gd name="connsiteX5" fmla="*/ 0 w 26788"/>
                <a:gd name="connsiteY5" fmla="*/ 11327 h 21600"/>
                <a:gd name="connsiteX6" fmla="*/ 8181 w 26788"/>
                <a:gd name="connsiteY6" fmla="*/ 5269 h 21600"/>
                <a:gd name="connsiteX0" fmla="*/ 8181 w 26788"/>
                <a:gd name="connsiteY0" fmla="*/ 6301 h 22632"/>
                <a:gd name="connsiteX1" fmla="*/ 20634 w 26788"/>
                <a:gd name="connsiteY1" fmla="*/ 1032 h 22632"/>
                <a:gd name="connsiteX2" fmla="*/ 23313 w 26788"/>
                <a:gd name="connsiteY2" fmla="*/ 1032 h 22632"/>
                <a:gd name="connsiteX3" fmla="*/ 26788 w 26788"/>
                <a:gd name="connsiteY3" fmla="*/ 11832 h 22632"/>
                <a:gd name="connsiteX4" fmla="*/ 23313 w 26788"/>
                <a:gd name="connsiteY4" fmla="*/ 22632 h 22632"/>
                <a:gd name="connsiteX5" fmla="*/ 8301 w 26788"/>
                <a:gd name="connsiteY5" fmla="*/ 18944 h 22632"/>
                <a:gd name="connsiteX6" fmla="*/ 0 w 26788"/>
                <a:gd name="connsiteY6" fmla="*/ 12359 h 22632"/>
                <a:gd name="connsiteX7" fmla="*/ 8181 w 26788"/>
                <a:gd name="connsiteY7" fmla="*/ 6301 h 22632"/>
                <a:gd name="connsiteX0" fmla="*/ 8181 w 26788"/>
                <a:gd name="connsiteY0" fmla="*/ 6301 h 22632"/>
                <a:gd name="connsiteX1" fmla="*/ 20634 w 26788"/>
                <a:gd name="connsiteY1" fmla="*/ 1032 h 22632"/>
                <a:gd name="connsiteX2" fmla="*/ 23313 w 26788"/>
                <a:gd name="connsiteY2" fmla="*/ 1032 h 22632"/>
                <a:gd name="connsiteX3" fmla="*/ 26788 w 26788"/>
                <a:gd name="connsiteY3" fmla="*/ 11832 h 22632"/>
                <a:gd name="connsiteX4" fmla="*/ 23313 w 26788"/>
                <a:gd name="connsiteY4" fmla="*/ 22632 h 22632"/>
                <a:gd name="connsiteX5" fmla="*/ 8301 w 26788"/>
                <a:gd name="connsiteY5" fmla="*/ 18944 h 22632"/>
                <a:gd name="connsiteX6" fmla="*/ 0 w 26788"/>
                <a:gd name="connsiteY6" fmla="*/ 12359 h 22632"/>
                <a:gd name="connsiteX7" fmla="*/ 8181 w 26788"/>
                <a:gd name="connsiteY7" fmla="*/ 6301 h 22632"/>
                <a:gd name="connsiteX0" fmla="*/ 8181 w 26788"/>
                <a:gd name="connsiteY0" fmla="*/ 5797 h 22128"/>
                <a:gd name="connsiteX1" fmla="*/ 20634 w 26788"/>
                <a:gd name="connsiteY1" fmla="*/ 528 h 22128"/>
                <a:gd name="connsiteX2" fmla="*/ 23233 w 26788"/>
                <a:gd name="connsiteY2" fmla="*/ 1582 h 22128"/>
                <a:gd name="connsiteX3" fmla="*/ 26788 w 26788"/>
                <a:gd name="connsiteY3" fmla="*/ 11328 h 22128"/>
                <a:gd name="connsiteX4" fmla="*/ 23313 w 26788"/>
                <a:gd name="connsiteY4" fmla="*/ 22128 h 22128"/>
                <a:gd name="connsiteX5" fmla="*/ 8301 w 26788"/>
                <a:gd name="connsiteY5" fmla="*/ 18440 h 22128"/>
                <a:gd name="connsiteX6" fmla="*/ 0 w 26788"/>
                <a:gd name="connsiteY6" fmla="*/ 11855 h 22128"/>
                <a:gd name="connsiteX7" fmla="*/ 8181 w 26788"/>
                <a:gd name="connsiteY7" fmla="*/ 5797 h 22128"/>
                <a:gd name="connsiteX0" fmla="*/ 8181 w 26788"/>
                <a:gd name="connsiteY0" fmla="*/ 5580 h 21911"/>
                <a:gd name="connsiteX1" fmla="*/ 20634 w 26788"/>
                <a:gd name="connsiteY1" fmla="*/ 311 h 21911"/>
                <a:gd name="connsiteX2" fmla="*/ 23233 w 26788"/>
                <a:gd name="connsiteY2" fmla="*/ 1365 h 21911"/>
                <a:gd name="connsiteX3" fmla="*/ 26788 w 26788"/>
                <a:gd name="connsiteY3" fmla="*/ 11111 h 21911"/>
                <a:gd name="connsiteX4" fmla="*/ 23313 w 26788"/>
                <a:gd name="connsiteY4" fmla="*/ 21911 h 21911"/>
                <a:gd name="connsiteX5" fmla="*/ 8301 w 26788"/>
                <a:gd name="connsiteY5" fmla="*/ 18223 h 21911"/>
                <a:gd name="connsiteX6" fmla="*/ 0 w 26788"/>
                <a:gd name="connsiteY6" fmla="*/ 11638 h 21911"/>
                <a:gd name="connsiteX7" fmla="*/ 8181 w 26788"/>
                <a:gd name="connsiteY7" fmla="*/ 5580 h 21911"/>
                <a:gd name="connsiteX0" fmla="*/ 8181 w 26788"/>
                <a:gd name="connsiteY0" fmla="*/ 5453 h 21784"/>
                <a:gd name="connsiteX1" fmla="*/ 20634 w 26788"/>
                <a:gd name="connsiteY1" fmla="*/ 184 h 21784"/>
                <a:gd name="connsiteX2" fmla="*/ 23233 w 26788"/>
                <a:gd name="connsiteY2" fmla="*/ 1238 h 21784"/>
                <a:gd name="connsiteX3" fmla="*/ 26788 w 26788"/>
                <a:gd name="connsiteY3" fmla="*/ 10984 h 21784"/>
                <a:gd name="connsiteX4" fmla="*/ 23313 w 26788"/>
                <a:gd name="connsiteY4" fmla="*/ 21784 h 21784"/>
                <a:gd name="connsiteX5" fmla="*/ 8301 w 26788"/>
                <a:gd name="connsiteY5" fmla="*/ 18096 h 21784"/>
                <a:gd name="connsiteX6" fmla="*/ 0 w 26788"/>
                <a:gd name="connsiteY6" fmla="*/ 11511 h 21784"/>
                <a:gd name="connsiteX7" fmla="*/ 8181 w 26788"/>
                <a:gd name="connsiteY7" fmla="*/ 5453 h 21784"/>
                <a:gd name="connsiteX0" fmla="*/ 8181 w 26788"/>
                <a:gd name="connsiteY0" fmla="*/ 5636 h 21967"/>
                <a:gd name="connsiteX1" fmla="*/ 20634 w 26788"/>
                <a:gd name="connsiteY1" fmla="*/ 367 h 21967"/>
                <a:gd name="connsiteX2" fmla="*/ 23233 w 26788"/>
                <a:gd name="connsiteY2" fmla="*/ 1421 h 21967"/>
                <a:gd name="connsiteX3" fmla="*/ 26788 w 26788"/>
                <a:gd name="connsiteY3" fmla="*/ 11167 h 21967"/>
                <a:gd name="connsiteX4" fmla="*/ 23313 w 26788"/>
                <a:gd name="connsiteY4" fmla="*/ 21967 h 21967"/>
                <a:gd name="connsiteX5" fmla="*/ 8301 w 26788"/>
                <a:gd name="connsiteY5" fmla="*/ 18279 h 21967"/>
                <a:gd name="connsiteX6" fmla="*/ 0 w 26788"/>
                <a:gd name="connsiteY6" fmla="*/ 11694 h 21967"/>
                <a:gd name="connsiteX7" fmla="*/ 8181 w 26788"/>
                <a:gd name="connsiteY7" fmla="*/ 5636 h 21967"/>
                <a:gd name="connsiteX0" fmla="*/ 8181 w 26788"/>
                <a:gd name="connsiteY0" fmla="*/ 6089 h 22420"/>
                <a:gd name="connsiteX1" fmla="*/ 20634 w 26788"/>
                <a:gd name="connsiteY1" fmla="*/ 820 h 22420"/>
                <a:gd name="connsiteX2" fmla="*/ 22001 w 26788"/>
                <a:gd name="connsiteY2" fmla="*/ 118 h 22420"/>
                <a:gd name="connsiteX3" fmla="*/ 23233 w 26788"/>
                <a:gd name="connsiteY3" fmla="*/ 1874 h 22420"/>
                <a:gd name="connsiteX4" fmla="*/ 26788 w 26788"/>
                <a:gd name="connsiteY4" fmla="*/ 11620 h 22420"/>
                <a:gd name="connsiteX5" fmla="*/ 23313 w 26788"/>
                <a:gd name="connsiteY5" fmla="*/ 22420 h 22420"/>
                <a:gd name="connsiteX6" fmla="*/ 8301 w 26788"/>
                <a:gd name="connsiteY6" fmla="*/ 18732 h 22420"/>
                <a:gd name="connsiteX7" fmla="*/ 0 w 26788"/>
                <a:gd name="connsiteY7" fmla="*/ 12147 h 22420"/>
                <a:gd name="connsiteX8" fmla="*/ 8181 w 26788"/>
                <a:gd name="connsiteY8" fmla="*/ 6089 h 22420"/>
                <a:gd name="connsiteX0" fmla="*/ 8181 w 26788"/>
                <a:gd name="connsiteY0" fmla="*/ 5666 h 21997"/>
                <a:gd name="connsiteX1" fmla="*/ 20634 w 26788"/>
                <a:gd name="connsiteY1" fmla="*/ 397 h 21997"/>
                <a:gd name="connsiteX2" fmla="*/ 21921 w 26788"/>
                <a:gd name="connsiteY2" fmla="*/ 749 h 21997"/>
                <a:gd name="connsiteX3" fmla="*/ 23233 w 26788"/>
                <a:gd name="connsiteY3" fmla="*/ 1451 h 21997"/>
                <a:gd name="connsiteX4" fmla="*/ 26788 w 26788"/>
                <a:gd name="connsiteY4" fmla="*/ 11197 h 21997"/>
                <a:gd name="connsiteX5" fmla="*/ 23313 w 26788"/>
                <a:gd name="connsiteY5" fmla="*/ 21997 h 21997"/>
                <a:gd name="connsiteX6" fmla="*/ 8301 w 26788"/>
                <a:gd name="connsiteY6" fmla="*/ 18309 h 21997"/>
                <a:gd name="connsiteX7" fmla="*/ 0 w 26788"/>
                <a:gd name="connsiteY7" fmla="*/ 11724 h 21997"/>
                <a:gd name="connsiteX8" fmla="*/ 8181 w 26788"/>
                <a:gd name="connsiteY8" fmla="*/ 5666 h 21997"/>
                <a:gd name="connsiteX0" fmla="*/ 8181 w 26805"/>
                <a:gd name="connsiteY0" fmla="*/ 5666 h 20241"/>
                <a:gd name="connsiteX1" fmla="*/ 20634 w 26805"/>
                <a:gd name="connsiteY1" fmla="*/ 397 h 20241"/>
                <a:gd name="connsiteX2" fmla="*/ 21921 w 26805"/>
                <a:gd name="connsiteY2" fmla="*/ 749 h 20241"/>
                <a:gd name="connsiteX3" fmla="*/ 23233 w 26805"/>
                <a:gd name="connsiteY3" fmla="*/ 1451 h 20241"/>
                <a:gd name="connsiteX4" fmla="*/ 26788 w 26805"/>
                <a:gd name="connsiteY4" fmla="*/ 11197 h 20241"/>
                <a:gd name="connsiteX5" fmla="*/ 21945 w 26805"/>
                <a:gd name="connsiteY5" fmla="*/ 20241 h 20241"/>
                <a:gd name="connsiteX6" fmla="*/ 8301 w 26805"/>
                <a:gd name="connsiteY6" fmla="*/ 18309 h 20241"/>
                <a:gd name="connsiteX7" fmla="*/ 0 w 26805"/>
                <a:gd name="connsiteY7" fmla="*/ 11724 h 20241"/>
                <a:gd name="connsiteX8" fmla="*/ 8181 w 26805"/>
                <a:gd name="connsiteY8" fmla="*/ 5666 h 20241"/>
                <a:gd name="connsiteX0" fmla="*/ 8181 w 26805"/>
                <a:gd name="connsiteY0" fmla="*/ 5752 h 20327"/>
                <a:gd name="connsiteX1" fmla="*/ 20634 w 26805"/>
                <a:gd name="connsiteY1" fmla="*/ 483 h 20327"/>
                <a:gd name="connsiteX2" fmla="*/ 21921 w 26805"/>
                <a:gd name="connsiteY2" fmla="*/ 484 h 20327"/>
                <a:gd name="connsiteX3" fmla="*/ 23233 w 26805"/>
                <a:gd name="connsiteY3" fmla="*/ 1537 h 20327"/>
                <a:gd name="connsiteX4" fmla="*/ 26788 w 26805"/>
                <a:gd name="connsiteY4" fmla="*/ 11283 h 20327"/>
                <a:gd name="connsiteX5" fmla="*/ 21945 w 26805"/>
                <a:gd name="connsiteY5" fmla="*/ 20327 h 20327"/>
                <a:gd name="connsiteX6" fmla="*/ 8301 w 26805"/>
                <a:gd name="connsiteY6" fmla="*/ 18395 h 20327"/>
                <a:gd name="connsiteX7" fmla="*/ 0 w 26805"/>
                <a:gd name="connsiteY7" fmla="*/ 11810 h 20327"/>
                <a:gd name="connsiteX8" fmla="*/ 8181 w 26805"/>
                <a:gd name="connsiteY8" fmla="*/ 5752 h 20327"/>
                <a:gd name="connsiteX0" fmla="*/ 8181 w 26848"/>
                <a:gd name="connsiteY0" fmla="*/ 5752 h 18922"/>
                <a:gd name="connsiteX1" fmla="*/ 20634 w 26848"/>
                <a:gd name="connsiteY1" fmla="*/ 483 h 18922"/>
                <a:gd name="connsiteX2" fmla="*/ 21921 w 26848"/>
                <a:gd name="connsiteY2" fmla="*/ 484 h 18922"/>
                <a:gd name="connsiteX3" fmla="*/ 23233 w 26848"/>
                <a:gd name="connsiteY3" fmla="*/ 1537 h 18922"/>
                <a:gd name="connsiteX4" fmla="*/ 26788 w 26848"/>
                <a:gd name="connsiteY4" fmla="*/ 11283 h 18922"/>
                <a:gd name="connsiteX5" fmla="*/ 20577 w 26848"/>
                <a:gd name="connsiteY5" fmla="*/ 18922 h 18922"/>
                <a:gd name="connsiteX6" fmla="*/ 8301 w 26848"/>
                <a:gd name="connsiteY6" fmla="*/ 18395 h 18922"/>
                <a:gd name="connsiteX7" fmla="*/ 0 w 26848"/>
                <a:gd name="connsiteY7" fmla="*/ 11810 h 18922"/>
                <a:gd name="connsiteX8" fmla="*/ 8181 w 26848"/>
                <a:gd name="connsiteY8" fmla="*/ 5752 h 18922"/>
                <a:gd name="connsiteX0" fmla="*/ 8181 w 26848"/>
                <a:gd name="connsiteY0" fmla="*/ 5752 h 18922"/>
                <a:gd name="connsiteX1" fmla="*/ 20634 w 26848"/>
                <a:gd name="connsiteY1" fmla="*/ 483 h 18922"/>
                <a:gd name="connsiteX2" fmla="*/ 21921 w 26848"/>
                <a:gd name="connsiteY2" fmla="*/ 484 h 18922"/>
                <a:gd name="connsiteX3" fmla="*/ 23233 w 26848"/>
                <a:gd name="connsiteY3" fmla="*/ 1537 h 18922"/>
                <a:gd name="connsiteX4" fmla="*/ 26788 w 26848"/>
                <a:gd name="connsiteY4" fmla="*/ 11283 h 18922"/>
                <a:gd name="connsiteX5" fmla="*/ 20577 w 26848"/>
                <a:gd name="connsiteY5" fmla="*/ 18922 h 18922"/>
                <a:gd name="connsiteX6" fmla="*/ 8462 w 26848"/>
                <a:gd name="connsiteY6" fmla="*/ 16990 h 18922"/>
                <a:gd name="connsiteX7" fmla="*/ 0 w 26848"/>
                <a:gd name="connsiteY7" fmla="*/ 11810 h 18922"/>
                <a:gd name="connsiteX8" fmla="*/ 8181 w 26848"/>
                <a:gd name="connsiteY8" fmla="*/ 5752 h 18922"/>
                <a:gd name="connsiteX0" fmla="*/ 8181 w 26848"/>
                <a:gd name="connsiteY0" fmla="*/ 5752 h 18922"/>
                <a:gd name="connsiteX1" fmla="*/ 20634 w 26848"/>
                <a:gd name="connsiteY1" fmla="*/ 483 h 18922"/>
                <a:gd name="connsiteX2" fmla="*/ 21921 w 26848"/>
                <a:gd name="connsiteY2" fmla="*/ 484 h 18922"/>
                <a:gd name="connsiteX3" fmla="*/ 23233 w 26848"/>
                <a:gd name="connsiteY3" fmla="*/ 1537 h 18922"/>
                <a:gd name="connsiteX4" fmla="*/ 26788 w 26848"/>
                <a:gd name="connsiteY4" fmla="*/ 11283 h 18922"/>
                <a:gd name="connsiteX5" fmla="*/ 20577 w 26848"/>
                <a:gd name="connsiteY5" fmla="*/ 18922 h 18922"/>
                <a:gd name="connsiteX6" fmla="*/ 8382 w 26848"/>
                <a:gd name="connsiteY6" fmla="*/ 16288 h 18922"/>
                <a:gd name="connsiteX7" fmla="*/ 0 w 26848"/>
                <a:gd name="connsiteY7" fmla="*/ 11810 h 18922"/>
                <a:gd name="connsiteX8" fmla="*/ 8181 w 26848"/>
                <a:gd name="connsiteY8" fmla="*/ 5752 h 18922"/>
                <a:gd name="connsiteX0" fmla="*/ 8181 w 26848"/>
                <a:gd name="connsiteY0" fmla="*/ 5752 h 18922"/>
                <a:gd name="connsiteX1" fmla="*/ 20634 w 26848"/>
                <a:gd name="connsiteY1" fmla="*/ 483 h 18922"/>
                <a:gd name="connsiteX2" fmla="*/ 21921 w 26848"/>
                <a:gd name="connsiteY2" fmla="*/ 484 h 18922"/>
                <a:gd name="connsiteX3" fmla="*/ 23233 w 26848"/>
                <a:gd name="connsiteY3" fmla="*/ 1537 h 18922"/>
                <a:gd name="connsiteX4" fmla="*/ 26788 w 26848"/>
                <a:gd name="connsiteY4" fmla="*/ 11283 h 18922"/>
                <a:gd name="connsiteX5" fmla="*/ 20577 w 26848"/>
                <a:gd name="connsiteY5" fmla="*/ 18922 h 18922"/>
                <a:gd name="connsiteX6" fmla="*/ 8382 w 26848"/>
                <a:gd name="connsiteY6" fmla="*/ 16288 h 18922"/>
                <a:gd name="connsiteX7" fmla="*/ 0 w 26848"/>
                <a:gd name="connsiteY7" fmla="*/ 11810 h 18922"/>
                <a:gd name="connsiteX8" fmla="*/ 8181 w 26848"/>
                <a:gd name="connsiteY8" fmla="*/ 5752 h 18922"/>
                <a:gd name="connsiteX0" fmla="*/ 8181 w 26848"/>
                <a:gd name="connsiteY0" fmla="*/ 5752 h 18922"/>
                <a:gd name="connsiteX1" fmla="*/ 20634 w 26848"/>
                <a:gd name="connsiteY1" fmla="*/ 483 h 18922"/>
                <a:gd name="connsiteX2" fmla="*/ 21921 w 26848"/>
                <a:gd name="connsiteY2" fmla="*/ 484 h 18922"/>
                <a:gd name="connsiteX3" fmla="*/ 23233 w 26848"/>
                <a:gd name="connsiteY3" fmla="*/ 1537 h 18922"/>
                <a:gd name="connsiteX4" fmla="*/ 26788 w 26848"/>
                <a:gd name="connsiteY4" fmla="*/ 11283 h 18922"/>
                <a:gd name="connsiteX5" fmla="*/ 20577 w 26848"/>
                <a:gd name="connsiteY5" fmla="*/ 18922 h 18922"/>
                <a:gd name="connsiteX6" fmla="*/ 8382 w 26848"/>
                <a:gd name="connsiteY6" fmla="*/ 16288 h 18922"/>
                <a:gd name="connsiteX7" fmla="*/ 0 w 26848"/>
                <a:gd name="connsiteY7" fmla="*/ 11810 h 18922"/>
                <a:gd name="connsiteX8" fmla="*/ 8181 w 26848"/>
                <a:gd name="connsiteY8" fmla="*/ 5752 h 18922"/>
                <a:gd name="connsiteX0" fmla="*/ 8181 w 26848"/>
                <a:gd name="connsiteY0" fmla="*/ 5752 h 18922"/>
                <a:gd name="connsiteX1" fmla="*/ 20634 w 26848"/>
                <a:gd name="connsiteY1" fmla="*/ 483 h 18922"/>
                <a:gd name="connsiteX2" fmla="*/ 21921 w 26848"/>
                <a:gd name="connsiteY2" fmla="*/ 484 h 18922"/>
                <a:gd name="connsiteX3" fmla="*/ 23233 w 26848"/>
                <a:gd name="connsiteY3" fmla="*/ 1537 h 18922"/>
                <a:gd name="connsiteX4" fmla="*/ 26788 w 26848"/>
                <a:gd name="connsiteY4" fmla="*/ 11283 h 18922"/>
                <a:gd name="connsiteX5" fmla="*/ 20577 w 26848"/>
                <a:gd name="connsiteY5" fmla="*/ 18922 h 18922"/>
                <a:gd name="connsiteX6" fmla="*/ 8382 w 26848"/>
                <a:gd name="connsiteY6" fmla="*/ 16288 h 18922"/>
                <a:gd name="connsiteX7" fmla="*/ 0 w 26848"/>
                <a:gd name="connsiteY7" fmla="*/ 11810 h 18922"/>
                <a:gd name="connsiteX8" fmla="*/ 8181 w 26848"/>
                <a:gd name="connsiteY8" fmla="*/ 5752 h 18922"/>
                <a:gd name="connsiteX0" fmla="*/ 8181 w 26848"/>
                <a:gd name="connsiteY0" fmla="*/ 5395 h 18565"/>
                <a:gd name="connsiteX1" fmla="*/ 18945 w 26848"/>
                <a:gd name="connsiteY1" fmla="*/ 828 h 18565"/>
                <a:gd name="connsiteX2" fmla="*/ 21921 w 26848"/>
                <a:gd name="connsiteY2" fmla="*/ 127 h 18565"/>
                <a:gd name="connsiteX3" fmla="*/ 23233 w 26848"/>
                <a:gd name="connsiteY3" fmla="*/ 1180 h 18565"/>
                <a:gd name="connsiteX4" fmla="*/ 26788 w 26848"/>
                <a:gd name="connsiteY4" fmla="*/ 10926 h 18565"/>
                <a:gd name="connsiteX5" fmla="*/ 20577 w 26848"/>
                <a:gd name="connsiteY5" fmla="*/ 18565 h 18565"/>
                <a:gd name="connsiteX6" fmla="*/ 8382 w 26848"/>
                <a:gd name="connsiteY6" fmla="*/ 15931 h 18565"/>
                <a:gd name="connsiteX7" fmla="*/ 0 w 26848"/>
                <a:gd name="connsiteY7" fmla="*/ 11453 h 18565"/>
                <a:gd name="connsiteX8" fmla="*/ 8181 w 26848"/>
                <a:gd name="connsiteY8" fmla="*/ 5395 h 18565"/>
                <a:gd name="connsiteX0" fmla="*/ 8181 w 26788"/>
                <a:gd name="connsiteY0" fmla="*/ 5592 h 18762"/>
                <a:gd name="connsiteX1" fmla="*/ 18945 w 26788"/>
                <a:gd name="connsiteY1" fmla="*/ 1025 h 18762"/>
                <a:gd name="connsiteX2" fmla="*/ 21921 w 26788"/>
                <a:gd name="connsiteY2" fmla="*/ 324 h 18762"/>
                <a:gd name="connsiteX3" fmla="*/ 20417 w 26788"/>
                <a:gd name="connsiteY3" fmla="*/ 1026 h 18762"/>
                <a:gd name="connsiteX4" fmla="*/ 26788 w 26788"/>
                <a:gd name="connsiteY4" fmla="*/ 11123 h 18762"/>
                <a:gd name="connsiteX5" fmla="*/ 20577 w 26788"/>
                <a:gd name="connsiteY5" fmla="*/ 18762 h 18762"/>
                <a:gd name="connsiteX6" fmla="*/ 8382 w 26788"/>
                <a:gd name="connsiteY6" fmla="*/ 16128 h 18762"/>
                <a:gd name="connsiteX7" fmla="*/ 0 w 26788"/>
                <a:gd name="connsiteY7" fmla="*/ 11650 h 18762"/>
                <a:gd name="connsiteX8" fmla="*/ 8181 w 26788"/>
                <a:gd name="connsiteY8" fmla="*/ 5592 h 18762"/>
                <a:gd name="connsiteX0" fmla="*/ 8181 w 26788"/>
                <a:gd name="connsiteY0" fmla="*/ 5592 h 18762"/>
                <a:gd name="connsiteX1" fmla="*/ 18945 w 26788"/>
                <a:gd name="connsiteY1" fmla="*/ 1025 h 18762"/>
                <a:gd name="connsiteX2" fmla="*/ 21921 w 26788"/>
                <a:gd name="connsiteY2" fmla="*/ 324 h 18762"/>
                <a:gd name="connsiteX3" fmla="*/ 20417 w 26788"/>
                <a:gd name="connsiteY3" fmla="*/ 1026 h 18762"/>
                <a:gd name="connsiteX4" fmla="*/ 26788 w 26788"/>
                <a:gd name="connsiteY4" fmla="*/ 11123 h 18762"/>
                <a:gd name="connsiteX5" fmla="*/ 20577 w 26788"/>
                <a:gd name="connsiteY5" fmla="*/ 18762 h 18762"/>
                <a:gd name="connsiteX6" fmla="*/ 8382 w 26788"/>
                <a:gd name="connsiteY6" fmla="*/ 16128 h 18762"/>
                <a:gd name="connsiteX7" fmla="*/ 0 w 26788"/>
                <a:gd name="connsiteY7" fmla="*/ 11650 h 18762"/>
                <a:gd name="connsiteX8" fmla="*/ 8181 w 26788"/>
                <a:gd name="connsiteY8" fmla="*/ 5592 h 18762"/>
                <a:gd name="connsiteX0" fmla="*/ 8181 w 26788"/>
                <a:gd name="connsiteY0" fmla="*/ 5592 h 18762"/>
                <a:gd name="connsiteX1" fmla="*/ 18945 w 26788"/>
                <a:gd name="connsiteY1" fmla="*/ 1025 h 18762"/>
                <a:gd name="connsiteX2" fmla="*/ 21921 w 26788"/>
                <a:gd name="connsiteY2" fmla="*/ 324 h 18762"/>
                <a:gd name="connsiteX3" fmla="*/ 20417 w 26788"/>
                <a:gd name="connsiteY3" fmla="*/ 1026 h 18762"/>
                <a:gd name="connsiteX4" fmla="*/ 26788 w 26788"/>
                <a:gd name="connsiteY4" fmla="*/ 11123 h 18762"/>
                <a:gd name="connsiteX5" fmla="*/ 20577 w 26788"/>
                <a:gd name="connsiteY5" fmla="*/ 18762 h 18762"/>
                <a:gd name="connsiteX6" fmla="*/ 8382 w 26788"/>
                <a:gd name="connsiteY6" fmla="*/ 16128 h 18762"/>
                <a:gd name="connsiteX7" fmla="*/ 0 w 26788"/>
                <a:gd name="connsiteY7" fmla="*/ 11650 h 18762"/>
                <a:gd name="connsiteX8" fmla="*/ 8181 w 26788"/>
                <a:gd name="connsiteY8" fmla="*/ 5592 h 18762"/>
                <a:gd name="connsiteX0" fmla="*/ 8181 w 26788"/>
                <a:gd name="connsiteY0" fmla="*/ 5069 h 18239"/>
                <a:gd name="connsiteX1" fmla="*/ 18945 w 26788"/>
                <a:gd name="connsiteY1" fmla="*/ 502 h 18239"/>
                <a:gd name="connsiteX2" fmla="*/ 23208 w 26788"/>
                <a:gd name="connsiteY2" fmla="*/ 2611 h 18239"/>
                <a:gd name="connsiteX3" fmla="*/ 20417 w 26788"/>
                <a:gd name="connsiteY3" fmla="*/ 503 h 18239"/>
                <a:gd name="connsiteX4" fmla="*/ 26788 w 26788"/>
                <a:gd name="connsiteY4" fmla="*/ 10600 h 18239"/>
                <a:gd name="connsiteX5" fmla="*/ 20577 w 26788"/>
                <a:gd name="connsiteY5" fmla="*/ 18239 h 18239"/>
                <a:gd name="connsiteX6" fmla="*/ 8382 w 26788"/>
                <a:gd name="connsiteY6" fmla="*/ 15605 h 18239"/>
                <a:gd name="connsiteX7" fmla="*/ 0 w 26788"/>
                <a:gd name="connsiteY7" fmla="*/ 11127 h 18239"/>
                <a:gd name="connsiteX8" fmla="*/ 8181 w 26788"/>
                <a:gd name="connsiteY8" fmla="*/ 5069 h 18239"/>
                <a:gd name="connsiteX0" fmla="*/ 8181 w 26788"/>
                <a:gd name="connsiteY0" fmla="*/ 4773 h 17943"/>
                <a:gd name="connsiteX1" fmla="*/ 18945 w 26788"/>
                <a:gd name="connsiteY1" fmla="*/ 206 h 17943"/>
                <a:gd name="connsiteX2" fmla="*/ 23208 w 26788"/>
                <a:gd name="connsiteY2" fmla="*/ 2315 h 17943"/>
                <a:gd name="connsiteX3" fmla="*/ 20256 w 26788"/>
                <a:gd name="connsiteY3" fmla="*/ 909 h 17943"/>
                <a:gd name="connsiteX4" fmla="*/ 26788 w 26788"/>
                <a:gd name="connsiteY4" fmla="*/ 10304 h 17943"/>
                <a:gd name="connsiteX5" fmla="*/ 20577 w 26788"/>
                <a:gd name="connsiteY5" fmla="*/ 17943 h 17943"/>
                <a:gd name="connsiteX6" fmla="*/ 8382 w 26788"/>
                <a:gd name="connsiteY6" fmla="*/ 15309 h 17943"/>
                <a:gd name="connsiteX7" fmla="*/ 0 w 26788"/>
                <a:gd name="connsiteY7" fmla="*/ 10831 h 17943"/>
                <a:gd name="connsiteX8" fmla="*/ 8181 w 26788"/>
                <a:gd name="connsiteY8" fmla="*/ 4773 h 17943"/>
                <a:gd name="connsiteX0" fmla="*/ 8181 w 26788"/>
                <a:gd name="connsiteY0" fmla="*/ 4773 h 17943"/>
                <a:gd name="connsiteX1" fmla="*/ 18945 w 26788"/>
                <a:gd name="connsiteY1" fmla="*/ 206 h 17943"/>
                <a:gd name="connsiteX2" fmla="*/ 23208 w 26788"/>
                <a:gd name="connsiteY2" fmla="*/ 2315 h 17943"/>
                <a:gd name="connsiteX3" fmla="*/ 20256 w 26788"/>
                <a:gd name="connsiteY3" fmla="*/ 909 h 17943"/>
                <a:gd name="connsiteX4" fmla="*/ 26788 w 26788"/>
                <a:gd name="connsiteY4" fmla="*/ 10304 h 17943"/>
                <a:gd name="connsiteX5" fmla="*/ 20577 w 26788"/>
                <a:gd name="connsiteY5" fmla="*/ 17943 h 17943"/>
                <a:gd name="connsiteX6" fmla="*/ 8382 w 26788"/>
                <a:gd name="connsiteY6" fmla="*/ 15309 h 17943"/>
                <a:gd name="connsiteX7" fmla="*/ 0 w 26788"/>
                <a:gd name="connsiteY7" fmla="*/ 10831 h 17943"/>
                <a:gd name="connsiteX8" fmla="*/ 8181 w 26788"/>
                <a:gd name="connsiteY8" fmla="*/ 4773 h 17943"/>
                <a:gd name="connsiteX0" fmla="*/ 8181 w 26788"/>
                <a:gd name="connsiteY0" fmla="*/ 4773 h 17943"/>
                <a:gd name="connsiteX1" fmla="*/ 18945 w 26788"/>
                <a:gd name="connsiteY1" fmla="*/ 206 h 17943"/>
                <a:gd name="connsiteX2" fmla="*/ 23208 w 26788"/>
                <a:gd name="connsiteY2" fmla="*/ 2315 h 17943"/>
                <a:gd name="connsiteX3" fmla="*/ 20256 w 26788"/>
                <a:gd name="connsiteY3" fmla="*/ 909 h 17943"/>
                <a:gd name="connsiteX4" fmla="*/ 26788 w 26788"/>
                <a:gd name="connsiteY4" fmla="*/ 10304 h 17943"/>
                <a:gd name="connsiteX5" fmla="*/ 20577 w 26788"/>
                <a:gd name="connsiteY5" fmla="*/ 17943 h 17943"/>
                <a:gd name="connsiteX6" fmla="*/ 8382 w 26788"/>
                <a:gd name="connsiteY6" fmla="*/ 15309 h 17943"/>
                <a:gd name="connsiteX7" fmla="*/ 0 w 26788"/>
                <a:gd name="connsiteY7" fmla="*/ 10831 h 17943"/>
                <a:gd name="connsiteX8" fmla="*/ 8181 w 26788"/>
                <a:gd name="connsiteY8" fmla="*/ 4773 h 17943"/>
                <a:gd name="connsiteX0" fmla="*/ 8181 w 26788"/>
                <a:gd name="connsiteY0" fmla="*/ 4773 h 17943"/>
                <a:gd name="connsiteX1" fmla="*/ 18945 w 26788"/>
                <a:gd name="connsiteY1" fmla="*/ 206 h 17943"/>
                <a:gd name="connsiteX2" fmla="*/ 23208 w 26788"/>
                <a:gd name="connsiteY2" fmla="*/ 2315 h 17943"/>
                <a:gd name="connsiteX3" fmla="*/ 20256 w 26788"/>
                <a:gd name="connsiteY3" fmla="*/ 909 h 17943"/>
                <a:gd name="connsiteX4" fmla="*/ 26788 w 26788"/>
                <a:gd name="connsiteY4" fmla="*/ 10304 h 17943"/>
                <a:gd name="connsiteX5" fmla="*/ 20577 w 26788"/>
                <a:gd name="connsiteY5" fmla="*/ 17943 h 17943"/>
                <a:gd name="connsiteX6" fmla="*/ 8382 w 26788"/>
                <a:gd name="connsiteY6" fmla="*/ 15309 h 17943"/>
                <a:gd name="connsiteX7" fmla="*/ 0 w 26788"/>
                <a:gd name="connsiteY7" fmla="*/ 10831 h 17943"/>
                <a:gd name="connsiteX8" fmla="*/ 8181 w 26788"/>
                <a:gd name="connsiteY8" fmla="*/ 4773 h 17943"/>
                <a:gd name="connsiteX0" fmla="*/ 8181 w 26788"/>
                <a:gd name="connsiteY0" fmla="*/ 4773 h 17943"/>
                <a:gd name="connsiteX1" fmla="*/ 18945 w 26788"/>
                <a:gd name="connsiteY1" fmla="*/ 206 h 17943"/>
                <a:gd name="connsiteX2" fmla="*/ 23208 w 26788"/>
                <a:gd name="connsiteY2" fmla="*/ 2315 h 17943"/>
                <a:gd name="connsiteX3" fmla="*/ 20256 w 26788"/>
                <a:gd name="connsiteY3" fmla="*/ 909 h 17943"/>
                <a:gd name="connsiteX4" fmla="*/ 26788 w 26788"/>
                <a:gd name="connsiteY4" fmla="*/ 10304 h 17943"/>
                <a:gd name="connsiteX5" fmla="*/ 20577 w 26788"/>
                <a:gd name="connsiteY5" fmla="*/ 17943 h 17943"/>
                <a:gd name="connsiteX6" fmla="*/ 8382 w 26788"/>
                <a:gd name="connsiteY6" fmla="*/ 15309 h 17943"/>
                <a:gd name="connsiteX7" fmla="*/ 0 w 26788"/>
                <a:gd name="connsiteY7" fmla="*/ 10831 h 17943"/>
                <a:gd name="connsiteX8" fmla="*/ 8181 w 26788"/>
                <a:gd name="connsiteY8" fmla="*/ 4773 h 1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788" h="17943">
                  <a:moveTo>
                    <a:pt x="8181" y="4773"/>
                  </a:moveTo>
                  <a:cubicBezTo>
                    <a:pt x="11781" y="3587"/>
                    <a:pt x="16302" y="1611"/>
                    <a:pt x="18945" y="206"/>
                  </a:cubicBezTo>
                  <a:cubicBezTo>
                    <a:pt x="21248" y="-789"/>
                    <a:pt x="22775" y="2139"/>
                    <a:pt x="23208" y="2315"/>
                  </a:cubicBezTo>
                  <a:cubicBezTo>
                    <a:pt x="23641" y="2491"/>
                    <a:pt x="19297" y="397"/>
                    <a:pt x="20256" y="909"/>
                  </a:cubicBezTo>
                  <a:cubicBezTo>
                    <a:pt x="23703" y="2314"/>
                    <a:pt x="26735" y="7465"/>
                    <a:pt x="26788" y="10304"/>
                  </a:cubicBezTo>
                  <a:cubicBezTo>
                    <a:pt x="26841" y="13143"/>
                    <a:pt x="22496" y="17943"/>
                    <a:pt x="20577" y="17943"/>
                  </a:cubicBezTo>
                  <a:lnTo>
                    <a:pt x="8382" y="15309"/>
                  </a:lnTo>
                  <a:cubicBezTo>
                    <a:pt x="6383" y="14431"/>
                    <a:pt x="34" y="12587"/>
                    <a:pt x="0" y="10831"/>
                  </a:cubicBezTo>
                  <a:cubicBezTo>
                    <a:pt x="-34" y="9075"/>
                    <a:pt x="5940" y="6178"/>
                    <a:pt x="8181" y="4773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rgbClr val="FFFF00"/>
                  </a:solidFill>
                  <a:latin typeface="NikoshBAN"/>
                </a:rPr>
                <a:t>          </a:t>
              </a:r>
              <a:endPara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endParaRPr>
            </a:p>
          </p:txBody>
        </p:sp>
        <p:sp>
          <p:nvSpPr>
            <p:cNvPr id="30" name="Flowchart: Data 4"/>
            <p:cNvSpPr/>
            <p:nvPr/>
          </p:nvSpPr>
          <p:spPr>
            <a:xfrm rot="20012379" flipH="1">
              <a:off x="3478707" y="708900"/>
              <a:ext cx="454166" cy="880607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4759 w 10000"/>
                <a:gd name="connsiteY1" fmla="*/ 141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4759 w 10000"/>
                <a:gd name="connsiteY1" fmla="*/ 141 h 10000"/>
                <a:gd name="connsiteX2" fmla="*/ 10000 w 10000"/>
                <a:gd name="connsiteY2" fmla="*/ 0 h 10000"/>
                <a:gd name="connsiteX3" fmla="*/ 9528 w 10000"/>
                <a:gd name="connsiteY3" fmla="*/ 8480 h 10000"/>
                <a:gd name="connsiteX4" fmla="*/ 0 w 10000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4759" y="141"/>
                  </a:lnTo>
                  <a:lnTo>
                    <a:pt x="10000" y="0"/>
                  </a:lnTo>
                  <a:cubicBezTo>
                    <a:pt x="9843" y="2827"/>
                    <a:pt x="9685" y="5653"/>
                    <a:pt x="9528" y="8480"/>
                  </a:cubicBezTo>
                  <a:lnTo>
                    <a:pt x="0" y="1000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Flowchart: Data 4"/>
            <p:cNvSpPr/>
            <p:nvPr/>
          </p:nvSpPr>
          <p:spPr>
            <a:xfrm rot="1217239" flipH="1" flipV="1">
              <a:off x="3533428" y="1760488"/>
              <a:ext cx="494759" cy="899340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4759 w 10000"/>
                <a:gd name="connsiteY1" fmla="*/ 141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4759 w 10000"/>
                <a:gd name="connsiteY1" fmla="*/ 141 h 10000"/>
                <a:gd name="connsiteX2" fmla="*/ 10000 w 10000"/>
                <a:gd name="connsiteY2" fmla="*/ 0 h 10000"/>
                <a:gd name="connsiteX3" fmla="*/ 9528 w 10000"/>
                <a:gd name="connsiteY3" fmla="*/ 8480 h 10000"/>
                <a:gd name="connsiteX4" fmla="*/ 0 w 10000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4759" y="141"/>
                  </a:lnTo>
                  <a:lnTo>
                    <a:pt x="10000" y="0"/>
                  </a:lnTo>
                  <a:cubicBezTo>
                    <a:pt x="9843" y="2827"/>
                    <a:pt x="9685" y="5653"/>
                    <a:pt x="9528" y="8480"/>
                  </a:cubicBezTo>
                  <a:lnTo>
                    <a:pt x="0" y="1000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lowchart: Data 4"/>
            <p:cNvSpPr/>
            <p:nvPr/>
          </p:nvSpPr>
          <p:spPr>
            <a:xfrm rot="20275931" flipH="1">
              <a:off x="2404531" y="1231546"/>
              <a:ext cx="454166" cy="461798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4759 w 10000"/>
                <a:gd name="connsiteY1" fmla="*/ 141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4759 w 10000"/>
                <a:gd name="connsiteY1" fmla="*/ 141 h 10000"/>
                <a:gd name="connsiteX2" fmla="*/ 10000 w 10000"/>
                <a:gd name="connsiteY2" fmla="*/ 0 h 10000"/>
                <a:gd name="connsiteX3" fmla="*/ 9528 w 10000"/>
                <a:gd name="connsiteY3" fmla="*/ 8480 h 10000"/>
                <a:gd name="connsiteX4" fmla="*/ 0 w 10000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4759" y="141"/>
                  </a:lnTo>
                  <a:lnTo>
                    <a:pt x="10000" y="0"/>
                  </a:lnTo>
                  <a:cubicBezTo>
                    <a:pt x="9843" y="2827"/>
                    <a:pt x="9685" y="5653"/>
                    <a:pt x="9528" y="8480"/>
                  </a:cubicBezTo>
                  <a:lnTo>
                    <a:pt x="0" y="1000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lowchart: Data 4"/>
            <p:cNvSpPr/>
            <p:nvPr/>
          </p:nvSpPr>
          <p:spPr>
            <a:xfrm rot="996601" flipH="1" flipV="1">
              <a:off x="2428656" y="1703875"/>
              <a:ext cx="429128" cy="447889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4759 w 10000"/>
                <a:gd name="connsiteY1" fmla="*/ 141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4759 w 10000"/>
                <a:gd name="connsiteY1" fmla="*/ 141 h 10000"/>
                <a:gd name="connsiteX2" fmla="*/ 10000 w 10000"/>
                <a:gd name="connsiteY2" fmla="*/ 0 h 10000"/>
                <a:gd name="connsiteX3" fmla="*/ 9528 w 10000"/>
                <a:gd name="connsiteY3" fmla="*/ 8480 h 10000"/>
                <a:gd name="connsiteX4" fmla="*/ 0 w 10000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4759" y="141"/>
                  </a:lnTo>
                  <a:lnTo>
                    <a:pt x="10000" y="0"/>
                  </a:lnTo>
                  <a:cubicBezTo>
                    <a:pt x="9843" y="2827"/>
                    <a:pt x="9685" y="5653"/>
                    <a:pt x="9528" y="8480"/>
                  </a:cubicBezTo>
                  <a:lnTo>
                    <a:pt x="0" y="1000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-1130920" y="3044598"/>
            <a:ext cx="2097296" cy="2189018"/>
            <a:chOff x="2404531" y="708900"/>
            <a:chExt cx="2392607" cy="1950928"/>
          </a:xfrm>
        </p:grpSpPr>
        <p:sp>
          <p:nvSpPr>
            <p:cNvPr id="35" name="Flowchart: Terminator 3"/>
            <p:cNvSpPr/>
            <p:nvPr/>
          </p:nvSpPr>
          <p:spPr>
            <a:xfrm>
              <a:off x="2460913" y="1406951"/>
              <a:ext cx="2336225" cy="500062"/>
            </a:xfrm>
            <a:custGeom>
              <a:avLst/>
              <a:gdLst>
                <a:gd name="connsiteX0" fmla="*/ 3475 w 21600"/>
                <a:gd name="connsiteY0" fmla="*/ 0 h 21600"/>
                <a:gd name="connsiteX1" fmla="*/ 18125 w 21600"/>
                <a:gd name="connsiteY1" fmla="*/ 0 h 21600"/>
                <a:gd name="connsiteX2" fmla="*/ 21600 w 21600"/>
                <a:gd name="connsiteY2" fmla="*/ 10800 h 21600"/>
                <a:gd name="connsiteX3" fmla="*/ 18125 w 21600"/>
                <a:gd name="connsiteY3" fmla="*/ 21600 h 21600"/>
                <a:gd name="connsiteX4" fmla="*/ 3475 w 21600"/>
                <a:gd name="connsiteY4" fmla="*/ 21600 h 21600"/>
                <a:gd name="connsiteX5" fmla="*/ 0 w 21600"/>
                <a:gd name="connsiteY5" fmla="*/ 10800 h 21600"/>
                <a:gd name="connsiteX6" fmla="*/ 3475 w 21600"/>
                <a:gd name="connsiteY6" fmla="*/ 0 h 21600"/>
                <a:gd name="connsiteX0" fmla="*/ 3234 w 21600"/>
                <a:gd name="connsiteY0" fmla="*/ 4215 h 21600"/>
                <a:gd name="connsiteX1" fmla="*/ 18125 w 21600"/>
                <a:gd name="connsiteY1" fmla="*/ 0 h 21600"/>
                <a:gd name="connsiteX2" fmla="*/ 21600 w 21600"/>
                <a:gd name="connsiteY2" fmla="*/ 10800 h 21600"/>
                <a:gd name="connsiteX3" fmla="*/ 18125 w 21600"/>
                <a:gd name="connsiteY3" fmla="*/ 21600 h 21600"/>
                <a:gd name="connsiteX4" fmla="*/ 3475 w 21600"/>
                <a:gd name="connsiteY4" fmla="*/ 21600 h 21600"/>
                <a:gd name="connsiteX5" fmla="*/ 0 w 21600"/>
                <a:gd name="connsiteY5" fmla="*/ 10800 h 21600"/>
                <a:gd name="connsiteX6" fmla="*/ 3234 w 21600"/>
                <a:gd name="connsiteY6" fmla="*/ 4215 h 21600"/>
                <a:gd name="connsiteX0" fmla="*/ 3234 w 21600"/>
                <a:gd name="connsiteY0" fmla="*/ 4215 h 21600"/>
                <a:gd name="connsiteX1" fmla="*/ 18125 w 21600"/>
                <a:gd name="connsiteY1" fmla="*/ 0 h 21600"/>
                <a:gd name="connsiteX2" fmla="*/ 21600 w 21600"/>
                <a:gd name="connsiteY2" fmla="*/ 10800 h 21600"/>
                <a:gd name="connsiteX3" fmla="*/ 18125 w 21600"/>
                <a:gd name="connsiteY3" fmla="*/ 21600 h 21600"/>
                <a:gd name="connsiteX4" fmla="*/ 3113 w 21600"/>
                <a:gd name="connsiteY4" fmla="*/ 18439 h 21600"/>
                <a:gd name="connsiteX5" fmla="*/ 0 w 21600"/>
                <a:gd name="connsiteY5" fmla="*/ 10800 h 21600"/>
                <a:gd name="connsiteX6" fmla="*/ 3234 w 21600"/>
                <a:gd name="connsiteY6" fmla="*/ 4215 h 21600"/>
                <a:gd name="connsiteX0" fmla="*/ 3234 w 21600"/>
                <a:gd name="connsiteY0" fmla="*/ 4215 h 21600"/>
                <a:gd name="connsiteX1" fmla="*/ 18125 w 21600"/>
                <a:gd name="connsiteY1" fmla="*/ 0 h 21600"/>
                <a:gd name="connsiteX2" fmla="*/ 21600 w 21600"/>
                <a:gd name="connsiteY2" fmla="*/ 10800 h 21600"/>
                <a:gd name="connsiteX3" fmla="*/ 18125 w 21600"/>
                <a:gd name="connsiteY3" fmla="*/ 21600 h 21600"/>
                <a:gd name="connsiteX4" fmla="*/ 3113 w 21600"/>
                <a:gd name="connsiteY4" fmla="*/ 17912 h 21600"/>
                <a:gd name="connsiteX5" fmla="*/ 0 w 21600"/>
                <a:gd name="connsiteY5" fmla="*/ 10800 h 21600"/>
                <a:gd name="connsiteX6" fmla="*/ 3234 w 21600"/>
                <a:gd name="connsiteY6" fmla="*/ 4215 h 21600"/>
                <a:gd name="connsiteX0" fmla="*/ 8181 w 26547"/>
                <a:gd name="connsiteY0" fmla="*/ 4215 h 21600"/>
                <a:gd name="connsiteX1" fmla="*/ 23072 w 26547"/>
                <a:gd name="connsiteY1" fmla="*/ 0 h 21600"/>
                <a:gd name="connsiteX2" fmla="*/ 26547 w 26547"/>
                <a:gd name="connsiteY2" fmla="*/ 10800 h 21600"/>
                <a:gd name="connsiteX3" fmla="*/ 23072 w 26547"/>
                <a:gd name="connsiteY3" fmla="*/ 21600 h 21600"/>
                <a:gd name="connsiteX4" fmla="*/ 8060 w 26547"/>
                <a:gd name="connsiteY4" fmla="*/ 17912 h 21600"/>
                <a:gd name="connsiteX5" fmla="*/ 0 w 26547"/>
                <a:gd name="connsiteY5" fmla="*/ 13434 h 21600"/>
                <a:gd name="connsiteX6" fmla="*/ 8181 w 26547"/>
                <a:gd name="connsiteY6" fmla="*/ 4215 h 21600"/>
                <a:gd name="connsiteX0" fmla="*/ 8422 w 26788"/>
                <a:gd name="connsiteY0" fmla="*/ 4215 h 21600"/>
                <a:gd name="connsiteX1" fmla="*/ 23313 w 26788"/>
                <a:gd name="connsiteY1" fmla="*/ 0 h 21600"/>
                <a:gd name="connsiteX2" fmla="*/ 26788 w 26788"/>
                <a:gd name="connsiteY2" fmla="*/ 10800 h 21600"/>
                <a:gd name="connsiteX3" fmla="*/ 23313 w 26788"/>
                <a:gd name="connsiteY3" fmla="*/ 21600 h 21600"/>
                <a:gd name="connsiteX4" fmla="*/ 8301 w 26788"/>
                <a:gd name="connsiteY4" fmla="*/ 17912 h 21600"/>
                <a:gd name="connsiteX5" fmla="*/ 0 w 26788"/>
                <a:gd name="connsiteY5" fmla="*/ 11327 h 21600"/>
                <a:gd name="connsiteX6" fmla="*/ 8422 w 26788"/>
                <a:gd name="connsiteY6" fmla="*/ 4215 h 21600"/>
                <a:gd name="connsiteX0" fmla="*/ 8181 w 26788"/>
                <a:gd name="connsiteY0" fmla="*/ 5269 h 21600"/>
                <a:gd name="connsiteX1" fmla="*/ 23313 w 26788"/>
                <a:gd name="connsiteY1" fmla="*/ 0 h 21600"/>
                <a:gd name="connsiteX2" fmla="*/ 26788 w 26788"/>
                <a:gd name="connsiteY2" fmla="*/ 10800 h 21600"/>
                <a:gd name="connsiteX3" fmla="*/ 23313 w 26788"/>
                <a:gd name="connsiteY3" fmla="*/ 21600 h 21600"/>
                <a:gd name="connsiteX4" fmla="*/ 8301 w 26788"/>
                <a:gd name="connsiteY4" fmla="*/ 17912 h 21600"/>
                <a:gd name="connsiteX5" fmla="*/ 0 w 26788"/>
                <a:gd name="connsiteY5" fmla="*/ 11327 h 21600"/>
                <a:gd name="connsiteX6" fmla="*/ 8181 w 26788"/>
                <a:gd name="connsiteY6" fmla="*/ 5269 h 21600"/>
                <a:gd name="connsiteX0" fmla="*/ 8181 w 26788"/>
                <a:gd name="connsiteY0" fmla="*/ 5269 h 21600"/>
                <a:gd name="connsiteX1" fmla="*/ 23313 w 26788"/>
                <a:gd name="connsiteY1" fmla="*/ 0 h 21600"/>
                <a:gd name="connsiteX2" fmla="*/ 26788 w 26788"/>
                <a:gd name="connsiteY2" fmla="*/ 10800 h 21600"/>
                <a:gd name="connsiteX3" fmla="*/ 23313 w 26788"/>
                <a:gd name="connsiteY3" fmla="*/ 21600 h 21600"/>
                <a:gd name="connsiteX4" fmla="*/ 8301 w 26788"/>
                <a:gd name="connsiteY4" fmla="*/ 17912 h 21600"/>
                <a:gd name="connsiteX5" fmla="*/ 0 w 26788"/>
                <a:gd name="connsiteY5" fmla="*/ 11327 h 21600"/>
                <a:gd name="connsiteX6" fmla="*/ 8181 w 26788"/>
                <a:gd name="connsiteY6" fmla="*/ 5269 h 21600"/>
                <a:gd name="connsiteX0" fmla="*/ 8181 w 26788"/>
                <a:gd name="connsiteY0" fmla="*/ 5269 h 21600"/>
                <a:gd name="connsiteX1" fmla="*/ 23313 w 26788"/>
                <a:gd name="connsiteY1" fmla="*/ 0 h 21600"/>
                <a:gd name="connsiteX2" fmla="*/ 26788 w 26788"/>
                <a:gd name="connsiteY2" fmla="*/ 10800 h 21600"/>
                <a:gd name="connsiteX3" fmla="*/ 23313 w 26788"/>
                <a:gd name="connsiteY3" fmla="*/ 21600 h 21600"/>
                <a:gd name="connsiteX4" fmla="*/ 8301 w 26788"/>
                <a:gd name="connsiteY4" fmla="*/ 17912 h 21600"/>
                <a:gd name="connsiteX5" fmla="*/ 0 w 26788"/>
                <a:gd name="connsiteY5" fmla="*/ 11327 h 21600"/>
                <a:gd name="connsiteX6" fmla="*/ 8181 w 26788"/>
                <a:gd name="connsiteY6" fmla="*/ 5269 h 21600"/>
                <a:gd name="connsiteX0" fmla="*/ 8181 w 26788"/>
                <a:gd name="connsiteY0" fmla="*/ 5269 h 21600"/>
                <a:gd name="connsiteX1" fmla="*/ 23313 w 26788"/>
                <a:gd name="connsiteY1" fmla="*/ 0 h 21600"/>
                <a:gd name="connsiteX2" fmla="*/ 26788 w 26788"/>
                <a:gd name="connsiteY2" fmla="*/ 10800 h 21600"/>
                <a:gd name="connsiteX3" fmla="*/ 23313 w 26788"/>
                <a:gd name="connsiteY3" fmla="*/ 21600 h 21600"/>
                <a:gd name="connsiteX4" fmla="*/ 8301 w 26788"/>
                <a:gd name="connsiteY4" fmla="*/ 17912 h 21600"/>
                <a:gd name="connsiteX5" fmla="*/ 0 w 26788"/>
                <a:gd name="connsiteY5" fmla="*/ 11327 h 21600"/>
                <a:gd name="connsiteX6" fmla="*/ 8181 w 26788"/>
                <a:gd name="connsiteY6" fmla="*/ 5269 h 21600"/>
                <a:gd name="connsiteX0" fmla="*/ 8181 w 26788"/>
                <a:gd name="connsiteY0" fmla="*/ 5269 h 21600"/>
                <a:gd name="connsiteX1" fmla="*/ 23313 w 26788"/>
                <a:gd name="connsiteY1" fmla="*/ 0 h 21600"/>
                <a:gd name="connsiteX2" fmla="*/ 26788 w 26788"/>
                <a:gd name="connsiteY2" fmla="*/ 10800 h 21600"/>
                <a:gd name="connsiteX3" fmla="*/ 23313 w 26788"/>
                <a:gd name="connsiteY3" fmla="*/ 21600 h 21600"/>
                <a:gd name="connsiteX4" fmla="*/ 8301 w 26788"/>
                <a:gd name="connsiteY4" fmla="*/ 17912 h 21600"/>
                <a:gd name="connsiteX5" fmla="*/ 0 w 26788"/>
                <a:gd name="connsiteY5" fmla="*/ 11327 h 21600"/>
                <a:gd name="connsiteX6" fmla="*/ 8181 w 26788"/>
                <a:gd name="connsiteY6" fmla="*/ 5269 h 21600"/>
                <a:gd name="connsiteX0" fmla="*/ 8181 w 26788"/>
                <a:gd name="connsiteY0" fmla="*/ 5269 h 21600"/>
                <a:gd name="connsiteX1" fmla="*/ 23313 w 26788"/>
                <a:gd name="connsiteY1" fmla="*/ 0 h 21600"/>
                <a:gd name="connsiteX2" fmla="*/ 26788 w 26788"/>
                <a:gd name="connsiteY2" fmla="*/ 10800 h 21600"/>
                <a:gd name="connsiteX3" fmla="*/ 23313 w 26788"/>
                <a:gd name="connsiteY3" fmla="*/ 21600 h 21600"/>
                <a:gd name="connsiteX4" fmla="*/ 8301 w 26788"/>
                <a:gd name="connsiteY4" fmla="*/ 17912 h 21600"/>
                <a:gd name="connsiteX5" fmla="*/ 0 w 26788"/>
                <a:gd name="connsiteY5" fmla="*/ 11327 h 21600"/>
                <a:gd name="connsiteX6" fmla="*/ 8181 w 26788"/>
                <a:gd name="connsiteY6" fmla="*/ 5269 h 21600"/>
                <a:gd name="connsiteX0" fmla="*/ 8181 w 26788"/>
                <a:gd name="connsiteY0" fmla="*/ 6301 h 22632"/>
                <a:gd name="connsiteX1" fmla="*/ 20634 w 26788"/>
                <a:gd name="connsiteY1" fmla="*/ 1032 h 22632"/>
                <a:gd name="connsiteX2" fmla="*/ 23313 w 26788"/>
                <a:gd name="connsiteY2" fmla="*/ 1032 h 22632"/>
                <a:gd name="connsiteX3" fmla="*/ 26788 w 26788"/>
                <a:gd name="connsiteY3" fmla="*/ 11832 h 22632"/>
                <a:gd name="connsiteX4" fmla="*/ 23313 w 26788"/>
                <a:gd name="connsiteY4" fmla="*/ 22632 h 22632"/>
                <a:gd name="connsiteX5" fmla="*/ 8301 w 26788"/>
                <a:gd name="connsiteY5" fmla="*/ 18944 h 22632"/>
                <a:gd name="connsiteX6" fmla="*/ 0 w 26788"/>
                <a:gd name="connsiteY6" fmla="*/ 12359 h 22632"/>
                <a:gd name="connsiteX7" fmla="*/ 8181 w 26788"/>
                <a:gd name="connsiteY7" fmla="*/ 6301 h 22632"/>
                <a:gd name="connsiteX0" fmla="*/ 8181 w 26788"/>
                <a:gd name="connsiteY0" fmla="*/ 6301 h 22632"/>
                <a:gd name="connsiteX1" fmla="*/ 20634 w 26788"/>
                <a:gd name="connsiteY1" fmla="*/ 1032 h 22632"/>
                <a:gd name="connsiteX2" fmla="*/ 23313 w 26788"/>
                <a:gd name="connsiteY2" fmla="*/ 1032 h 22632"/>
                <a:gd name="connsiteX3" fmla="*/ 26788 w 26788"/>
                <a:gd name="connsiteY3" fmla="*/ 11832 h 22632"/>
                <a:gd name="connsiteX4" fmla="*/ 23313 w 26788"/>
                <a:gd name="connsiteY4" fmla="*/ 22632 h 22632"/>
                <a:gd name="connsiteX5" fmla="*/ 8301 w 26788"/>
                <a:gd name="connsiteY5" fmla="*/ 18944 h 22632"/>
                <a:gd name="connsiteX6" fmla="*/ 0 w 26788"/>
                <a:gd name="connsiteY6" fmla="*/ 12359 h 22632"/>
                <a:gd name="connsiteX7" fmla="*/ 8181 w 26788"/>
                <a:gd name="connsiteY7" fmla="*/ 6301 h 22632"/>
                <a:gd name="connsiteX0" fmla="*/ 8181 w 26788"/>
                <a:gd name="connsiteY0" fmla="*/ 5797 h 22128"/>
                <a:gd name="connsiteX1" fmla="*/ 20634 w 26788"/>
                <a:gd name="connsiteY1" fmla="*/ 528 h 22128"/>
                <a:gd name="connsiteX2" fmla="*/ 23233 w 26788"/>
                <a:gd name="connsiteY2" fmla="*/ 1582 h 22128"/>
                <a:gd name="connsiteX3" fmla="*/ 26788 w 26788"/>
                <a:gd name="connsiteY3" fmla="*/ 11328 h 22128"/>
                <a:gd name="connsiteX4" fmla="*/ 23313 w 26788"/>
                <a:gd name="connsiteY4" fmla="*/ 22128 h 22128"/>
                <a:gd name="connsiteX5" fmla="*/ 8301 w 26788"/>
                <a:gd name="connsiteY5" fmla="*/ 18440 h 22128"/>
                <a:gd name="connsiteX6" fmla="*/ 0 w 26788"/>
                <a:gd name="connsiteY6" fmla="*/ 11855 h 22128"/>
                <a:gd name="connsiteX7" fmla="*/ 8181 w 26788"/>
                <a:gd name="connsiteY7" fmla="*/ 5797 h 22128"/>
                <a:gd name="connsiteX0" fmla="*/ 8181 w 26788"/>
                <a:gd name="connsiteY0" fmla="*/ 5580 h 21911"/>
                <a:gd name="connsiteX1" fmla="*/ 20634 w 26788"/>
                <a:gd name="connsiteY1" fmla="*/ 311 h 21911"/>
                <a:gd name="connsiteX2" fmla="*/ 23233 w 26788"/>
                <a:gd name="connsiteY2" fmla="*/ 1365 h 21911"/>
                <a:gd name="connsiteX3" fmla="*/ 26788 w 26788"/>
                <a:gd name="connsiteY3" fmla="*/ 11111 h 21911"/>
                <a:gd name="connsiteX4" fmla="*/ 23313 w 26788"/>
                <a:gd name="connsiteY4" fmla="*/ 21911 h 21911"/>
                <a:gd name="connsiteX5" fmla="*/ 8301 w 26788"/>
                <a:gd name="connsiteY5" fmla="*/ 18223 h 21911"/>
                <a:gd name="connsiteX6" fmla="*/ 0 w 26788"/>
                <a:gd name="connsiteY6" fmla="*/ 11638 h 21911"/>
                <a:gd name="connsiteX7" fmla="*/ 8181 w 26788"/>
                <a:gd name="connsiteY7" fmla="*/ 5580 h 21911"/>
                <a:gd name="connsiteX0" fmla="*/ 8181 w 26788"/>
                <a:gd name="connsiteY0" fmla="*/ 5453 h 21784"/>
                <a:gd name="connsiteX1" fmla="*/ 20634 w 26788"/>
                <a:gd name="connsiteY1" fmla="*/ 184 h 21784"/>
                <a:gd name="connsiteX2" fmla="*/ 23233 w 26788"/>
                <a:gd name="connsiteY2" fmla="*/ 1238 h 21784"/>
                <a:gd name="connsiteX3" fmla="*/ 26788 w 26788"/>
                <a:gd name="connsiteY3" fmla="*/ 10984 h 21784"/>
                <a:gd name="connsiteX4" fmla="*/ 23313 w 26788"/>
                <a:gd name="connsiteY4" fmla="*/ 21784 h 21784"/>
                <a:gd name="connsiteX5" fmla="*/ 8301 w 26788"/>
                <a:gd name="connsiteY5" fmla="*/ 18096 h 21784"/>
                <a:gd name="connsiteX6" fmla="*/ 0 w 26788"/>
                <a:gd name="connsiteY6" fmla="*/ 11511 h 21784"/>
                <a:gd name="connsiteX7" fmla="*/ 8181 w 26788"/>
                <a:gd name="connsiteY7" fmla="*/ 5453 h 21784"/>
                <a:gd name="connsiteX0" fmla="*/ 8181 w 26788"/>
                <a:gd name="connsiteY0" fmla="*/ 5636 h 21967"/>
                <a:gd name="connsiteX1" fmla="*/ 20634 w 26788"/>
                <a:gd name="connsiteY1" fmla="*/ 367 h 21967"/>
                <a:gd name="connsiteX2" fmla="*/ 23233 w 26788"/>
                <a:gd name="connsiteY2" fmla="*/ 1421 h 21967"/>
                <a:gd name="connsiteX3" fmla="*/ 26788 w 26788"/>
                <a:gd name="connsiteY3" fmla="*/ 11167 h 21967"/>
                <a:gd name="connsiteX4" fmla="*/ 23313 w 26788"/>
                <a:gd name="connsiteY4" fmla="*/ 21967 h 21967"/>
                <a:gd name="connsiteX5" fmla="*/ 8301 w 26788"/>
                <a:gd name="connsiteY5" fmla="*/ 18279 h 21967"/>
                <a:gd name="connsiteX6" fmla="*/ 0 w 26788"/>
                <a:gd name="connsiteY6" fmla="*/ 11694 h 21967"/>
                <a:gd name="connsiteX7" fmla="*/ 8181 w 26788"/>
                <a:gd name="connsiteY7" fmla="*/ 5636 h 21967"/>
                <a:gd name="connsiteX0" fmla="*/ 8181 w 26788"/>
                <a:gd name="connsiteY0" fmla="*/ 6089 h 22420"/>
                <a:gd name="connsiteX1" fmla="*/ 20634 w 26788"/>
                <a:gd name="connsiteY1" fmla="*/ 820 h 22420"/>
                <a:gd name="connsiteX2" fmla="*/ 22001 w 26788"/>
                <a:gd name="connsiteY2" fmla="*/ 118 h 22420"/>
                <a:gd name="connsiteX3" fmla="*/ 23233 w 26788"/>
                <a:gd name="connsiteY3" fmla="*/ 1874 h 22420"/>
                <a:gd name="connsiteX4" fmla="*/ 26788 w 26788"/>
                <a:gd name="connsiteY4" fmla="*/ 11620 h 22420"/>
                <a:gd name="connsiteX5" fmla="*/ 23313 w 26788"/>
                <a:gd name="connsiteY5" fmla="*/ 22420 h 22420"/>
                <a:gd name="connsiteX6" fmla="*/ 8301 w 26788"/>
                <a:gd name="connsiteY6" fmla="*/ 18732 h 22420"/>
                <a:gd name="connsiteX7" fmla="*/ 0 w 26788"/>
                <a:gd name="connsiteY7" fmla="*/ 12147 h 22420"/>
                <a:gd name="connsiteX8" fmla="*/ 8181 w 26788"/>
                <a:gd name="connsiteY8" fmla="*/ 6089 h 22420"/>
                <a:gd name="connsiteX0" fmla="*/ 8181 w 26788"/>
                <a:gd name="connsiteY0" fmla="*/ 5666 h 21997"/>
                <a:gd name="connsiteX1" fmla="*/ 20634 w 26788"/>
                <a:gd name="connsiteY1" fmla="*/ 397 h 21997"/>
                <a:gd name="connsiteX2" fmla="*/ 21921 w 26788"/>
                <a:gd name="connsiteY2" fmla="*/ 749 h 21997"/>
                <a:gd name="connsiteX3" fmla="*/ 23233 w 26788"/>
                <a:gd name="connsiteY3" fmla="*/ 1451 h 21997"/>
                <a:gd name="connsiteX4" fmla="*/ 26788 w 26788"/>
                <a:gd name="connsiteY4" fmla="*/ 11197 h 21997"/>
                <a:gd name="connsiteX5" fmla="*/ 23313 w 26788"/>
                <a:gd name="connsiteY5" fmla="*/ 21997 h 21997"/>
                <a:gd name="connsiteX6" fmla="*/ 8301 w 26788"/>
                <a:gd name="connsiteY6" fmla="*/ 18309 h 21997"/>
                <a:gd name="connsiteX7" fmla="*/ 0 w 26788"/>
                <a:gd name="connsiteY7" fmla="*/ 11724 h 21997"/>
                <a:gd name="connsiteX8" fmla="*/ 8181 w 26788"/>
                <a:gd name="connsiteY8" fmla="*/ 5666 h 21997"/>
                <a:gd name="connsiteX0" fmla="*/ 8181 w 26805"/>
                <a:gd name="connsiteY0" fmla="*/ 5666 h 20241"/>
                <a:gd name="connsiteX1" fmla="*/ 20634 w 26805"/>
                <a:gd name="connsiteY1" fmla="*/ 397 h 20241"/>
                <a:gd name="connsiteX2" fmla="*/ 21921 w 26805"/>
                <a:gd name="connsiteY2" fmla="*/ 749 h 20241"/>
                <a:gd name="connsiteX3" fmla="*/ 23233 w 26805"/>
                <a:gd name="connsiteY3" fmla="*/ 1451 h 20241"/>
                <a:gd name="connsiteX4" fmla="*/ 26788 w 26805"/>
                <a:gd name="connsiteY4" fmla="*/ 11197 h 20241"/>
                <a:gd name="connsiteX5" fmla="*/ 21945 w 26805"/>
                <a:gd name="connsiteY5" fmla="*/ 20241 h 20241"/>
                <a:gd name="connsiteX6" fmla="*/ 8301 w 26805"/>
                <a:gd name="connsiteY6" fmla="*/ 18309 h 20241"/>
                <a:gd name="connsiteX7" fmla="*/ 0 w 26805"/>
                <a:gd name="connsiteY7" fmla="*/ 11724 h 20241"/>
                <a:gd name="connsiteX8" fmla="*/ 8181 w 26805"/>
                <a:gd name="connsiteY8" fmla="*/ 5666 h 20241"/>
                <a:gd name="connsiteX0" fmla="*/ 8181 w 26805"/>
                <a:gd name="connsiteY0" fmla="*/ 5752 h 20327"/>
                <a:gd name="connsiteX1" fmla="*/ 20634 w 26805"/>
                <a:gd name="connsiteY1" fmla="*/ 483 h 20327"/>
                <a:gd name="connsiteX2" fmla="*/ 21921 w 26805"/>
                <a:gd name="connsiteY2" fmla="*/ 484 h 20327"/>
                <a:gd name="connsiteX3" fmla="*/ 23233 w 26805"/>
                <a:gd name="connsiteY3" fmla="*/ 1537 h 20327"/>
                <a:gd name="connsiteX4" fmla="*/ 26788 w 26805"/>
                <a:gd name="connsiteY4" fmla="*/ 11283 h 20327"/>
                <a:gd name="connsiteX5" fmla="*/ 21945 w 26805"/>
                <a:gd name="connsiteY5" fmla="*/ 20327 h 20327"/>
                <a:gd name="connsiteX6" fmla="*/ 8301 w 26805"/>
                <a:gd name="connsiteY6" fmla="*/ 18395 h 20327"/>
                <a:gd name="connsiteX7" fmla="*/ 0 w 26805"/>
                <a:gd name="connsiteY7" fmla="*/ 11810 h 20327"/>
                <a:gd name="connsiteX8" fmla="*/ 8181 w 26805"/>
                <a:gd name="connsiteY8" fmla="*/ 5752 h 20327"/>
                <a:gd name="connsiteX0" fmla="*/ 8181 w 26848"/>
                <a:gd name="connsiteY0" fmla="*/ 5752 h 18922"/>
                <a:gd name="connsiteX1" fmla="*/ 20634 w 26848"/>
                <a:gd name="connsiteY1" fmla="*/ 483 h 18922"/>
                <a:gd name="connsiteX2" fmla="*/ 21921 w 26848"/>
                <a:gd name="connsiteY2" fmla="*/ 484 h 18922"/>
                <a:gd name="connsiteX3" fmla="*/ 23233 w 26848"/>
                <a:gd name="connsiteY3" fmla="*/ 1537 h 18922"/>
                <a:gd name="connsiteX4" fmla="*/ 26788 w 26848"/>
                <a:gd name="connsiteY4" fmla="*/ 11283 h 18922"/>
                <a:gd name="connsiteX5" fmla="*/ 20577 w 26848"/>
                <a:gd name="connsiteY5" fmla="*/ 18922 h 18922"/>
                <a:gd name="connsiteX6" fmla="*/ 8301 w 26848"/>
                <a:gd name="connsiteY6" fmla="*/ 18395 h 18922"/>
                <a:gd name="connsiteX7" fmla="*/ 0 w 26848"/>
                <a:gd name="connsiteY7" fmla="*/ 11810 h 18922"/>
                <a:gd name="connsiteX8" fmla="*/ 8181 w 26848"/>
                <a:gd name="connsiteY8" fmla="*/ 5752 h 18922"/>
                <a:gd name="connsiteX0" fmla="*/ 8181 w 26848"/>
                <a:gd name="connsiteY0" fmla="*/ 5752 h 18922"/>
                <a:gd name="connsiteX1" fmla="*/ 20634 w 26848"/>
                <a:gd name="connsiteY1" fmla="*/ 483 h 18922"/>
                <a:gd name="connsiteX2" fmla="*/ 21921 w 26848"/>
                <a:gd name="connsiteY2" fmla="*/ 484 h 18922"/>
                <a:gd name="connsiteX3" fmla="*/ 23233 w 26848"/>
                <a:gd name="connsiteY3" fmla="*/ 1537 h 18922"/>
                <a:gd name="connsiteX4" fmla="*/ 26788 w 26848"/>
                <a:gd name="connsiteY4" fmla="*/ 11283 h 18922"/>
                <a:gd name="connsiteX5" fmla="*/ 20577 w 26848"/>
                <a:gd name="connsiteY5" fmla="*/ 18922 h 18922"/>
                <a:gd name="connsiteX6" fmla="*/ 8462 w 26848"/>
                <a:gd name="connsiteY6" fmla="*/ 16990 h 18922"/>
                <a:gd name="connsiteX7" fmla="*/ 0 w 26848"/>
                <a:gd name="connsiteY7" fmla="*/ 11810 h 18922"/>
                <a:gd name="connsiteX8" fmla="*/ 8181 w 26848"/>
                <a:gd name="connsiteY8" fmla="*/ 5752 h 18922"/>
                <a:gd name="connsiteX0" fmla="*/ 8181 w 26848"/>
                <a:gd name="connsiteY0" fmla="*/ 5752 h 18922"/>
                <a:gd name="connsiteX1" fmla="*/ 20634 w 26848"/>
                <a:gd name="connsiteY1" fmla="*/ 483 h 18922"/>
                <a:gd name="connsiteX2" fmla="*/ 21921 w 26848"/>
                <a:gd name="connsiteY2" fmla="*/ 484 h 18922"/>
                <a:gd name="connsiteX3" fmla="*/ 23233 w 26848"/>
                <a:gd name="connsiteY3" fmla="*/ 1537 h 18922"/>
                <a:gd name="connsiteX4" fmla="*/ 26788 w 26848"/>
                <a:gd name="connsiteY4" fmla="*/ 11283 h 18922"/>
                <a:gd name="connsiteX5" fmla="*/ 20577 w 26848"/>
                <a:gd name="connsiteY5" fmla="*/ 18922 h 18922"/>
                <a:gd name="connsiteX6" fmla="*/ 8382 w 26848"/>
                <a:gd name="connsiteY6" fmla="*/ 16288 h 18922"/>
                <a:gd name="connsiteX7" fmla="*/ 0 w 26848"/>
                <a:gd name="connsiteY7" fmla="*/ 11810 h 18922"/>
                <a:gd name="connsiteX8" fmla="*/ 8181 w 26848"/>
                <a:gd name="connsiteY8" fmla="*/ 5752 h 18922"/>
                <a:gd name="connsiteX0" fmla="*/ 8181 w 26848"/>
                <a:gd name="connsiteY0" fmla="*/ 5752 h 18922"/>
                <a:gd name="connsiteX1" fmla="*/ 20634 w 26848"/>
                <a:gd name="connsiteY1" fmla="*/ 483 h 18922"/>
                <a:gd name="connsiteX2" fmla="*/ 21921 w 26848"/>
                <a:gd name="connsiteY2" fmla="*/ 484 h 18922"/>
                <a:gd name="connsiteX3" fmla="*/ 23233 w 26848"/>
                <a:gd name="connsiteY3" fmla="*/ 1537 h 18922"/>
                <a:gd name="connsiteX4" fmla="*/ 26788 w 26848"/>
                <a:gd name="connsiteY4" fmla="*/ 11283 h 18922"/>
                <a:gd name="connsiteX5" fmla="*/ 20577 w 26848"/>
                <a:gd name="connsiteY5" fmla="*/ 18922 h 18922"/>
                <a:gd name="connsiteX6" fmla="*/ 8382 w 26848"/>
                <a:gd name="connsiteY6" fmla="*/ 16288 h 18922"/>
                <a:gd name="connsiteX7" fmla="*/ 0 w 26848"/>
                <a:gd name="connsiteY7" fmla="*/ 11810 h 18922"/>
                <a:gd name="connsiteX8" fmla="*/ 8181 w 26848"/>
                <a:gd name="connsiteY8" fmla="*/ 5752 h 18922"/>
                <a:gd name="connsiteX0" fmla="*/ 8181 w 26848"/>
                <a:gd name="connsiteY0" fmla="*/ 5752 h 18922"/>
                <a:gd name="connsiteX1" fmla="*/ 20634 w 26848"/>
                <a:gd name="connsiteY1" fmla="*/ 483 h 18922"/>
                <a:gd name="connsiteX2" fmla="*/ 21921 w 26848"/>
                <a:gd name="connsiteY2" fmla="*/ 484 h 18922"/>
                <a:gd name="connsiteX3" fmla="*/ 23233 w 26848"/>
                <a:gd name="connsiteY3" fmla="*/ 1537 h 18922"/>
                <a:gd name="connsiteX4" fmla="*/ 26788 w 26848"/>
                <a:gd name="connsiteY4" fmla="*/ 11283 h 18922"/>
                <a:gd name="connsiteX5" fmla="*/ 20577 w 26848"/>
                <a:gd name="connsiteY5" fmla="*/ 18922 h 18922"/>
                <a:gd name="connsiteX6" fmla="*/ 8382 w 26848"/>
                <a:gd name="connsiteY6" fmla="*/ 16288 h 18922"/>
                <a:gd name="connsiteX7" fmla="*/ 0 w 26848"/>
                <a:gd name="connsiteY7" fmla="*/ 11810 h 18922"/>
                <a:gd name="connsiteX8" fmla="*/ 8181 w 26848"/>
                <a:gd name="connsiteY8" fmla="*/ 5752 h 18922"/>
                <a:gd name="connsiteX0" fmla="*/ 8181 w 26848"/>
                <a:gd name="connsiteY0" fmla="*/ 5752 h 18922"/>
                <a:gd name="connsiteX1" fmla="*/ 20634 w 26848"/>
                <a:gd name="connsiteY1" fmla="*/ 483 h 18922"/>
                <a:gd name="connsiteX2" fmla="*/ 21921 w 26848"/>
                <a:gd name="connsiteY2" fmla="*/ 484 h 18922"/>
                <a:gd name="connsiteX3" fmla="*/ 23233 w 26848"/>
                <a:gd name="connsiteY3" fmla="*/ 1537 h 18922"/>
                <a:gd name="connsiteX4" fmla="*/ 26788 w 26848"/>
                <a:gd name="connsiteY4" fmla="*/ 11283 h 18922"/>
                <a:gd name="connsiteX5" fmla="*/ 20577 w 26848"/>
                <a:gd name="connsiteY5" fmla="*/ 18922 h 18922"/>
                <a:gd name="connsiteX6" fmla="*/ 8382 w 26848"/>
                <a:gd name="connsiteY6" fmla="*/ 16288 h 18922"/>
                <a:gd name="connsiteX7" fmla="*/ 0 w 26848"/>
                <a:gd name="connsiteY7" fmla="*/ 11810 h 18922"/>
                <a:gd name="connsiteX8" fmla="*/ 8181 w 26848"/>
                <a:gd name="connsiteY8" fmla="*/ 5752 h 18922"/>
                <a:gd name="connsiteX0" fmla="*/ 8181 w 26848"/>
                <a:gd name="connsiteY0" fmla="*/ 5395 h 18565"/>
                <a:gd name="connsiteX1" fmla="*/ 18945 w 26848"/>
                <a:gd name="connsiteY1" fmla="*/ 828 h 18565"/>
                <a:gd name="connsiteX2" fmla="*/ 21921 w 26848"/>
                <a:gd name="connsiteY2" fmla="*/ 127 h 18565"/>
                <a:gd name="connsiteX3" fmla="*/ 23233 w 26848"/>
                <a:gd name="connsiteY3" fmla="*/ 1180 h 18565"/>
                <a:gd name="connsiteX4" fmla="*/ 26788 w 26848"/>
                <a:gd name="connsiteY4" fmla="*/ 10926 h 18565"/>
                <a:gd name="connsiteX5" fmla="*/ 20577 w 26848"/>
                <a:gd name="connsiteY5" fmla="*/ 18565 h 18565"/>
                <a:gd name="connsiteX6" fmla="*/ 8382 w 26848"/>
                <a:gd name="connsiteY6" fmla="*/ 15931 h 18565"/>
                <a:gd name="connsiteX7" fmla="*/ 0 w 26848"/>
                <a:gd name="connsiteY7" fmla="*/ 11453 h 18565"/>
                <a:gd name="connsiteX8" fmla="*/ 8181 w 26848"/>
                <a:gd name="connsiteY8" fmla="*/ 5395 h 18565"/>
                <a:gd name="connsiteX0" fmla="*/ 8181 w 26788"/>
                <a:gd name="connsiteY0" fmla="*/ 5592 h 18762"/>
                <a:gd name="connsiteX1" fmla="*/ 18945 w 26788"/>
                <a:gd name="connsiteY1" fmla="*/ 1025 h 18762"/>
                <a:gd name="connsiteX2" fmla="*/ 21921 w 26788"/>
                <a:gd name="connsiteY2" fmla="*/ 324 h 18762"/>
                <a:gd name="connsiteX3" fmla="*/ 20417 w 26788"/>
                <a:gd name="connsiteY3" fmla="*/ 1026 h 18762"/>
                <a:gd name="connsiteX4" fmla="*/ 26788 w 26788"/>
                <a:gd name="connsiteY4" fmla="*/ 11123 h 18762"/>
                <a:gd name="connsiteX5" fmla="*/ 20577 w 26788"/>
                <a:gd name="connsiteY5" fmla="*/ 18762 h 18762"/>
                <a:gd name="connsiteX6" fmla="*/ 8382 w 26788"/>
                <a:gd name="connsiteY6" fmla="*/ 16128 h 18762"/>
                <a:gd name="connsiteX7" fmla="*/ 0 w 26788"/>
                <a:gd name="connsiteY7" fmla="*/ 11650 h 18762"/>
                <a:gd name="connsiteX8" fmla="*/ 8181 w 26788"/>
                <a:gd name="connsiteY8" fmla="*/ 5592 h 18762"/>
                <a:gd name="connsiteX0" fmla="*/ 8181 w 26788"/>
                <a:gd name="connsiteY0" fmla="*/ 5592 h 18762"/>
                <a:gd name="connsiteX1" fmla="*/ 18945 w 26788"/>
                <a:gd name="connsiteY1" fmla="*/ 1025 h 18762"/>
                <a:gd name="connsiteX2" fmla="*/ 21921 w 26788"/>
                <a:gd name="connsiteY2" fmla="*/ 324 h 18762"/>
                <a:gd name="connsiteX3" fmla="*/ 20417 w 26788"/>
                <a:gd name="connsiteY3" fmla="*/ 1026 h 18762"/>
                <a:gd name="connsiteX4" fmla="*/ 26788 w 26788"/>
                <a:gd name="connsiteY4" fmla="*/ 11123 h 18762"/>
                <a:gd name="connsiteX5" fmla="*/ 20577 w 26788"/>
                <a:gd name="connsiteY5" fmla="*/ 18762 h 18762"/>
                <a:gd name="connsiteX6" fmla="*/ 8382 w 26788"/>
                <a:gd name="connsiteY6" fmla="*/ 16128 h 18762"/>
                <a:gd name="connsiteX7" fmla="*/ 0 w 26788"/>
                <a:gd name="connsiteY7" fmla="*/ 11650 h 18762"/>
                <a:gd name="connsiteX8" fmla="*/ 8181 w 26788"/>
                <a:gd name="connsiteY8" fmla="*/ 5592 h 18762"/>
                <a:gd name="connsiteX0" fmla="*/ 8181 w 26788"/>
                <a:gd name="connsiteY0" fmla="*/ 5592 h 18762"/>
                <a:gd name="connsiteX1" fmla="*/ 18945 w 26788"/>
                <a:gd name="connsiteY1" fmla="*/ 1025 h 18762"/>
                <a:gd name="connsiteX2" fmla="*/ 21921 w 26788"/>
                <a:gd name="connsiteY2" fmla="*/ 324 h 18762"/>
                <a:gd name="connsiteX3" fmla="*/ 20417 w 26788"/>
                <a:gd name="connsiteY3" fmla="*/ 1026 h 18762"/>
                <a:gd name="connsiteX4" fmla="*/ 26788 w 26788"/>
                <a:gd name="connsiteY4" fmla="*/ 11123 h 18762"/>
                <a:gd name="connsiteX5" fmla="*/ 20577 w 26788"/>
                <a:gd name="connsiteY5" fmla="*/ 18762 h 18762"/>
                <a:gd name="connsiteX6" fmla="*/ 8382 w 26788"/>
                <a:gd name="connsiteY6" fmla="*/ 16128 h 18762"/>
                <a:gd name="connsiteX7" fmla="*/ 0 w 26788"/>
                <a:gd name="connsiteY7" fmla="*/ 11650 h 18762"/>
                <a:gd name="connsiteX8" fmla="*/ 8181 w 26788"/>
                <a:gd name="connsiteY8" fmla="*/ 5592 h 18762"/>
                <a:gd name="connsiteX0" fmla="*/ 8181 w 26788"/>
                <a:gd name="connsiteY0" fmla="*/ 5069 h 18239"/>
                <a:gd name="connsiteX1" fmla="*/ 18945 w 26788"/>
                <a:gd name="connsiteY1" fmla="*/ 502 h 18239"/>
                <a:gd name="connsiteX2" fmla="*/ 23208 w 26788"/>
                <a:gd name="connsiteY2" fmla="*/ 2611 h 18239"/>
                <a:gd name="connsiteX3" fmla="*/ 20417 w 26788"/>
                <a:gd name="connsiteY3" fmla="*/ 503 h 18239"/>
                <a:gd name="connsiteX4" fmla="*/ 26788 w 26788"/>
                <a:gd name="connsiteY4" fmla="*/ 10600 h 18239"/>
                <a:gd name="connsiteX5" fmla="*/ 20577 w 26788"/>
                <a:gd name="connsiteY5" fmla="*/ 18239 h 18239"/>
                <a:gd name="connsiteX6" fmla="*/ 8382 w 26788"/>
                <a:gd name="connsiteY6" fmla="*/ 15605 h 18239"/>
                <a:gd name="connsiteX7" fmla="*/ 0 w 26788"/>
                <a:gd name="connsiteY7" fmla="*/ 11127 h 18239"/>
                <a:gd name="connsiteX8" fmla="*/ 8181 w 26788"/>
                <a:gd name="connsiteY8" fmla="*/ 5069 h 18239"/>
                <a:gd name="connsiteX0" fmla="*/ 8181 w 26788"/>
                <a:gd name="connsiteY0" fmla="*/ 4773 h 17943"/>
                <a:gd name="connsiteX1" fmla="*/ 18945 w 26788"/>
                <a:gd name="connsiteY1" fmla="*/ 206 h 17943"/>
                <a:gd name="connsiteX2" fmla="*/ 23208 w 26788"/>
                <a:gd name="connsiteY2" fmla="*/ 2315 h 17943"/>
                <a:gd name="connsiteX3" fmla="*/ 20256 w 26788"/>
                <a:gd name="connsiteY3" fmla="*/ 909 h 17943"/>
                <a:gd name="connsiteX4" fmla="*/ 26788 w 26788"/>
                <a:gd name="connsiteY4" fmla="*/ 10304 h 17943"/>
                <a:gd name="connsiteX5" fmla="*/ 20577 w 26788"/>
                <a:gd name="connsiteY5" fmla="*/ 17943 h 17943"/>
                <a:gd name="connsiteX6" fmla="*/ 8382 w 26788"/>
                <a:gd name="connsiteY6" fmla="*/ 15309 h 17943"/>
                <a:gd name="connsiteX7" fmla="*/ 0 w 26788"/>
                <a:gd name="connsiteY7" fmla="*/ 10831 h 17943"/>
                <a:gd name="connsiteX8" fmla="*/ 8181 w 26788"/>
                <a:gd name="connsiteY8" fmla="*/ 4773 h 17943"/>
                <a:gd name="connsiteX0" fmla="*/ 8181 w 26788"/>
                <a:gd name="connsiteY0" fmla="*/ 4773 h 17943"/>
                <a:gd name="connsiteX1" fmla="*/ 18945 w 26788"/>
                <a:gd name="connsiteY1" fmla="*/ 206 h 17943"/>
                <a:gd name="connsiteX2" fmla="*/ 23208 w 26788"/>
                <a:gd name="connsiteY2" fmla="*/ 2315 h 17943"/>
                <a:gd name="connsiteX3" fmla="*/ 20256 w 26788"/>
                <a:gd name="connsiteY3" fmla="*/ 909 h 17943"/>
                <a:gd name="connsiteX4" fmla="*/ 26788 w 26788"/>
                <a:gd name="connsiteY4" fmla="*/ 10304 h 17943"/>
                <a:gd name="connsiteX5" fmla="*/ 20577 w 26788"/>
                <a:gd name="connsiteY5" fmla="*/ 17943 h 17943"/>
                <a:gd name="connsiteX6" fmla="*/ 8382 w 26788"/>
                <a:gd name="connsiteY6" fmla="*/ 15309 h 17943"/>
                <a:gd name="connsiteX7" fmla="*/ 0 w 26788"/>
                <a:gd name="connsiteY7" fmla="*/ 10831 h 17943"/>
                <a:gd name="connsiteX8" fmla="*/ 8181 w 26788"/>
                <a:gd name="connsiteY8" fmla="*/ 4773 h 17943"/>
                <a:gd name="connsiteX0" fmla="*/ 8181 w 26788"/>
                <a:gd name="connsiteY0" fmla="*/ 4773 h 17943"/>
                <a:gd name="connsiteX1" fmla="*/ 18945 w 26788"/>
                <a:gd name="connsiteY1" fmla="*/ 206 h 17943"/>
                <a:gd name="connsiteX2" fmla="*/ 23208 w 26788"/>
                <a:gd name="connsiteY2" fmla="*/ 2315 h 17943"/>
                <a:gd name="connsiteX3" fmla="*/ 20256 w 26788"/>
                <a:gd name="connsiteY3" fmla="*/ 909 h 17943"/>
                <a:gd name="connsiteX4" fmla="*/ 26788 w 26788"/>
                <a:gd name="connsiteY4" fmla="*/ 10304 h 17943"/>
                <a:gd name="connsiteX5" fmla="*/ 20577 w 26788"/>
                <a:gd name="connsiteY5" fmla="*/ 17943 h 17943"/>
                <a:gd name="connsiteX6" fmla="*/ 8382 w 26788"/>
                <a:gd name="connsiteY6" fmla="*/ 15309 h 17943"/>
                <a:gd name="connsiteX7" fmla="*/ 0 w 26788"/>
                <a:gd name="connsiteY7" fmla="*/ 10831 h 17943"/>
                <a:gd name="connsiteX8" fmla="*/ 8181 w 26788"/>
                <a:gd name="connsiteY8" fmla="*/ 4773 h 17943"/>
                <a:gd name="connsiteX0" fmla="*/ 8181 w 26788"/>
                <a:gd name="connsiteY0" fmla="*/ 4773 h 17943"/>
                <a:gd name="connsiteX1" fmla="*/ 18945 w 26788"/>
                <a:gd name="connsiteY1" fmla="*/ 206 h 17943"/>
                <a:gd name="connsiteX2" fmla="*/ 23208 w 26788"/>
                <a:gd name="connsiteY2" fmla="*/ 2315 h 17943"/>
                <a:gd name="connsiteX3" fmla="*/ 20256 w 26788"/>
                <a:gd name="connsiteY3" fmla="*/ 909 h 17943"/>
                <a:gd name="connsiteX4" fmla="*/ 26788 w 26788"/>
                <a:gd name="connsiteY4" fmla="*/ 10304 h 17943"/>
                <a:gd name="connsiteX5" fmla="*/ 20577 w 26788"/>
                <a:gd name="connsiteY5" fmla="*/ 17943 h 17943"/>
                <a:gd name="connsiteX6" fmla="*/ 8382 w 26788"/>
                <a:gd name="connsiteY6" fmla="*/ 15309 h 17943"/>
                <a:gd name="connsiteX7" fmla="*/ 0 w 26788"/>
                <a:gd name="connsiteY7" fmla="*/ 10831 h 17943"/>
                <a:gd name="connsiteX8" fmla="*/ 8181 w 26788"/>
                <a:gd name="connsiteY8" fmla="*/ 4773 h 17943"/>
                <a:gd name="connsiteX0" fmla="*/ 8181 w 26788"/>
                <a:gd name="connsiteY0" fmla="*/ 4773 h 17943"/>
                <a:gd name="connsiteX1" fmla="*/ 18945 w 26788"/>
                <a:gd name="connsiteY1" fmla="*/ 206 h 17943"/>
                <a:gd name="connsiteX2" fmla="*/ 23208 w 26788"/>
                <a:gd name="connsiteY2" fmla="*/ 2315 h 17943"/>
                <a:gd name="connsiteX3" fmla="*/ 20256 w 26788"/>
                <a:gd name="connsiteY3" fmla="*/ 909 h 17943"/>
                <a:gd name="connsiteX4" fmla="*/ 26788 w 26788"/>
                <a:gd name="connsiteY4" fmla="*/ 10304 h 17943"/>
                <a:gd name="connsiteX5" fmla="*/ 20577 w 26788"/>
                <a:gd name="connsiteY5" fmla="*/ 17943 h 17943"/>
                <a:gd name="connsiteX6" fmla="*/ 8382 w 26788"/>
                <a:gd name="connsiteY6" fmla="*/ 15309 h 17943"/>
                <a:gd name="connsiteX7" fmla="*/ 0 w 26788"/>
                <a:gd name="connsiteY7" fmla="*/ 10831 h 17943"/>
                <a:gd name="connsiteX8" fmla="*/ 8181 w 26788"/>
                <a:gd name="connsiteY8" fmla="*/ 4773 h 1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788" h="17943">
                  <a:moveTo>
                    <a:pt x="8181" y="4773"/>
                  </a:moveTo>
                  <a:cubicBezTo>
                    <a:pt x="11781" y="3587"/>
                    <a:pt x="16302" y="1611"/>
                    <a:pt x="18945" y="206"/>
                  </a:cubicBezTo>
                  <a:cubicBezTo>
                    <a:pt x="21248" y="-789"/>
                    <a:pt x="22775" y="2139"/>
                    <a:pt x="23208" y="2315"/>
                  </a:cubicBezTo>
                  <a:cubicBezTo>
                    <a:pt x="23641" y="2491"/>
                    <a:pt x="19297" y="397"/>
                    <a:pt x="20256" y="909"/>
                  </a:cubicBezTo>
                  <a:cubicBezTo>
                    <a:pt x="23703" y="2314"/>
                    <a:pt x="26735" y="7465"/>
                    <a:pt x="26788" y="10304"/>
                  </a:cubicBezTo>
                  <a:cubicBezTo>
                    <a:pt x="26841" y="13143"/>
                    <a:pt x="22496" y="17943"/>
                    <a:pt x="20577" y="17943"/>
                  </a:cubicBezTo>
                  <a:lnTo>
                    <a:pt x="8382" y="15309"/>
                  </a:lnTo>
                  <a:cubicBezTo>
                    <a:pt x="6383" y="14431"/>
                    <a:pt x="34" y="12587"/>
                    <a:pt x="0" y="10831"/>
                  </a:cubicBezTo>
                  <a:cubicBezTo>
                    <a:pt x="-34" y="9075"/>
                    <a:pt x="5940" y="6178"/>
                    <a:pt x="8181" y="4773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rgbClr val="FFFF00"/>
                  </a:solidFill>
                  <a:latin typeface="NikoshBAN"/>
                </a:rPr>
                <a:t>          </a:t>
              </a:r>
              <a:endPara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endParaRPr>
            </a:p>
          </p:txBody>
        </p:sp>
        <p:sp>
          <p:nvSpPr>
            <p:cNvPr id="36" name="Flowchart: Data 4"/>
            <p:cNvSpPr/>
            <p:nvPr/>
          </p:nvSpPr>
          <p:spPr>
            <a:xfrm rot="20012379" flipH="1">
              <a:off x="3478707" y="708900"/>
              <a:ext cx="454166" cy="880607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4759 w 10000"/>
                <a:gd name="connsiteY1" fmla="*/ 141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4759 w 10000"/>
                <a:gd name="connsiteY1" fmla="*/ 141 h 10000"/>
                <a:gd name="connsiteX2" fmla="*/ 10000 w 10000"/>
                <a:gd name="connsiteY2" fmla="*/ 0 h 10000"/>
                <a:gd name="connsiteX3" fmla="*/ 9528 w 10000"/>
                <a:gd name="connsiteY3" fmla="*/ 8480 h 10000"/>
                <a:gd name="connsiteX4" fmla="*/ 0 w 10000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4759" y="141"/>
                  </a:lnTo>
                  <a:lnTo>
                    <a:pt x="10000" y="0"/>
                  </a:lnTo>
                  <a:cubicBezTo>
                    <a:pt x="9843" y="2827"/>
                    <a:pt x="9685" y="5653"/>
                    <a:pt x="9528" y="8480"/>
                  </a:cubicBezTo>
                  <a:lnTo>
                    <a:pt x="0" y="1000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Flowchart: Data 4"/>
            <p:cNvSpPr/>
            <p:nvPr/>
          </p:nvSpPr>
          <p:spPr>
            <a:xfrm rot="1217239" flipH="1" flipV="1">
              <a:off x="3533428" y="1760488"/>
              <a:ext cx="494759" cy="899340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4759 w 10000"/>
                <a:gd name="connsiteY1" fmla="*/ 141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4759 w 10000"/>
                <a:gd name="connsiteY1" fmla="*/ 141 h 10000"/>
                <a:gd name="connsiteX2" fmla="*/ 10000 w 10000"/>
                <a:gd name="connsiteY2" fmla="*/ 0 h 10000"/>
                <a:gd name="connsiteX3" fmla="*/ 9528 w 10000"/>
                <a:gd name="connsiteY3" fmla="*/ 8480 h 10000"/>
                <a:gd name="connsiteX4" fmla="*/ 0 w 10000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4759" y="141"/>
                  </a:lnTo>
                  <a:lnTo>
                    <a:pt x="10000" y="0"/>
                  </a:lnTo>
                  <a:cubicBezTo>
                    <a:pt x="9843" y="2827"/>
                    <a:pt x="9685" y="5653"/>
                    <a:pt x="9528" y="8480"/>
                  </a:cubicBezTo>
                  <a:lnTo>
                    <a:pt x="0" y="1000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lowchart: Data 4"/>
            <p:cNvSpPr/>
            <p:nvPr/>
          </p:nvSpPr>
          <p:spPr>
            <a:xfrm rot="20275931" flipH="1">
              <a:off x="2404531" y="1231546"/>
              <a:ext cx="454166" cy="461798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4759 w 10000"/>
                <a:gd name="connsiteY1" fmla="*/ 141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4759 w 10000"/>
                <a:gd name="connsiteY1" fmla="*/ 141 h 10000"/>
                <a:gd name="connsiteX2" fmla="*/ 10000 w 10000"/>
                <a:gd name="connsiteY2" fmla="*/ 0 h 10000"/>
                <a:gd name="connsiteX3" fmla="*/ 9528 w 10000"/>
                <a:gd name="connsiteY3" fmla="*/ 8480 h 10000"/>
                <a:gd name="connsiteX4" fmla="*/ 0 w 10000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4759" y="141"/>
                  </a:lnTo>
                  <a:lnTo>
                    <a:pt x="10000" y="0"/>
                  </a:lnTo>
                  <a:cubicBezTo>
                    <a:pt x="9843" y="2827"/>
                    <a:pt x="9685" y="5653"/>
                    <a:pt x="9528" y="8480"/>
                  </a:cubicBezTo>
                  <a:lnTo>
                    <a:pt x="0" y="1000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lowchart: Data 4"/>
            <p:cNvSpPr/>
            <p:nvPr/>
          </p:nvSpPr>
          <p:spPr>
            <a:xfrm rot="996601" flipH="1" flipV="1">
              <a:off x="2428656" y="1703875"/>
              <a:ext cx="429128" cy="447889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4759 w 10000"/>
                <a:gd name="connsiteY1" fmla="*/ 141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4759 w 10000"/>
                <a:gd name="connsiteY1" fmla="*/ 141 h 10000"/>
                <a:gd name="connsiteX2" fmla="*/ 10000 w 10000"/>
                <a:gd name="connsiteY2" fmla="*/ 0 h 10000"/>
                <a:gd name="connsiteX3" fmla="*/ 9528 w 10000"/>
                <a:gd name="connsiteY3" fmla="*/ 8480 h 10000"/>
                <a:gd name="connsiteX4" fmla="*/ 0 w 10000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4759" y="141"/>
                  </a:lnTo>
                  <a:lnTo>
                    <a:pt x="10000" y="0"/>
                  </a:lnTo>
                  <a:cubicBezTo>
                    <a:pt x="9843" y="2827"/>
                    <a:pt x="9685" y="5653"/>
                    <a:pt x="9528" y="8480"/>
                  </a:cubicBezTo>
                  <a:lnTo>
                    <a:pt x="0" y="1000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-2140130" y="4447877"/>
            <a:ext cx="2097296" cy="2189018"/>
            <a:chOff x="2404531" y="708900"/>
            <a:chExt cx="2392607" cy="1950928"/>
          </a:xfrm>
        </p:grpSpPr>
        <p:sp>
          <p:nvSpPr>
            <p:cNvPr id="41" name="Flowchart: Terminator 3"/>
            <p:cNvSpPr/>
            <p:nvPr/>
          </p:nvSpPr>
          <p:spPr>
            <a:xfrm>
              <a:off x="2460913" y="1406951"/>
              <a:ext cx="2336225" cy="500062"/>
            </a:xfrm>
            <a:custGeom>
              <a:avLst/>
              <a:gdLst>
                <a:gd name="connsiteX0" fmla="*/ 3475 w 21600"/>
                <a:gd name="connsiteY0" fmla="*/ 0 h 21600"/>
                <a:gd name="connsiteX1" fmla="*/ 18125 w 21600"/>
                <a:gd name="connsiteY1" fmla="*/ 0 h 21600"/>
                <a:gd name="connsiteX2" fmla="*/ 21600 w 21600"/>
                <a:gd name="connsiteY2" fmla="*/ 10800 h 21600"/>
                <a:gd name="connsiteX3" fmla="*/ 18125 w 21600"/>
                <a:gd name="connsiteY3" fmla="*/ 21600 h 21600"/>
                <a:gd name="connsiteX4" fmla="*/ 3475 w 21600"/>
                <a:gd name="connsiteY4" fmla="*/ 21600 h 21600"/>
                <a:gd name="connsiteX5" fmla="*/ 0 w 21600"/>
                <a:gd name="connsiteY5" fmla="*/ 10800 h 21600"/>
                <a:gd name="connsiteX6" fmla="*/ 3475 w 21600"/>
                <a:gd name="connsiteY6" fmla="*/ 0 h 21600"/>
                <a:gd name="connsiteX0" fmla="*/ 3234 w 21600"/>
                <a:gd name="connsiteY0" fmla="*/ 4215 h 21600"/>
                <a:gd name="connsiteX1" fmla="*/ 18125 w 21600"/>
                <a:gd name="connsiteY1" fmla="*/ 0 h 21600"/>
                <a:gd name="connsiteX2" fmla="*/ 21600 w 21600"/>
                <a:gd name="connsiteY2" fmla="*/ 10800 h 21600"/>
                <a:gd name="connsiteX3" fmla="*/ 18125 w 21600"/>
                <a:gd name="connsiteY3" fmla="*/ 21600 h 21600"/>
                <a:gd name="connsiteX4" fmla="*/ 3475 w 21600"/>
                <a:gd name="connsiteY4" fmla="*/ 21600 h 21600"/>
                <a:gd name="connsiteX5" fmla="*/ 0 w 21600"/>
                <a:gd name="connsiteY5" fmla="*/ 10800 h 21600"/>
                <a:gd name="connsiteX6" fmla="*/ 3234 w 21600"/>
                <a:gd name="connsiteY6" fmla="*/ 4215 h 21600"/>
                <a:gd name="connsiteX0" fmla="*/ 3234 w 21600"/>
                <a:gd name="connsiteY0" fmla="*/ 4215 h 21600"/>
                <a:gd name="connsiteX1" fmla="*/ 18125 w 21600"/>
                <a:gd name="connsiteY1" fmla="*/ 0 h 21600"/>
                <a:gd name="connsiteX2" fmla="*/ 21600 w 21600"/>
                <a:gd name="connsiteY2" fmla="*/ 10800 h 21600"/>
                <a:gd name="connsiteX3" fmla="*/ 18125 w 21600"/>
                <a:gd name="connsiteY3" fmla="*/ 21600 h 21600"/>
                <a:gd name="connsiteX4" fmla="*/ 3113 w 21600"/>
                <a:gd name="connsiteY4" fmla="*/ 18439 h 21600"/>
                <a:gd name="connsiteX5" fmla="*/ 0 w 21600"/>
                <a:gd name="connsiteY5" fmla="*/ 10800 h 21600"/>
                <a:gd name="connsiteX6" fmla="*/ 3234 w 21600"/>
                <a:gd name="connsiteY6" fmla="*/ 4215 h 21600"/>
                <a:gd name="connsiteX0" fmla="*/ 3234 w 21600"/>
                <a:gd name="connsiteY0" fmla="*/ 4215 h 21600"/>
                <a:gd name="connsiteX1" fmla="*/ 18125 w 21600"/>
                <a:gd name="connsiteY1" fmla="*/ 0 h 21600"/>
                <a:gd name="connsiteX2" fmla="*/ 21600 w 21600"/>
                <a:gd name="connsiteY2" fmla="*/ 10800 h 21600"/>
                <a:gd name="connsiteX3" fmla="*/ 18125 w 21600"/>
                <a:gd name="connsiteY3" fmla="*/ 21600 h 21600"/>
                <a:gd name="connsiteX4" fmla="*/ 3113 w 21600"/>
                <a:gd name="connsiteY4" fmla="*/ 17912 h 21600"/>
                <a:gd name="connsiteX5" fmla="*/ 0 w 21600"/>
                <a:gd name="connsiteY5" fmla="*/ 10800 h 21600"/>
                <a:gd name="connsiteX6" fmla="*/ 3234 w 21600"/>
                <a:gd name="connsiteY6" fmla="*/ 4215 h 21600"/>
                <a:gd name="connsiteX0" fmla="*/ 8181 w 26547"/>
                <a:gd name="connsiteY0" fmla="*/ 4215 h 21600"/>
                <a:gd name="connsiteX1" fmla="*/ 23072 w 26547"/>
                <a:gd name="connsiteY1" fmla="*/ 0 h 21600"/>
                <a:gd name="connsiteX2" fmla="*/ 26547 w 26547"/>
                <a:gd name="connsiteY2" fmla="*/ 10800 h 21600"/>
                <a:gd name="connsiteX3" fmla="*/ 23072 w 26547"/>
                <a:gd name="connsiteY3" fmla="*/ 21600 h 21600"/>
                <a:gd name="connsiteX4" fmla="*/ 8060 w 26547"/>
                <a:gd name="connsiteY4" fmla="*/ 17912 h 21600"/>
                <a:gd name="connsiteX5" fmla="*/ 0 w 26547"/>
                <a:gd name="connsiteY5" fmla="*/ 13434 h 21600"/>
                <a:gd name="connsiteX6" fmla="*/ 8181 w 26547"/>
                <a:gd name="connsiteY6" fmla="*/ 4215 h 21600"/>
                <a:gd name="connsiteX0" fmla="*/ 8422 w 26788"/>
                <a:gd name="connsiteY0" fmla="*/ 4215 h 21600"/>
                <a:gd name="connsiteX1" fmla="*/ 23313 w 26788"/>
                <a:gd name="connsiteY1" fmla="*/ 0 h 21600"/>
                <a:gd name="connsiteX2" fmla="*/ 26788 w 26788"/>
                <a:gd name="connsiteY2" fmla="*/ 10800 h 21600"/>
                <a:gd name="connsiteX3" fmla="*/ 23313 w 26788"/>
                <a:gd name="connsiteY3" fmla="*/ 21600 h 21600"/>
                <a:gd name="connsiteX4" fmla="*/ 8301 w 26788"/>
                <a:gd name="connsiteY4" fmla="*/ 17912 h 21600"/>
                <a:gd name="connsiteX5" fmla="*/ 0 w 26788"/>
                <a:gd name="connsiteY5" fmla="*/ 11327 h 21600"/>
                <a:gd name="connsiteX6" fmla="*/ 8422 w 26788"/>
                <a:gd name="connsiteY6" fmla="*/ 4215 h 21600"/>
                <a:gd name="connsiteX0" fmla="*/ 8181 w 26788"/>
                <a:gd name="connsiteY0" fmla="*/ 5269 h 21600"/>
                <a:gd name="connsiteX1" fmla="*/ 23313 w 26788"/>
                <a:gd name="connsiteY1" fmla="*/ 0 h 21600"/>
                <a:gd name="connsiteX2" fmla="*/ 26788 w 26788"/>
                <a:gd name="connsiteY2" fmla="*/ 10800 h 21600"/>
                <a:gd name="connsiteX3" fmla="*/ 23313 w 26788"/>
                <a:gd name="connsiteY3" fmla="*/ 21600 h 21600"/>
                <a:gd name="connsiteX4" fmla="*/ 8301 w 26788"/>
                <a:gd name="connsiteY4" fmla="*/ 17912 h 21600"/>
                <a:gd name="connsiteX5" fmla="*/ 0 w 26788"/>
                <a:gd name="connsiteY5" fmla="*/ 11327 h 21600"/>
                <a:gd name="connsiteX6" fmla="*/ 8181 w 26788"/>
                <a:gd name="connsiteY6" fmla="*/ 5269 h 21600"/>
                <a:gd name="connsiteX0" fmla="*/ 8181 w 26788"/>
                <a:gd name="connsiteY0" fmla="*/ 5269 h 21600"/>
                <a:gd name="connsiteX1" fmla="*/ 23313 w 26788"/>
                <a:gd name="connsiteY1" fmla="*/ 0 h 21600"/>
                <a:gd name="connsiteX2" fmla="*/ 26788 w 26788"/>
                <a:gd name="connsiteY2" fmla="*/ 10800 h 21600"/>
                <a:gd name="connsiteX3" fmla="*/ 23313 w 26788"/>
                <a:gd name="connsiteY3" fmla="*/ 21600 h 21600"/>
                <a:gd name="connsiteX4" fmla="*/ 8301 w 26788"/>
                <a:gd name="connsiteY4" fmla="*/ 17912 h 21600"/>
                <a:gd name="connsiteX5" fmla="*/ 0 w 26788"/>
                <a:gd name="connsiteY5" fmla="*/ 11327 h 21600"/>
                <a:gd name="connsiteX6" fmla="*/ 8181 w 26788"/>
                <a:gd name="connsiteY6" fmla="*/ 5269 h 21600"/>
                <a:gd name="connsiteX0" fmla="*/ 8181 w 26788"/>
                <a:gd name="connsiteY0" fmla="*/ 5269 h 21600"/>
                <a:gd name="connsiteX1" fmla="*/ 23313 w 26788"/>
                <a:gd name="connsiteY1" fmla="*/ 0 h 21600"/>
                <a:gd name="connsiteX2" fmla="*/ 26788 w 26788"/>
                <a:gd name="connsiteY2" fmla="*/ 10800 h 21600"/>
                <a:gd name="connsiteX3" fmla="*/ 23313 w 26788"/>
                <a:gd name="connsiteY3" fmla="*/ 21600 h 21600"/>
                <a:gd name="connsiteX4" fmla="*/ 8301 w 26788"/>
                <a:gd name="connsiteY4" fmla="*/ 17912 h 21600"/>
                <a:gd name="connsiteX5" fmla="*/ 0 w 26788"/>
                <a:gd name="connsiteY5" fmla="*/ 11327 h 21600"/>
                <a:gd name="connsiteX6" fmla="*/ 8181 w 26788"/>
                <a:gd name="connsiteY6" fmla="*/ 5269 h 21600"/>
                <a:gd name="connsiteX0" fmla="*/ 8181 w 26788"/>
                <a:gd name="connsiteY0" fmla="*/ 5269 h 21600"/>
                <a:gd name="connsiteX1" fmla="*/ 23313 w 26788"/>
                <a:gd name="connsiteY1" fmla="*/ 0 h 21600"/>
                <a:gd name="connsiteX2" fmla="*/ 26788 w 26788"/>
                <a:gd name="connsiteY2" fmla="*/ 10800 h 21600"/>
                <a:gd name="connsiteX3" fmla="*/ 23313 w 26788"/>
                <a:gd name="connsiteY3" fmla="*/ 21600 h 21600"/>
                <a:gd name="connsiteX4" fmla="*/ 8301 w 26788"/>
                <a:gd name="connsiteY4" fmla="*/ 17912 h 21600"/>
                <a:gd name="connsiteX5" fmla="*/ 0 w 26788"/>
                <a:gd name="connsiteY5" fmla="*/ 11327 h 21600"/>
                <a:gd name="connsiteX6" fmla="*/ 8181 w 26788"/>
                <a:gd name="connsiteY6" fmla="*/ 5269 h 21600"/>
                <a:gd name="connsiteX0" fmla="*/ 8181 w 26788"/>
                <a:gd name="connsiteY0" fmla="*/ 5269 h 21600"/>
                <a:gd name="connsiteX1" fmla="*/ 23313 w 26788"/>
                <a:gd name="connsiteY1" fmla="*/ 0 h 21600"/>
                <a:gd name="connsiteX2" fmla="*/ 26788 w 26788"/>
                <a:gd name="connsiteY2" fmla="*/ 10800 h 21600"/>
                <a:gd name="connsiteX3" fmla="*/ 23313 w 26788"/>
                <a:gd name="connsiteY3" fmla="*/ 21600 h 21600"/>
                <a:gd name="connsiteX4" fmla="*/ 8301 w 26788"/>
                <a:gd name="connsiteY4" fmla="*/ 17912 h 21600"/>
                <a:gd name="connsiteX5" fmla="*/ 0 w 26788"/>
                <a:gd name="connsiteY5" fmla="*/ 11327 h 21600"/>
                <a:gd name="connsiteX6" fmla="*/ 8181 w 26788"/>
                <a:gd name="connsiteY6" fmla="*/ 5269 h 21600"/>
                <a:gd name="connsiteX0" fmla="*/ 8181 w 26788"/>
                <a:gd name="connsiteY0" fmla="*/ 5269 h 21600"/>
                <a:gd name="connsiteX1" fmla="*/ 23313 w 26788"/>
                <a:gd name="connsiteY1" fmla="*/ 0 h 21600"/>
                <a:gd name="connsiteX2" fmla="*/ 26788 w 26788"/>
                <a:gd name="connsiteY2" fmla="*/ 10800 h 21600"/>
                <a:gd name="connsiteX3" fmla="*/ 23313 w 26788"/>
                <a:gd name="connsiteY3" fmla="*/ 21600 h 21600"/>
                <a:gd name="connsiteX4" fmla="*/ 8301 w 26788"/>
                <a:gd name="connsiteY4" fmla="*/ 17912 h 21600"/>
                <a:gd name="connsiteX5" fmla="*/ 0 w 26788"/>
                <a:gd name="connsiteY5" fmla="*/ 11327 h 21600"/>
                <a:gd name="connsiteX6" fmla="*/ 8181 w 26788"/>
                <a:gd name="connsiteY6" fmla="*/ 5269 h 21600"/>
                <a:gd name="connsiteX0" fmla="*/ 8181 w 26788"/>
                <a:gd name="connsiteY0" fmla="*/ 6301 h 22632"/>
                <a:gd name="connsiteX1" fmla="*/ 20634 w 26788"/>
                <a:gd name="connsiteY1" fmla="*/ 1032 h 22632"/>
                <a:gd name="connsiteX2" fmla="*/ 23313 w 26788"/>
                <a:gd name="connsiteY2" fmla="*/ 1032 h 22632"/>
                <a:gd name="connsiteX3" fmla="*/ 26788 w 26788"/>
                <a:gd name="connsiteY3" fmla="*/ 11832 h 22632"/>
                <a:gd name="connsiteX4" fmla="*/ 23313 w 26788"/>
                <a:gd name="connsiteY4" fmla="*/ 22632 h 22632"/>
                <a:gd name="connsiteX5" fmla="*/ 8301 w 26788"/>
                <a:gd name="connsiteY5" fmla="*/ 18944 h 22632"/>
                <a:gd name="connsiteX6" fmla="*/ 0 w 26788"/>
                <a:gd name="connsiteY6" fmla="*/ 12359 h 22632"/>
                <a:gd name="connsiteX7" fmla="*/ 8181 w 26788"/>
                <a:gd name="connsiteY7" fmla="*/ 6301 h 22632"/>
                <a:gd name="connsiteX0" fmla="*/ 8181 w 26788"/>
                <a:gd name="connsiteY0" fmla="*/ 6301 h 22632"/>
                <a:gd name="connsiteX1" fmla="*/ 20634 w 26788"/>
                <a:gd name="connsiteY1" fmla="*/ 1032 h 22632"/>
                <a:gd name="connsiteX2" fmla="*/ 23313 w 26788"/>
                <a:gd name="connsiteY2" fmla="*/ 1032 h 22632"/>
                <a:gd name="connsiteX3" fmla="*/ 26788 w 26788"/>
                <a:gd name="connsiteY3" fmla="*/ 11832 h 22632"/>
                <a:gd name="connsiteX4" fmla="*/ 23313 w 26788"/>
                <a:gd name="connsiteY4" fmla="*/ 22632 h 22632"/>
                <a:gd name="connsiteX5" fmla="*/ 8301 w 26788"/>
                <a:gd name="connsiteY5" fmla="*/ 18944 h 22632"/>
                <a:gd name="connsiteX6" fmla="*/ 0 w 26788"/>
                <a:gd name="connsiteY6" fmla="*/ 12359 h 22632"/>
                <a:gd name="connsiteX7" fmla="*/ 8181 w 26788"/>
                <a:gd name="connsiteY7" fmla="*/ 6301 h 22632"/>
                <a:gd name="connsiteX0" fmla="*/ 8181 w 26788"/>
                <a:gd name="connsiteY0" fmla="*/ 5797 h 22128"/>
                <a:gd name="connsiteX1" fmla="*/ 20634 w 26788"/>
                <a:gd name="connsiteY1" fmla="*/ 528 h 22128"/>
                <a:gd name="connsiteX2" fmla="*/ 23233 w 26788"/>
                <a:gd name="connsiteY2" fmla="*/ 1582 h 22128"/>
                <a:gd name="connsiteX3" fmla="*/ 26788 w 26788"/>
                <a:gd name="connsiteY3" fmla="*/ 11328 h 22128"/>
                <a:gd name="connsiteX4" fmla="*/ 23313 w 26788"/>
                <a:gd name="connsiteY4" fmla="*/ 22128 h 22128"/>
                <a:gd name="connsiteX5" fmla="*/ 8301 w 26788"/>
                <a:gd name="connsiteY5" fmla="*/ 18440 h 22128"/>
                <a:gd name="connsiteX6" fmla="*/ 0 w 26788"/>
                <a:gd name="connsiteY6" fmla="*/ 11855 h 22128"/>
                <a:gd name="connsiteX7" fmla="*/ 8181 w 26788"/>
                <a:gd name="connsiteY7" fmla="*/ 5797 h 22128"/>
                <a:gd name="connsiteX0" fmla="*/ 8181 w 26788"/>
                <a:gd name="connsiteY0" fmla="*/ 5580 h 21911"/>
                <a:gd name="connsiteX1" fmla="*/ 20634 w 26788"/>
                <a:gd name="connsiteY1" fmla="*/ 311 h 21911"/>
                <a:gd name="connsiteX2" fmla="*/ 23233 w 26788"/>
                <a:gd name="connsiteY2" fmla="*/ 1365 h 21911"/>
                <a:gd name="connsiteX3" fmla="*/ 26788 w 26788"/>
                <a:gd name="connsiteY3" fmla="*/ 11111 h 21911"/>
                <a:gd name="connsiteX4" fmla="*/ 23313 w 26788"/>
                <a:gd name="connsiteY4" fmla="*/ 21911 h 21911"/>
                <a:gd name="connsiteX5" fmla="*/ 8301 w 26788"/>
                <a:gd name="connsiteY5" fmla="*/ 18223 h 21911"/>
                <a:gd name="connsiteX6" fmla="*/ 0 w 26788"/>
                <a:gd name="connsiteY6" fmla="*/ 11638 h 21911"/>
                <a:gd name="connsiteX7" fmla="*/ 8181 w 26788"/>
                <a:gd name="connsiteY7" fmla="*/ 5580 h 21911"/>
                <a:gd name="connsiteX0" fmla="*/ 8181 w 26788"/>
                <a:gd name="connsiteY0" fmla="*/ 5453 h 21784"/>
                <a:gd name="connsiteX1" fmla="*/ 20634 w 26788"/>
                <a:gd name="connsiteY1" fmla="*/ 184 h 21784"/>
                <a:gd name="connsiteX2" fmla="*/ 23233 w 26788"/>
                <a:gd name="connsiteY2" fmla="*/ 1238 h 21784"/>
                <a:gd name="connsiteX3" fmla="*/ 26788 w 26788"/>
                <a:gd name="connsiteY3" fmla="*/ 10984 h 21784"/>
                <a:gd name="connsiteX4" fmla="*/ 23313 w 26788"/>
                <a:gd name="connsiteY4" fmla="*/ 21784 h 21784"/>
                <a:gd name="connsiteX5" fmla="*/ 8301 w 26788"/>
                <a:gd name="connsiteY5" fmla="*/ 18096 h 21784"/>
                <a:gd name="connsiteX6" fmla="*/ 0 w 26788"/>
                <a:gd name="connsiteY6" fmla="*/ 11511 h 21784"/>
                <a:gd name="connsiteX7" fmla="*/ 8181 w 26788"/>
                <a:gd name="connsiteY7" fmla="*/ 5453 h 21784"/>
                <a:gd name="connsiteX0" fmla="*/ 8181 w 26788"/>
                <a:gd name="connsiteY0" fmla="*/ 5636 h 21967"/>
                <a:gd name="connsiteX1" fmla="*/ 20634 w 26788"/>
                <a:gd name="connsiteY1" fmla="*/ 367 h 21967"/>
                <a:gd name="connsiteX2" fmla="*/ 23233 w 26788"/>
                <a:gd name="connsiteY2" fmla="*/ 1421 h 21967"/>
                <a:gd name="connsiteX3" fmla="*/ 26788 w 26788"/>
                <a:gd name="connsiteY3" fmla="*/ 11167 h 21967"/>
                <a:gd name="connsiteX4" fmla="*/ 23313 w 26788"/>
                <a:gd name="connsiteY4" fmla="*/ 21967 h 21967"/>
                <a:gd name="connsiteX5" fmla="*/ 8301 w 26788"/>
                <a:gd name="connsiteY5" fmla="*/ 18279 h 21967"/>
                <a:gd name="connsiteX6" fmla="*/ 0 w 26788"/>
                <a:gd name="connsiteY6" fmla="*/ 11694 h 21967"/>
                <a:gd name="connsiteX7" fmla="*/ 8181 w 26788"/>
                <a:gd name="connsiteY7" fmla="*/ 5636 h 21967"/>
                <a:gd name="connsiteX0" fmla="*/ 8181 w 26788"/>
                <a:gd name="connsiteY0" fmla="*/ 6089 h 22420"/>
                <a:gd name="connsiteX1" fmla="*/ 20634 w 26788"/>
                <a:gd name="connsiteY1" fmla="*/ 820 h 22420"/>
                <a:gd name="connsiteX2" fmla="*/ 22001 w 26788"/>
                <a:gd name="connsiteY2" fmla="*/ 118 h 22420"/>
                <a:gd name="connsiteX3" fmla="*/ 23233 w 26788"/>
                <a:gd name="connsiteY3" fmla="*/ 1874 h 22420"/>
                <a:gd name="connsiteX4" fmla="*/ 26788 w 26788"/>
                <a:gd name="connsiteY4" fmla="*/ 11620 h 22420"/>
                <a:gd name="connsiteX5" fmla="*/ 23313 w 26788"/>
                <a:gd name="connsiteY5" fmla="*/ 22420 h 22420"/>
                <a:gd name="connsiteX6" fmla="*/ 8301 w 26788"/>
                <a:gd name="connsiteY6" fmla="*/ 18732 h 22420"/>
                <a:gd name="connsiteX7" fmla="*/ 0 w 26788"/>
                <a:gd name="connsiteY7" fmla="*/ 12147 h 22420"/>
                <a:gd name="connsiteX8" fmla="*/ 8181 w 26788"/>
                <a:gd name="connsiteY8" fmla="*/ 6089 h 22420"/>
                <a:gd name="connsiteX0" fmla="*/ 8181 w 26788"/>
                <a:gd name="connsiteY0" fmla="*/ 5666 h 21997"/>
                <a:gd name="connsiteX1" fmla="*/ 20634 w 26788"/>
                <a:gd name="connsiteY1" fmla="*/ 397 h 21997"/>
                <a:gd name="connsiteX2" fmla="*/ 21921 w 26788"/>
                <a:gd name="connsiteY2" fmla="*/ 749 h 21997"/>
                <a:gd name="connsiteX3" fmla="*/ 23233 w 26788"/>
                <a:gd name="connsiteY3" fmla="*/ 1451 h 21997"/>
                <a:gd name="connsiteX4" fmla="*/ 26788 w 26788"/>
                <a:gd name="connsiteY4" fmla="*/ 11197 h 21997"/>
                <a:gd name="connsiteX5" fmla="*/ 23313 w 26788"/>
                <a:gd name="connsiteY5" fmla="*/ 21997 h 21997"/>
                <a:gd name="connsiteX6" fmla="*/ 8301 w 26788"/>
                <a:gd name="connsiteY6" fmla="*/ 18309 h 21997"/>
                <a:gd name="connsiteX7" fmla="*/ 0 w 26788"/>
                <a:gd name="connsiteY7" fmla="*/ 11724 h 21997"/>
                <a:gd name="connsiteX8" fmla="*/ 8181 w 26788"/>
                <a:gd name="connsiteY8" fmla="*/ 5666 h 21997"/>
                <a:gd name="connsiteX0" fmla="*/ 8181 w 26805"/>
                <a:gd name="connsiteY0" fmla="*/ 5666 h 20241"/>
                <a:gd name="connsiteX1" fmla="*/ 20634 w 26805"/>
                <a:gd name="connsiteY1" fmla="*/ 397 h 20241"/>
                <a:gd name="connsiteX2" fmla="*/ 21921 w 26805"/>
                <a:gd name="connsiteY2" fmla="*/ 749 h 20241"/>
                <a:gd name="connsiteX3" fmla="*/ 23233 w 26805"/>
                <a:gd name="connsiteY3" fmla="*/ 1451 h 20241"/>
                <a:gd name="connsiteX4" fmla="*/ 26788 w 26805"/>
                <a:gd name="connsiteY4" fmla="*/ 11197 h 20241"/>
                <a:gd name="connsiteX5" fmla="*/ 21945 w 26805"/>
                <a:gd name="connsiteY5" fmla="*/ 20241 h 20241"/>
                <a:gd name="connsiteX6" fmla="*/ 8301 w 26805"/>
                <a:gd name="connsiteY6" fmla="*/ 18309 h 20241"/>
                <a:gd name="connsiteX7" fmla="*/ 0 w 26805"/>
                <a:gd name="connsiteY7" fmla="*/ 11724 h 20241"/>
                <a:gd name="connsiteX8" fmla="*/ 8181 w 26805"/>
                <a:gd name="connsiteY8" fmla="*/ 5666 h 20241"/>
                <a:gd name="connsiteX0" fmla="*/ 8181 w 26805"/>
                <a:gd name="connsiteY0" fmla="*/ 5752 h 20327"/>
                <a:gd name="connsiteX1" fmla="*/ 20634 w 26805"/>
                <a:gd name="connsiteY1" fmla="*/ 483 h 20327"/>
                <a:gd name="connsiteX2" fmla="*/ 21921 w 26805"/>
                <a:gd name="connsiteY2" fmla="*/ 484 h 20327"/>
                <a:gd name="connsiteX3" fmla="*/ 23233 w 26805"/>
                <a:gd name="connsiteY3" fmla="*/ 1537 h 20327"/>
                <a:gd name="connsiteX4" fmla="*/ 26788 w 26805"/>
                <a:gd name="connsiteY4" fmla="*/ 11283 h 20327"/>
                <a:gd name="connsiteX5" fmla="*/ 21945 w 26805"/>
                <a:gd name="connsiteY5" fmla="*/ 20327 h 20327"/>
                <a:gd name="connsiteX6" fmla="*/ 8301 w 26805"/>
                <a:gd name="connsiteY6" fmla="*/ 18395 h 20327"/>
                <a:gd name="connsiteX7" fmla="*/ 0 w 26805"/>
                <a:gd name="connsiteY7" fmla="*/ 11810 h 20327"/>
                <a:gd name="connsiteX8" fmla="*/ 8181 w 26805"/>
                <a:gd name="connsiteY8" fmla="*/ 5752 h 20327"/>
                <a:gd name="connsiteX0" fmla="*/ 8181 w 26848"/>
                <a:gd name="connsiteY0" fmla="*/ 5752 h 18922"/>
                <a:gd name="connsiteX1" fmla="*/ 20634 w 26848"/>
                <a:gd name="connsiteY1" fmla="*/ 483 h 18922"/>
                <a:gd name="connsiteX2" fmla="*/ 21921 w 26848"/>
                <a:gd name="connsiteY2" fmla="*/ 484 h 18922"/>
                <a:gd name="connsiteX3" fmla="*/ 23233 w 26848"/>
                <a:gd name="connsiteY3" fmla="*/ 1537 h 18922"/>
                <a:gd name="connsiteX4" fmla="*/ 26788 w 26848"/>
                <a:gd name="connsiteY4" fmla="*/ 11283 h 18922"/>
                <a:gd name="connsiteX5" fmla="*/ 20577 w 26848"/>
                <a:gd name="connsiteY5" fmla="*/ 18922 h 18922"/>
                <a:gd name="connsiteX6" fmla="*/ 8301 w 26848"/>
                <a:gd name="connsiteY6" fmla="*/ 18395 h 18922"/>
                <a:gd name="connsiteX7" fmla="*/ 0 w 26848"/>
                <a:gd name="connsiteY7" fmla="*/ 11810 h 18922"/>
                <a:gd name="connsiteX8" fmla="*/ 8181 w 26848"/>
                <a:gd name="connsiteY8" fmla="*/ 5752 h 18922"/>
                <a:gd name="connsiteX0" fmla="*/ 8181 w 26848"/>
                <a:gd name="connsiteY0" fmla="*/ 5752 h 18922"/>
                <a:gd name="connsiteX1" fmla="*/ 20634 w 26848"/>
                <a:gd name="connsiteY1" fmla="*/ 483 h 18922"/>
                <a:gd name="connsiteX2" fmla="*/ 21921 w 26848"/>
                <a:gd name="connsiteY2" fmla="*/ 484 h 18922"/>
                <a:gd name="connsiteX3" fmla="*/ 23233 w 26848"/>
                <a:gd name="connsiteY3" fmla="*/ 1537 h 18922"/>
                <a:gd name="connsiteX4" fmla="*/ 26788 w 26848"/>
                <a:gd name="connsiteY4" fmla="*/ 11283 h 18922"/>
                <a:gd name="connsiteX5" fmla="*/ 20577 w 26848"/>
                <a:gd name="connsiteY5" fmla="*/ 18922 h 18922"/>
                <a:gd name="connsiteX6" fmla="*/ 8462 w 26848"/>
                <a:gd name="connsiteY6" fmla="*/ 16990 h 18922"/>
                <a:gd name="connsiteX7" fmla="*/ 0 w 26848"/>
                <a:gd name="connsiteY7" fmla="*/ 11810 h 18922"/>
                <a:gd name="connsiteX8" fmla="*/ 8181 w 26848"/>
                <a:gd name="connsiteY8" fmla="*/ 5752 h 18922"/>
                <a:gd name="connsiteX0" fmla="*/ 8181 w 26848"/>
                <a:gd name="connsiteY0" fmla="*/ 5752 h 18922"/>
                <a:gd name="connsiteX1" fmla="*/ 20634 w 26848"/>
                <a:gd name="connsiteY1" fmla="*/ 483 h 18922"/>
                <a:gd name="connsiteX2" fmla="*/ 21921 w 26848"/>
                <a:gd name="connsiteY2" fmla="*/ 484 h 18922"/>
                <a:gd name="connsiteX3" fmla="*/ 23233 w 26848"/>
                <a:gd name="connsiteY3" fmla="*/ 1537 h 18922"/>
                <a:gd name="connsiteX4" fmla="*/ 26788 w 26848"/>
                <a:gd name="connsiteY4" fmla="*/ 11283 h 18922"/>
                <a:gd name="connsiteX5" fmla="*/ 20577 w 26848"/>
                <a:gd name="connsiteY5" fmla="*/ 18922 h 18922"/>
                <a:gd name="connsiteX6" fmla="*/ 8382 w 26848"/>
                <a:gd name="connsiteY6" fmla="*/ 16288 h 18922"/>
                <a:gd name="connsiteX7" fmla="*/ 0 w 26848"/>
                <a:gd name="connsiteY7" fmla="*/ 11810 h 18922"/>
                <a:gd name="connsiteX8" fmla="*/ 8181 w 26848"/>
                <a:gd name="connsiteY8" fmla="*/ 5752 h 18922"/>
                <a:gd name="connsiteX0" fmla="*/ 8181 w 26848"/>
                <a:gd name="connsiteY0" fmla="*/ 5752 h 18922"/>
                <a:gd name="connsiteX1" fmla="*/ 20634 w 26848"/>
                <a:gd name="connsiteY1" fmla="*/ 483 h 18922"/>
                <a:gd name="connsiteX2" fmla="*/ 21921 w 26848"/>
                <a:gd name="connsiteY2" fmla="*/ 484 h 18922"/>
                <a:gd name="connsiteX3" fmla="*/ 23233 w 26848"/>
                <a:gd name="connsiteY3" fmla="*/ 1537 h 18922"/>
                <a:gd name="connsiteX4" fmla="*/ 26788 w 26848"/>
                <a:gd name="connsiteY4" fmla="*/ 11283 h 18922"/>
                <a:gd name="connsiteX5" fmla="*/ 20577 w 26848"/>
                <a:gd name="connsiteY5" fmla="*/ 18922 h 18922"/>
                <a:gd name="connsiteX6" fmla="*/ 8382 w 26848"/>
                <a:gd name="connsiteY6" fmla="*/ 16288 h 18922"/>
                <a:gd name="connsiteX7" fmla="*/ 0 w 26848"/>
                <a:gd name="connsiteY7" fmla="*/ 11810 h 18922"/>
                <a:gd name="connsiteX8" fmla="*/ 8181 w 26848"/>
                <a:gd name="connsiteY8" fmla="*/ 5752 h 18922"/>
                <a:gd name="connsiteX0" fmla="*/ 8181 w 26848"/>
                <a:gd name="connsiteY0" fmla="*/ 5752 h 18922"/>
                <a:gd name="connsiteX1" fmla="*/ 20634 w 26848"/>
                <a:gd name="connsiteY1" fmla="*/ 483 h 18922"/>
                <a:gd name="connsiteX2" fmla="*/ 21921 w 26848"/>
                <a:gd name="connsiteY2" fmla="*/ 484 h 18922"/>
                <a:gd name="connsiteX3" fmla="*/ 23233 w 26848"/>
                <a:gd name="connsiteY3" fmla="*/ 1537 h 18922"/>
                <a:gd name="connsiteX4" fmla="*/ 26788 w 26848"/>
                <a:gd name="connsiteY4" fmla="*/ 11283 h 18922"/>
                <a:gd name="connsiteX5" fmla="*/ 20577 w 26848"/>
                <a:gd name="connsiteY5" fmla="*/ 18922 h 18922"/>
                <a:gd name="connsiteX6" fmla="*/ 8382 w 26848"/>
                <a:gd name="connsiteY6" fmla="*/ 16288 h 18922"/>
                <a:gd name="connsiteX7" fmla="*/ 0 w 26848"/>
                <a:gd name="connsiteY7" fmla="*/ 11810 h 18922"/>
                <a:gd name="connsiteX8" fmla="*/ 8181 w 26848"/>
                <a:gd name="connsiteY8" fmla="*/ 5752 h 18922"/>
                <a:gd name="connsiteX0" fmla="*/ 8181 w 26848"/>
                <a:gd name="connsiteY0" fmla="*/ 5752 h 18922"/>
                <a:gd name="connsiteX1" fmla="*/ 20634 w 26848"/>
                <a:gd name="connsiteY1" fmla="*/ 483 h 18922"/>
                <a:gd name="connsiteX2" fmla="*/ 21921 w 26848"/>
                <a:gd name="connsiteY2" fmla="*/ 484 h 18922"/>
                <a:gd name="connsiteX3" fmla="*/ 23233 w 26848"/>
                <a:gd name="connsiteY3" fmla="*/ 1537 h 18922"/>
                <a:gd name="connsiteX4" fmla="*/ 26788 w 26848"/>
                <a:gd name="connsiteY4" fmla="*/ 11283 h 18922"/>
                <a:gd name="connsiteX5" fmla="*/ 20577 w 26848"/>
                <a:gd name="connsiteY5" fmla="*/ 18922 h 18922"/>
                <a:gd name="connsiteX6" fmla="*/ 8382 w 26848"/>
                <a:gd name="connsiteY6" fmla="*/ 16288 h 18922"/>
                <a:gd name="connsiteX7" fmla="*/ 0 w 26848"/>
                <a:gd name="connsiteY7" fmla="*/ 11810 h 18922"/>
                <a:gd name="connsiteX8" fmla="*/ 8181 w 26848"/>
                <a:gd name="connsiteY8" fmla="*/ 5752 h 18922"/>
                <a:gd name="connsiteX0" fmla="*/ 8181 w 26848"/>
                <a:gd name="connsiteY0" fmla="*/ 5395 h 18565"/>
                <a:gd name="connsiteX1" fmla="*/ 18945 w 26848"/>
                <a:gd name="connsiteY1" fmla="*/ 828 h 18565"/>
                <a:gd name="connsiteX2" fmla="*/ 21921 w 26848"/>
                <a:gd name="connsiteY2" fmla="*/ 127 h 18565"/>
                <a:gd name="connsiteX3" fmla="*/ 23233 w 26848"/>
                <a:gd name="connsiteY3" fmla="*/ 1180 h 18565"/>
                <a:gd name="connsiteX4" fmla="*/ 26788 w 26848"/>
                <a:gd name="connsiteY4" fmla="*/ 10926 h 18565"/>
                <a:gd name="connsiteX5" fmla="*/ 20577 w 26848"/>
                <a:gd name="connsiteY5" fmla="*/ 18565 h 18565"/>
                <a:gd name="connsiteX6" fmla="*/ 8382 w 26848"/>
                <a:gd name="connsiteY6" fmla="*/ 15931 h 18565"/>
                <a:gd name="connsiteX7" fmla="*/ 0 w 26848"/>
                <a:gd name="connsiteY7" fmla="*/ 11453 h 18565"/>
                <a:gd name="connsiteX8" fmla="*/ 8181 w 26848"/>
                <a:gd name="connsiteY8" fmla="*/ 5395 h 18565"/>
                <a:gd name="connsiteX0" fmla="*/ 8181 w 26788"/>
                <a:gd name="connsiteY0" fmla="*/ 5592 h 18762"/>
                <a:gd name="connsiteX1" fmla="*/ 18945 w 26788"/>
                <a:gd name="connsiteY1" fmla="*/ 1025 h 18762"/>
                <a:gd name="connsiteX2" fmla="*/ 21921 w 26788"/>
                <a:gd name="connsiteY2" fmla="*/ 324 h 18762"/>
                <a:gd name="connsiteX3" fmla="*/ 20417 w 26788"/>
                <a:gd name="connsiteY3" fmla="*/ 1026 h 18762"/>
                <a:gd name="connsiteX4" fmla="*/ 26788 w 26788"/>
                <a:gd name="connsiteY4" fmla="*/ 11123 h 18762"/>
                <a:gd name="connsiteX5" fmla="*/ 20577 w 26788"/>
                <a:gd name="connsiteY5" fmla="*/ 18762 h 18762"/>
                <a:gd name="connsiteX6" fmla="*/ 8382 w 26788"/>
                <a:gd name="connsiteY6" fmla="*/ 16128 h 18762"/>
                <a:gd name="connsiteX7" fmla="*/ 0 w 26788"/>
                <a:gd name="connsiteY7" fmla="*/ 11650 h 18762"/>
                <a:gd name="connsiteX8" fmla="*/ 8181 w 26788"/>
                <a:gd name="connsiteY8" fmla="*/ 5592 h 18762"/>
                <a:gd name="connsiteX0" fmla="*/ 8181 w 26788"/>
                <a:gd name="connsiteY0" fmla="*/ 5592 h 18762"/>
                <a:gd name="connsiteX1" fmla="*/ 18945 w 26788"/>
                <a:gd name="connsiteY1" fmla="*/ 1025 h 18762"/>
                <a:gd name="connsiteX2" fmla="*/ 21921 w 26788"/>
                <a:gd name="connsiteY2" fmla="*/ 324 h 18762"/>
                <a:gd name="connsiteX3" fmla="*/ 20417 w 26788"/>
                <a:gd name="connsiteY3" fmla="*/ 1026 h 18762"/>
                <a:gd name="connsiteX4" fmla="*/ 26788 w 26788"/>
                <a:gd name="connsiteY4" fmla="*/ 11123 h 18762"/>
                <a:gd name="connsiteX5" fmla="*/ 20577 w 26788"/>
                <a:gd name="connsiteY5" fmla="*/ 18762 h 18762"/>
                <a:gd name="connsiteX6" fmla="*/ 8382 w 26788"/>
                <a:gd name="connsiteY6" fmla="*/ 16128 h 18762"/>
                <a:gd name="connsiteX7" fmla="*/ 0 w 26788"/>
                <a:gd name="connsiteY7" fmla="*/ 11650 h 18762"/>
                <a:gd name="connsiteX8" fmla="*/ 8181 w 26788"/>
                <a:gd name="connsiteY8" fmla="*/ 5592 h 18762"/>
                <a:gd name="connsiteX0" fmla="*/ 8181 w 26788"/>
                <a:gd name="connsiteY0" fmla="*/ 5592 h 18762"/>
                <a:gd name="connsiteX1" fmla="*/ 18945 w 26788"/>
                <a:gd name="connsiteY1" fmla="*/ 1025 h 18762"/>
                <a:gd name="connsiteX2" fmla="*/ 21921 w 26788"/>
                <a:gd name="connsiteY2" fmla="*/ 324 h 18762"/>
                <a:gd name="connsiteX3" fmla="*/ 20417 w 26788"/>
                <a:gd name="connsiteY3" fmla="*/ 1026 h 18762"/>
                <a:gd name="connsiteX4" fmla="*/ 26788 w 26788"/>
                <a:gd name="connsiteY4" fmla="*/ 11123 h 18762"/>
                <a:gd name="connsiteX5" fmla="*/ 20577 w 26788"/>
                <a:gd name="connsiteY5" fmla="*/ 18762 h 18762"/>
                <a:gd name="connsiteX6" fmla="*/ 8382 w 26788"/>
                <a:gd name="connsiteY6" fmla="*/ 16128 h 18762"/>
                <a:gd name="connsiteX7" fmla="*/ 0 w 26788"/>
                <a:gd name="connsiteY7" fmla="*/ 11650 h 18762"/>
                <a:gd name="connsiteX8" fmla="*/ 8181 w 26788"/>
                <a:gd name="connsiteY8" fmla="*/ 5592 h 18762"/>
                <a:gd name="connsiteX0" fmla="*/ 8181 w 26788"/>
                <a:gd name="connsiteY0" fmla="*/ 5069 h 18239"/>
                <a:gd name="connsiteX1" fmla="*/ 18945 w 26788"/>
                <a:gd name="connsiteY1" fmla="*/ 502 h 18239"/>
                <a:gd name="connsiteX2" fmla="*/ 23208 w 26788"/>
                <a:gd name="connsiteY2" fmla="*/ 2611 h 18239"/>
                <a:gd name="connsiteX3" fmla="*/ 20417 w 26788"/>
                <a:gd name="connsiteY3" fmla="*/ 503 h 18239"/>
                <a:gd name="connsiteX4" fmla="*/ 26788 w 26788"/>
                <a:gd name="connsiteY4" fmla="*/ 10600 h 18239"/>
                <a:gd name="connsiteX5" fmla="*/ 20577 w 26788"/>
                <a:gd name="connsiteY5" fmla="*/ 18239 h 18239"/>
                <a:gd name="connsiteX6" fmla="*/ 8382 w 26788"/>
                <a:gd name="connsiteY6" fmla="*/ 15605 h 18239"/>
                <a:gd name="connsiteX7" fmla="*/ 0 w 26788"/>
                <a:gd name="connsiteY7" fmla="*/ 11127 h 18239"/>
                <a:gd name="connsiteX8" fmla="*/ 8181 w 26788"/>
                <a:gd name="connsiteY8" fmla="*/ 5069 h 18239"/>
                <a:gd name="connsiteX0" fmla="*/ 8181 w 26788"/>
                <a:gd name="connsiteY0" fmla="*/ 4773 h 17943"/>
                <a:gd name="connsiteX1" fmla="*/ 18945 w 26788"/>
                <a:gd name="connsiteY1" fmla="*/ 206 h 17943"/>
                <a:gd name="connsiteX2" fmla="*/ 23208 w 26788"/>
                <a:gd name="connsiteY2" fmla="*/ 2315 h 17943"/>
                <a:gd name="connsiteX3" fmla="*/ 20256 w 26788"/>
                <a:gd name="connsiteY3" fmla="*/ 909 h 17943"/>
                <a:gd name="connsiteX4" fmla="*/ 26788 w 26788"/>
                <a:gd name="connsiteY4" fmla="*/ 10304 h 17943"/>
                <a:gd name="connsiteX5" fmla="*/ 20577 w 26788"/>
                <a:gd name="connsiteY5" fmla="*/ 17943 h 17943"/>
                <a:gd name="connsiteX6" fmla="*/ 8382 w 26788"/>
                <a:gd name="connsiteY6" fmla="*/ 15309 h 17943"/>
                <a:gd name="connsiteX7" fmla="*/ 0 w 26788"/>
                <a:gd name="connsiteY7" fmla="*/ 10831 h 17943"/>
                <a:gd name="connsiteX8" fmla="*/ 8181 w 26788"/>
                <a:gd name="connsiteY8" fmla="*/ 4773 h 17943"/>
                <a:gd name="connsiteX0" fmla="*/ 8181 w 26788"/>
                <a:gd name="connsiteY0" fmla="*/ 4773 h 17943"/>
                <a:gd name="connsiteX1" fmla="*/ 18945 w 26788"/>
                <a:gd name="connsiteY1" fmla="*/ 206 h 17943"/>
                <a:gd name="connsiteX2" fmla="*/ 23208 w 26788"/>
                <a:gd name="connsiteY2" fmla="*/ 2315 h 17943"/>
                <a:gd name="connsiteX3" fmla="*/ 20256 w 26788"/>
                <a:gd name="connsiteY3" fmla="*/ 909 h 17943"/>
                <a:gd name="connsiteX4" fmla="*/ 26788 w 26788"/>
                <a:gd name="connsiteY4" fmla="*/ 10304 h 17943"/>
                <a:gd name="connsiteX5" fmla="*/ 20577 w 26788"/>
                <a:gd name="connsiteY5" fmla="*/ 17943 h 17943"/>
                <a:gd name="connsiteX6" fmla="*/ 8382 w 26788"/>
                <a:gd name="connsiteY6" fmla="*/ 15309 h 17943"/>
                <a:gd name="connsiteX7" fmla="*/ 0 w 26788"/>
                <a:gd name="connsiteY7" fmla="*/ 10831 h 17943"/>
                <a:gd name="connsiteX8" fmla="*/ 8181 w 26788"/>
                <a:gd name="connsiteY8" fmla="*/ 4773 h 17943"/>
                <a:gd name="connsiteX0" fmla="*/ 8181 w 26788"/>
                <a:gd name="connsiteY0" fmla="*/ 4773 h 17943"/>
                <a:gd name="connsiteX1" fmla="*/ 18945 w 26788"/>
                <a:gd name="connsiteY1" fmla="*/ 206 h 17943"/>
                <a:gd name="connsiteX2" fmla="*/ 23208 w 26788"/>
                <a:gd name="connsiteY2" fmla="*/ 2315 h 17943"/>
                <a:gd name="connsiteX3" fmla="*/ 20256 w 26788"/>
                <a:gd name="connsiteY3" fmla="*/ 909 h 17943"/>
                <a:gd name="connsiteX4" fmla="*/ 26788 w 26788"/>
                <a:gd name="connsiteY4" fmla="*/ 10304 h 17943"/>
                <a:gd name="connsiteX5" fmla="*/ 20577 w 26788"/>
                <a:gd name="connsiteY5" fmla="*/ 17943 h 17943"/>
                <a:gd name="connsiteX6" fmla="*/ 8382 w 26788"/>
                <a:gd name="connsiteY6" fmla="*/ 15309 h 17943"/>
                <a:gd name="connsiteX7" fmla="*/ 0 w 26788"/>
                <a:gd name="connsiteY7" fmla="*/ 10831 h 17943"/>
                <a:gd name="connsiteX8" fmla="*/ 8181 w 26788"/>
                <a:gd name="connsiteY8" fmla="*/ 4773 h 17943"/>
                <a:gd name="connsiteX0" fmla="*/ 8181 w 26788"/>
                <a:gd name="connsiteY0" fmla="*/ 4773 h 17943"/>
                <a:gd name="connsiteX1" fmla="*/ 18945 w 26788"/>
                <a:gd name="connsiteY1" fmla="*/ 206 h 17943"/>
                <a:gd name="connsiteX2" fmla="*/ 23208 w 26788"/>
                <a:gd name="connsiteY2" fmla="*/ 2315 h 17943"/>
                <a:gd name="connsiteX3" fmla="*/ 20256 w 26788"/>
                <a:gd name="connsiteY3" fmla="*/ 909 h 17943"/>
                <a:gd name="connsiteX4" fmla="*/ 26788 w 26788"/>
                <a:gd name="connsiteY4" fmla="*/ 10304 h 17943"/>
                <a:gd name="connsiteX5" fmla="*/ 20577 w 26788"/>
                <a:gd name="connsiteY5" fmla="*/ 17943 h 17943"/>
                <a:gd name="connsiteX6" fmla="*/ 8382 w 26788"/>
                <a:gd name="connsiteY6" fmla="*/ 15309 h 17943"/>
                <a:gd name="connsiteX7" fmla="*/ 0 w 26788"/>
                <a:gd name="connsiteY7" fmla="*/ 10831 h 17943"/>
                <a:gd name="connsiteX8" fmla="*/ 8181 w 26788"/>
                <a:gd name="connsiteY8" fmla="*/ 4773 h 17943"/>
                <a:gd name="connsiteX0" fmla="*/ 8181 w 26788"/>
                <a:gd name="connsiteY0" fmla="*/ 4773 h 17943"/>
                <a:gd name="connsiteX1" fmla="*/ 18945 w 26788"/>
                <a:gd name="connsiteY1" fmla="*/ 206 h 17943"/>
                <a:gd name="connsiteX2" fmla="*/ 23208 w 26788"/>
                <a:gd name="connsiteY2" fmla="*/ 2315 h 17943"/>
                <a:gd name="connsiteX3" fmla="*/ 20256 w 26788"/>
                <a:gd name="connsiteY3" fmla="*/ 909 h 17943"/>
                <a:gd name="connsiteX4" fmla="*/ 26788 w 26788"/>
                <a:gd name="connsiteY4" fmla="*/ 10304 h 17943"/>
                <a:gd name="connsiteX5" fmla="*/ 20577 w 26788"/>
                <a:gd name="connsiteY5" fmla="*/ 17943 h 17943"/>
                <a:gd name="connsiteX6" fmla="*/ 8382 w 26788"/>
                <a:gd name="connsiteY6" fmla="*/ 15309 h 17943"/>
                <a:gd name="connsiteX7" fmla="*/ 0 w 26788"/>
                <a:gd name="connsiteY7" fmla="*/ 10831 h 17943"/>
                <a:gd name="connsiteX8" fmla="*/ 8181 w 26788"/>
                <a:gd name="connsiteY8" fmla="*/ 4773 h 1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788" h="17943">
                  <a:moveTo>
                    <a:pt x="8181" y="4773"/>
                  </a:moveTo>
                  <a:cubicBezTo>
                    <a:pt x="11781" y="3587"/>
                    <a:pt x="16302" y="1611"/>
                    <a:pt x="18945" y="206"/>
                  </a:cubicBezTo>
                  <a:cubicBezTo>
                    <a:pt x="21248" y="-789"/>
                    <a:pt x="22775" y="2139"/>
                    <a:pt x="23208" y="2315"/>
                  </a:cubicBezTo>
                  <a:cubicBezTo>
                    <a:pt x="23641" y="2491"/>
                    <a:pt x="19297" y="397"/>
                    <a:pt x="20256" y="909"/>
                  </a:cubicBezTo>
                  <a:cubicBezTo>
                    <a:pt x="23703" y="2314"/>
                    <a:pt x="26735" y="7465"/>
                    <a:pt x="26788" y="10304"/>
                  </a:cubicBezTo>
                  <a:cubicBezTo>
                    <a:pt x="26841" y="13143"/>
                    <a:pt x="22496" y="17943"/>
                    <a:pt x="20577" y="17943"/>
                  </a:cubicBezTo>
                  <a:lnTo>
                    <a:pt x="8382" y="15309"/>
                  </a:lnTo>
                  <a:cubicBezTo>
                    <a:pt x="6383" y="14431"/>
                    <a:pt x="34" y="12587"/>
                    <a:pt x="0" y="10831"/>
                  </a:cubicBezTo>
                  <a:cubicBezTo>
                    <a:pt x="-34" y="9075"/>
                    <a:pt x="5940" y="6178"/>
                    <a:pt x="8181" y="4773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rgbClr val="FFFF00"/>
                  </a:solidFill>
                  <a:latin typeface="NikoshBAN"/>
                </a:rPr>
                <a:t>          </a:t>
              </a:r>
              <a:endPara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endParaRPr>
            </a:p>
          </p:txBody>
        </p:sp>
        <p:sp>
          <p:nvSpPr>
            <p:cNvPr id="42" name="Flowchart: Data 4"/>
            <p:cNvSpPr/>
            <p:nvPr/>
          </p:nvSpPr>
          <p:spPr>
            <a:xfrm rot="20012379" flipH="1">
              <a:off x="3478707" y="708900"/>
              <a:ext cx="454166" cy="880607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4759 w 10000"/>
                <a:gd name="connsiteY1" fmla="*/ 141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4759 w 10000"/>
                <a:gd name="connsiteY1" fmla="*/ 141 h 10000"/>
                <a:gd name="connsiteX2" fmla="*/ 10000 w 10000"/>
                <a:gd name="connsiteY2" fmla="*/ 0 h 10000"/>
                <a:gd name="connsiteX3" fmla="*/ 9528 w 10000"/>
                <a:gd name="connsiteY3" fmla="*/ 8480 h 10000"/>
                <a:gd name="connsiteX4" fmla="*/ 0 w 10000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4759" y="141"/>
                  </a:lnTo>
                  <a:lnTo>
                    <a:pt x="10000" y="0"/>
                  </a:lnTo>
                  <a:cubicBezTo>
                    <a:pt x="9843" y="2827"/>
                    <a:pt x="9685" y="5653"/>
                    <a:pt x="9528" y="8480"/>
                  </a:cubicBezTo>
                  <a:lnTo>
                    <a:pt x="0" y="1000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lowchart: Data 4"/>
            <p:cNvSpPr/>
            <p:nvPr/>
          </p:nvSpPr>
          <p:spPr>
            <a:xfrm rot="1217239" flipH="1" flipV="1">
              <a:off x="3533428" y="1760488"/>
              <a:ext cx="494759" cy="899340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4759 w 10000"/>
                <a:gd name="connsiteY1" fmla="*/ 141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4759 w 10000"/>
                <a:gd name="connsiteY1" fmla="*/ 141 h 10000"/>
                <a:gd name="connsiteX2" fmla="*/ 10000 w 10000"/>
                <a:gd name="connsiteY2" fmla="*/ 0 h 10000"/>
                <a:gd name="connsiteX3" fmla="*/ 9528 w 10000"/>
                <a:gd name="connsiteY3" fmla="*/ 8480 h 10000"/>
                <a:gd name="connsiteX4" fmla="*/ 0 w 10000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4759" y="141"/>
                  </a:lnTo>
                  <a:lnTo>
                    <a:pt x="10000" y="0"/>
                  </a:lnTo>
                  <a:cubicBezTo>
                    <a:pt x="9843" y="2827"/>
                    <a:pt x="9685" y="5653"/>
                    <a:pt x="9528" y="8480"/>
                  </a:cubicBezTo>
                  <a:lnTo>
                    <a:pt x="0" y="1000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lowchart: Data 4"/>
            <p:cNvSpPr/>
            <p:nvPr/>
          </p:nvSpPr>
          <p:spPr>
            <a:xfrm rot="20275931" flipH="1">
              <a:off x="2404531" y="1231546"/>
              <a:ext cx="454166" cy="461798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4759 w 10000"/>
                <a:gd name="connsiteY1" fmla="*/ 141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4759 w 10000"/>
                <a:gd name="connsiteY1" fmla="*/ 141 h 10000"/>
                <a:gd name="connsiteX2" fmla="*/ 10000 w 10000"/>
                <a:gd name="connsiteY2" fmla="*/ 0 h 10000"/>
                <a:gd name="connsiteX3" fmla="*/ 9528 w 10000"/>
                <a:gd name="connsiteY3" fmla="*/ 8480 h 10000"/>
                <a:gd name="connsiteX4" fmla="*/ 0 w 10000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4759" y="141"/>
                  </a:lnTo>
                  <a:lnTo>
                    <a:pt x="10000" y="0"/>
                  </a:lnTo>
                  <a:cubicBezTo>
                    <a:pt x="9843" y="2827"/>
                    <a:pt x="9685" y="5653"/>
                    <a:pt x="9528" y="8480"/>
                  </a:cubicBezTo>
                  <a:lnTo>
                    <a:pt x="0" y="1000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lowchart: Data 4"/>
            <p:cNvSpPr/>
            <p:nvPr/>
          </p:nvSpPr>
          <p:spPr>
            <a:xfrm rot="996601" flipH="1" flipV="1">
              <a:off x="2428656" y="1703875"/>
              <a:ext cx="429128" cy="447889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4759 w 10000"/>
                <a:gd name="connsiteY1" fmla="*/ 141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4759 w 10000"/>
                <a:gd name="connsiteY1" fmla="*/ 141 h 10000"/>
                <a:gd name="connsiteX2" fmla="*/ 10000 w 10000"/>
                <a:gd name="connsiteY2" fmla="*/ 0 h 10000"/>
                <a:gd name="connsiteX3" fmla="*/ 9528 w 10000"/>
                <a:gd name="connsiteY3" fmla="*/ 8480 h 10000"/>
                <a:gd name="connsiteX4" fmla="*/ 0 w 10000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4759" y="141"/>
                  </a:lnTo>
                  <a:lnTo>
                    <a:pt x="10000" y="0"/>
                  </a:lnTo>
                  <a:cubicBezTo>
                    <a:pt x="9843" y="2827"/>
                    <a:pt x="9685" y="5653"/>
                    <a:pt x="9528" y="8480"/>
                  </a:cubicBezTo>
                  <a:lnTo>
                    <a:pt x="0" y="1000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009383" y="-2704"/>
            <a:ext cx="2097296" cy="2189018"/>
            <a:chOff x="2404531" y="708900"/>
            <a:chExt cx="2392607" cy="1950928"/>
          </a:xfrm>
        </p:grpSpPr>
        <p:sp>
          <p:nvSpPr>
            <p:cNvPr id="47" name="Flowchart: Terminator 3"/>
            <p:cNvSpPr/>
            <p:nvPr/>
          </p:nvSpPr>
          <p:spPr>
            <a:xfrm>
              <a:off x="2460913" y="1406951"/>
              <a:ext cx="2336225" cy="500062"/>
            </a:xfrm>
            <a:custGeom>
              <a:avLst/>
              <a:gdLst>
                <a:gd name="connsiteX0" fmla="*/ 3475 w 21600"/>
                <a:gd name="connsiteY0" fmla="*/ 0 h 21600"/>
                <a:gd name="connsiteX1" fmla="*/ 18125 w 21600"/>
                <a:gd name="connsiteY1" fmla="*/ 0 h 21600"/>
                <a:gd name="connsiteX2" fmla="*/ 21600 w 21600"/>
                <a:gd name="connsiteY2" fmla="*/ 10800 h 21600"/>
                <a:gd name="connsiteX3" fmla="*/ 18125 w 21600"/>
                <a:gd name="connsiteY3" fmla="*/ 21600 h 21600"/>
                <a:gd name="connsiteX4" fmla="*/ 3475 w 21600"/>
                <a:gd name="connsiteY4" fmla="*/ 21600 h 21600"/>
                <a:gd name="connsiteX5" fmla="*/ 0 w 21600"/>
                <a:gd name="connsiteY5" fmla="*/ 10800 h 21600"/>
                <a:gd name="connsiteX6" fmla="*/ 3475 w 21600"/>
                <a:gd name="connsiteY6" fmla="*/ 0 h 21600"/>
                <a:gd name="connsiteX0" fmla="*/ 3234 w 21600"/>
                <a:gd name="connsiteY0" fmla="*/ 4215 h 21600"/>
                <a:gd name="connsiteX1" fmla="*/ 18125 w 21600"/>
                <a:gd name="connsiteY1" fmla="*/ 0 h 21600"/>
                <a:gd name="connsiteX2" fmla="*/ 21600 w 21600"/>
                <a:gd name="connsiteY2" fmla="*/ 10800 h 21600"/>
                <a:gd name="connsiteX3" fmla="*/ 18125 w 21600"/>
                <a:gd name="connsiteY3" fmla="*/ 21600 h 21600"/>
                <a:gd name="connsiteX4" fmla="*/ 3475 w 21600"/>
                <a:gd name="connsiteY4" fmla="*/ 21600 h 21600"/>
                <a:gd name="connsiteX5" fmla="*/ 0 w 21600"/>
                <a:gd name="connsiteY5" fmla="*/ 10800 h 21600"/>
                <a:gd name="connsiteX6" fmla="*/ 3234 w 21600"/>
                <a:gd name="connsiteY6" fmla="*/ 4215 h 21600"/>
                <a:gd name="connsiteX0" fmla="*/ 3234 w 21600"/>
                <a:gd name="connsiteY0" fmla="*/ 4215 h 21600"/>
                <a:gd name="connsiteX1" fmla="*/ 18125 w 21600"/>
                <a:gd name="connsiteY1" fmla="*/ 0 h 21600"/>
                <a:gd name="connsiteX2" fmla="*/ 21600 w 21600"/>
                <a:gd name="connsiteY2" fmla="*/ 10800 h 21600"/>
                <a:gd name="connsiteX3" fmla="*/ 18125 w 21600"/>
                <a:gd name="connsiteY3" fmla="*/ 21600 h 21600"/>
                <a:gd name="connsiteX4" fmla="*/ 3113 w 21600"/>
                <a:gd name="connsiteY4" fmla="*/ 18439 h 21600"/>
                <a:gd name="connsiteX5" fmla="*/ 0 w 21600"/>
                <a:gd name="connsiteY5" fmla="*/ 10800 h 21600"/>
                <a:gd name="connsiteX6" fmla="*/ 3234 w 21600"/>
                <a:gd name="connsiteY6" fmla="*/ 4215 h 21600"/>
                <a:gd name="connsiteX0" fmla="*/ 3234 w 21600"/>
                <a:gd name="connsiteY0" fmla="*/ 4215 h 21600"/>
                <a:gd name="connsiteX1" fmla="*/ 18125 w 21600"/>
                <a:gd name="connsiteY1" fmla="*/ 0 h 21600"/>
                <a:gd name="connsiteX2" fmla="*/ 21600 w 21600"/>
                <a:gd name="connsiteY2" fmla="*/ 10800 h 21600"/>
                <a:gd name="connsiteX3" fmla="*/ 18125 w 21600"/>
                <a:gd name="connsiteY3" fmla="*/ 21600 h 21600"/>
                <a:gd name="connsiteX4" fmla="*/ 3113 w 21600"/>
                <a:gd name="connsiteY4" fmla="*/ 17912 h 21600"/>
                <a:gd name="connsiteX5" fmla="*/ 0 w 21600"/>
                <a:gd name="connsiteY5" fmla="*/ 10800 h 21600"/>
                <a:gd name="connsiteX6" fmla="*/ 3234 w 21600"/>
                <a:gd name="connsiteY6" fmla="*/ 4215 h 21600"/>
                <a:gd name="connsiteX0" fmla="*/ 8181 w 26547"/>
                <a:gd name="connsiteY0" fmla="*/ 4215 h 21600"/>
                <a:gd name="connsiteX1" fmla="*/ 23072 w 26547"/>
                <a:gd name="connsiteY1" fmla="*/ 0 h 21600"/>
                <a:gd name="connsiteX2" fmla="*/ 26547 w 26547"/>
                <a:gd name="connsiteY2" fmla="*/ 10800 h 21600"/>
                <a:gd name="connsiteX3" fmla="*/ 23072 w 26547"/>
                <a:gd name="connsiteY3" fmla="*/ 21600 h 21600"/>
                <a:gd name="connsiteX4" fmla="*/ 8060 w 26547"/>
                <a:gd name="connsiteY4" fmla="*/ 17912 h 21600"/>
                <a:gd name="connsiteX5" fmla="*/ 0 w 26547"/>
                <a:gd name="connsiteY5" fmla="*/ 13434 h 21600"/>
                <a:gd name="connsiteX6" fmla="*/ 8181 w 26547"/>
                <a:gd name="connsiteY6" fmla="*/ 4215 h 21600"/>
                <a:gd name="connsiteX0" fmla="*/ 8422 w 26788"/>
                <a:gd name="connsiteY0" fmla="*/ 4215 h 21600"/>
                <a:gd name="connsiteX1" fmla="*/ 23313 w 26788"/>
                <a:gd name="connsiteY1" fmla="*/ 0 h 21600"/>
                <a:gd name="connsiteX2" fmla="*/ 26788 w 26788"/>
                <a:gd name="connsiteY2" fmla="*/ 10800 h 21600"/>
                <a:gd name="connsiteX3" fmla="*/ 23313 w 26788"/>
                <a:gd name="connsiteY3" fmla="*/ 21600 h 21600"/>
                <a:gd name="connsiteX4" fmla="*/ 8301 w 26788"/>
                <a:gd name="connsiteY4" fmla="*/ 17912 h 21600"/>
                <a:gd name="connsiteX5" fmla="*/ 0 w 26788"/>
                <a:gd name="connsiteY5" fmla="*/ 11327 h 21600"/>
                <a:gd name="connsiteX6" fmla="*/ 8422 w 26788"/>
                <a:gd name="connsiteY6" fmla="*/ 4215 h 21600"/>
                <a:gd name="connsiteX0" fmla="*/ 8181 w 26788"/>
                <a:gd name="connsiteY0" fmla="*/ 5269 h 21600"/>
                <a:gd name="connsiteX1" fmla="*/ 23313 w 26788"/>
                <a:gd name="connsiteY1" fmla="*/ 0 h 21600"/>
                <a:gd name="connsiteX2" fmla="*/ 26788 w 26788"/>
                <a:gd name="connsiteY2" fmla="*/ 10800 h 21600"/>
                <a:gd name="connsiteX3" fmla="*/ 23313 w 26788"/>
                <a:gd name="connsiteY3" fmla="*/ 21600 h 21600"/>
                <a:gd name="connsiteX4" fmla="*/ 8301 w 26788"/>
                <a:gd name="connsiteY4" fmla="*/ 17912 h 21600"/>
                <a:gd name="connsiteX5" fmla="*/ 0 w 26788"/>
                <a:gd name="connsiteY5" fmla="*/ 11327 h 21600"/>
                <a:gd name="connsiteX6" fmla="*/ 8181 w 26788"/>
                <a:gd name="connsiteY6" fmla="*/ 5269 h 21600"/>
                <a:gd name="connsiteX0" fmla="*/ 8181 w 26788"/>
                <a:gd name="connsiteY0" fmla="*/ 5269 h 21600"/>
                <a:gd name="connsiteX1" fmla="*/ 23313 w 26788"/>
                <a:gd name="connsiteY1" fmla="*/ 0 h 21600"/>
                <a:gd name="connsiteX2" fmla="*/ 26788 w 26788"/>
                <a:gd name="connsiteY2" fmla="*/ 10800 h 21600"/>
                <a:gd name="connsiteX3" fmla="*/ 23313 w 26788"/>
                <a:gd name="connsiteY3" fmla="*/ 21600 h 21600"/>
                <a:gd name="connsiteX4" fmla="*/ 8301 w 26788"/>
                <a:gd name="connsiteY4" fmla="*/ 17912 h 21600"/>
                <a:gd name="connsiteX5" fmla="*/ 0 w 26788"/>
                <a:gd name="connsiteY5" fmla="*/ 11327 h 21600"/>
                <a:gd name="connsiteX6" fmla="*/ 8181 w 26788"/>
                <a:gd name="connsiteY6" fmla="*/ 5269 h 21600"/>
                <a:gd name="connsiteX0" fmla="*/ 8181 w 26788"/>
                <a:gd name="connsiteY0" fmla="*/ 5269 h 21600"/>
                <a:gd name="connsiteX1" fmla="*/ 23313 w 26788"/>
                <a:gd name="connsiteY1" fmla="*/ 0 h 21600"/>
                <a:gd name="connsiteX2" fmla="*/ 26788 w 26788"/>
                <a:gd name="connsiteY2" fmla="*/ 10800 h 21600"/>
                <a:gd name="connsiteX3" fmla="*/ 23313 w 26788"/>
                <a:gd name="connsiteY3" fmla="*/ 21600 h 21600"/>
                <a:gd name="connsiteX4" fmla="*/ 8301 w 26788"/>
                <a:gd name="connsiteY4" fmla="*/ 17912 h 21600"/>
                <a:gd name="connsiteX5" fmla="*/ 0 w 26788"/>
                <a:gd name="connsiteY5" fmla="*/ 11327 h 21600"/>
                <a:gd name="connsiteX6" fmla="*/ 8181 w 26788"/>
                <a:gd name="connsiteY6" fmla="*/ 5269 h 21600"/>
                <a:gd name="connsiteX0" fmla="*/ 8181 w 26788"/>
                <a:gd name="connsiteY0" fmla="*/ 5269 h 21600"/>
                <a:gd name="connsiteX1" fmla="*/ 23313 w 26788"/>
                <a:gd name="connsiteY1" fmla="*/ 0 h 21600"/>
                <a:gd name="connsiteX2" fmla="*/ 26788 w 26788"/>
                <a:gd name="connsiteY2" fmla="*/ 10800 h 21600"/>
                <a:gd name="connsiteX3" fmla="*/ 23313 w 26788"/>
                <a:gd name="connsiteY3" fmla="*/ 21600 h 21600"/>
                <a:gd name="connsiteX4" fmla="*/ 8301 w 26788"/>
                <a:gd name="connsiteY4" fmla="*/ 17912 h 21600"/>
                <a:gd name="connsiteX5" fmla="*/ 0 w 26788"/>
                <a:gd name="connsiteY5" fmla="*/ 11327 h 21600"/>
                <a:gd name="connsiteX6" fmla="*/ 8181 w 26788"/>
                <a:gd name="connsiteY6" fmla="*/ 5269 h 21600"/>
                <a:gd name="connsiteX0" fmla="*/ 8181 w 26788"/>
                <a:gd name="connsiteY0" fmla="*/ 5269 h 21600"/>
                <a:gd name="connsiteX1" fmla="*/ 23313 w 26788"/>
                <a:gd name="connsiteY1" fmla="*/ 0 h 21600"/>
                <a:gd name="connsiteX2" fmla="*/ 26788 w 26788"/>
                <a:gd name="connsiteY2" fmla="*/ 10800 h 21600"/>
                <a:gd name="connsiteX3" fmla="*/ 23313 w 26788"/>
                <a:gd name="connsiteY3" fmla="*/ 21600 h 21600"/>
                <a:gd name="connsiteX4" fmla="*/ 8301 w 26788"/>
                <a:gd name="connsiteY4" fmla="*/ 17912 h 21600"/>
                <a:gd name="connsiteX5" fmla="*/ 0 w 26788"/>
                <a:gd name="connsiteY5" fmla="*/ 11327 h 21600"/>
                <a:gd name="connsiteX6" fmla="*/ 8181 w 26788"/>
                <a:gd name="connsiteY6" fmla="*/ 5269 h 21600"/>
                <a:gd name="connsiteX0" fmla="*/ 8181 w 26788"/>
                <a:gd name="connsiteY0" fmla="*/ 5269 h 21600"/>
                <a:gd name="connsiteX1" fmla="*/ 23313 w 26788"/>
                <a:gd name="connsiteY1" fmla="*/ 0 h 21600"/>
                <a:gd name="connsiteX2" fmla="*/ 26788 w 26788"/>
                <a:gd name="connsiteY2" fmla="*/ 10800 h 21600"/>
                <a:gd name="connsiteX3" fmla="*/ 23313 w 26788"/>
                <a:gd name="connsiteY3" fmla="*/ 21600 h 21600"/>
                <a:gd name="connsiteX4" fmla="*/ 8301 w 26788"/>
                <a:gd name="connsiteY4" fmla="*/ 17912 h 21600"/>
                <a:gd name="connsiteX5" fmla="*/ 0 w 26788"/>
                <a:gd name="connsiteY5" fmla="*/ 11327 h 21600"/>
                <a:gd name="connsiteX6" fmla="*/ 8181 w 26788"/>
                <a:gd name="connsiteY6" fmla="*/ 5269 h 21600"/>
                <a:gd name="connsiteX0" fmla="*/ 8181 w 26788"/>
                <a:gd name="connsiteY0" fmla="*/ 6301 h 22632"/>
                <a:gd name="connsiteX1" fmla="*/ 20634 w 26788"/>
                <a:gd name="connsiteY1" fmla="*/ 1032 h 22632"/>
                <a:gd name="connsiteX2" fmla="*/ 23313 w 26788"/>
                <a:gd name="connsiteY2" fmla="*/ 1032 h 22632"/>
                <a:gd name="connsiteX3" fmla="*/ 26788 w 26788"/>
                <a:gd name="connsiteY3" fmla="*/ 11832 h 22632"/>
                <a:gd name="connsiteX4" fmla="*/ 23313 w 26788"/>
                <a:gd name="connsiteY4" fmla="*/ 22632 h 22632"/>
                <a:gd name="connsiteX5" fmla="*/ 8301 w 26788"/>
                <a:gd name="connsiteY5" fmla="*/ 18944 h 22632"/>
                <a:gd name="connsiteX6" fmla="*/ 0 w 26788"/>
                <a:gd name="connsiteY6" fmla="*/ 12359 h 22632"/>
                <a:gd name="connsiteX7" fmla="*/ 8181 w 26788"/>
                <a:gd name="connsiteY7" fmla="*/ 6301 h 22632"/>
                <a:gd name="connsiteX0" fmla="*/ 8181 w 26788"/>
                <a:gd name="connsiteY0" fmla="*/ 6301 h 22632"/>
                <a:gd name="connsiteX1" fmla="*/ 20634 w 26788"/>
                <a:gd name="connsiteY1" fmla="*/ 1032 h 22632"/>
                <a:gd name="connsiteX2" fmla="*/ 23313 w 26788"/>
                <a:gd name="connsiteY2" fmla="*/ 1032 h 22632"/>
                <a:gd name="connsiteX3" fmla="*/ 26788 w 26788"/>
                <a:gd name="connsiteY3" fmla="*/ 11832 h 22632"/>
                <a:gd name="connsiteX4" fmla="*/ 23313 w 26788"/>
                <a:gd name="connsiteY4" fmla="*/ 22632 h 22632"/>
                <a:gd name="connsiteX5" fmla="*/ 8301 w 26788"/>
                <a:gd name="connsiteY5" fmla="*/ 18944 h 22632"/>
                <a:gd name="connsiteX6" fmla="*/ 0 w 26788"/>
                <a:gd name="connsiteY6" fmla="*/ 12359 h 22632"/>
                <a:gd name="connsiteX7" fmla="*/ 8181 w 26788"/>
                <a:gd name="connsiteY7" fmla="*/ 6301 h 22632"/>
                <a:gd name="connsiteX0" fmla="*/ 8181 w 26788"/>
                <a:gd name="connsiteY0" fmla="*/ 5797 h 22128"/>
                <a:gd name="connsiteX1" fmla="*/ 20634 w 26788"/>
                <a:gd name="connsiteY1" fmla="*/ 528 h 22128"/>
                <a:gd name="connsiteX2" fmla="*/ 23233 w 26788"/>
                <a:gd name="connsiteY2" fmla="*/ 1582 h 22128"/>
                <a:gd name="connsiteX3" fmla="*/ 26788 w 26788"/>
                <a:gd name="connsiteY3" fmla="*/ 11328 h 22128"/>
                <a:gd name="connsiteX4" fmla="*/ 23313 w 26788"/>
                <a:gd name="connsiteY4" fmla="*/ 22128 h 22128"/>
                <a:gd name="connsiteX5" fmla="*/ 8301 w 26788"/>
                <a:gd name="connsiteY5" fmla="*/ 18440 h 22128"/>
                <a:gd name="connsiteX6" fmla="*/ 0 w 26788"/>
                <a:gd name="connsiteY6" fmla="*/ 11855 h 22128"/>
                <a:gd name="connsiteX7" fmla="*/ 8181 w 26788"/>
                <a:gd name="connsiteY7" fmla="*/ 5797 h 22128"/>
                <a:gd name="connsiteX0" fmla="*/ 8181 w 26788"/>
                <a:gd name="connsiteY0" fmla="*/ 5580 h 21911"/>
                <a:gd name="connsiteX1" fmla="*/ 20634 w 26788"/>
                <a:gd name="connsiteY1" fmla="*/ 311 h 21911"/>
                <a:gd name="connsiteX2" fmla="*/ 23233 w 26788"/>
                <a:gd name="connsiteY2" fmla="*/ 1365 h 21911"/>
                <a:gd name="connsiteX3" fmla="*/ 26788 w 26788"/>
                <a:gd name="connsiteY3" fmla="*/ 11111 h 21911"/>
                <a:gd name="connsiteX4" fmla="*/ 23313 w 26788"/>
                <a:gd name="connsiteY4" fmla="*/ 21911 h 21911"/>
                <a:gd name="connsiteX5" fmla="*/ 8301 w 26788"/>
                <a:gd name="connsiteY5" fmla="*/ 18223 h 21911"/>
                <a:gd name="connsiteX6" fmla="*/ 0 w 26788"/>
                <a:gd name="connsiteY6" fmla="*/ 11638 h 21911"/>
                <a:gd name="connsiteX7" fmla="*/ 8181 w 26788"/>
                <a:gd name="connsiteY7" fmla="*/ 5580 h 21911"/>
                <a:gd name="connsiteX0" fmla="*/ 8181 w 26788"/>
                <a:gd name="connsiteY0" fmla="*/ 5453 h 21784"/>
                <a:gd name="connsiteX1" fmla="*/ 20634 w 26788"/>
                <a:gd name="connsiteY1" fmla="*/ 184 h 21784"/>
                <a:gd name="connsiteX2" fmla="*/ 23233 w 26788"/>
                <a:gd name="connsiteY2" fmla="*/ 1238 h 21784"/>
                <a:gd name="connsiteX3" fmla="*/ 26788 w 26788"/>
                <a:gd name="connsiteY3" fmla="*/ 10984 h 21784"/>
                <a:gd name="connsiteX4" fmla="*/ 23313 w 26788"/>
                <a:gd name="connsiteY4" fmla="*/ 21784 h 21784"/>
                <a:gd name="connsiteX5" fmla="*/ 8301 w 26788"/>
                <a:gd name="connsiteY5" fmla="*/ 18096 h 21784"/>
                <a:gd name="connsiteX6" fmla="*/ 0 w 26788"/>
                <a:gd name="connsiteY6" fmla="*/ 11511 h 21784"/>
                <a:gd name="connsiteX7" fmla="*/ 8181 w 26788"/>
                <a:gd name="connsiteY7" fmla="*/ 5453 h 21784"/>
                <a:gd name="connsiteX0" fmla="*/ 8181 w 26788"/>
                <a:gd name="connsiteY0" fmla="*/ 5636 h 21967"/>
                <a:gd name="connsiteX1" fmla="*/ 20634 w 26788"/>
                <a:gd name="connsiteY1" fmla="*/ 367 h 21967"/>
                <a:gd name="connsiteX2" fmla="*/ 23233 w 26788"/>
                <a:gd name="connsiteY2" fmla="*/ 1421 h 21967"/>
                <a:gd name="connsiteX3" fmla="*/ 26788 w 26788"/>
                <a:gd name="connsiteY3" fmla="*/ 11167 h 21967"/>
                <a:gd name="connsiteX4" fmla="*/ 23313 w 26788"/>
                <a:gd name="connsiteY4" fmla="*/ 21967 h 21967"/>
                <a:gd name="connsiteX5" fmla="*/ 8301 w 26788"/>
                <a:gd name="connsiteY5" fmla="*/ 18279 h 21967"/>
                <a:gd name="connsiteX6" fmla="*/ 0 w 26788"/>
                <a:gd name="connsiteY6" fmla="*/ 11694 h 21967"/>
                <a:gd name="connsiteX7" fmla="*/ 8181 w 26788"/>
                <a:gd name="connsiteY7" fmla="*/ 5636 h 21967"/>
                <a:gd name="connsiteX0" fmla="*/ 8181 w 26788"/>
                <a:gd name="connsiteY0" fmla="*/ 6089 h 22420"/>
                <a:gd name="connsiteX1" fmla="*/ 20634 w 26788"/>
                <a:gd name="connsiteY1" fmla="*/ 820 h 22420"/>
                <a:gd name="connsiteX2" fmla="*/ 22001 w 26788"/>
                <a:gd name="connsiteY2" fmla="*/ 118 h 22420"/>
                <a:gd name="connsiteX3" fmla="*/ 23233 w 26788"/>
                <a:gd name="connsiteY3" fmla="*/ 1874 h 22420"/>
                <a:gd name="connsiteX4" fmla="*/ 26788 w 26788"/>
                <a:gd name="connsiteY4" fmla="*/ 11620 h 22420"/>
                <a:gd name="connsiteX5" fmla="*/ 23313 w 26788"/>
                <a:gd name="connsiteY5" fmla="*/ 22420 h 22420"/>
                <a:gd name="connsiteX6" fmla="*/ 8301 w 26788"/>
                <a:gd name="connsiteY6" fmla="*/ 18732 h 22420"/>
                <a:gd name="connsiteX7" fmla="*/ 0 w 26788"/>
                <a:gd name="connsiteY7" fmla="*/ 12147 h 22420"/>
                <a:gd name="connsiteX8" fmla="*/ 8181 w 26788"/>
                <a:gd name="connsiteY8" fmla="*/ 6089 h 22420"/>
                <a:gd name="connsiteX0" fmla="*/ 8181 w 26788"/>
                <a:gd name="connsiteY0" fmla="*/ 5666 h 21997"/>
                <a:gd name="connsiteX1" fmla="*/ 20634 w 26788"/>
                <a:gd name="connsiteY1" fmla="*/ 397 h 21997"/>
                <a:gd name="connsiteX2" fmla="*/ 21921 w 26788"/>
                <a:gd name="connsiteY2" fmla="*/ 749 h 21997"/>
                <a:gd name="connsiteX3" fmla="*/ 23233 w 26788"/>
                <a:gd name="connsiteY3" fmla="*/ 1451 h 21997"/>
                <a:gd name="connsiteX4" fmla="*/ 26788 w 26788"/>
                <a:gd name="connsiteY4" fmla="*/ 11197 h 21997"/>
                <a:gd name="connsiteX5" fmla="*/ 23313 w 26788"/>
                <a:gd name="connsiteY5" fmla="*/ 21997 h 21997"/>
                <a:gd name="connsiteX6" fmla="*/ 8301 w 26788"/>
                <a:gd name="connsiteY6" fmla="*/ 18309 h 21997"/>
                <a:gd name="connsiteX7" fmla="*/ 0 w 26788"/>
                <a:gd name="connsiteY7" fmla="*/ 11724 h 21997"/>
                <a:gd name="connsiteX8" fmla="*/ 8181 w 26788"/>
                <a:gd name="connsiteY8" fmla="*/ 5666 h 21997"/>
                <a:gd name="connsiteX0" fmla="*/ 8181 w 26805"/>
                <a:gd name="connsiteY0" fmla="*/ 5666 h 20241"/>
                <a:gd name="connsiteX1" fmla="*/ 20634 w 26805"/>
                <a:gd name="connsiteY1" fmla="*/ 397 h 20241"/>
                <a:gd name="connsiteX2" fmla="*/ 21921 w 26805"/>
                <a:gd name="connsiteY2" fmla="*/ 749 h 20241"/>
                <a:gd name="connsiteX3" fmla="*/ 23233 w 26805"/>
                <a:gd name="connsiteY3" fmla="*/ 1451 h 20241"/>
                <a:gd name="connsiteX4" fmla="*/ 26788 w 26805"/>
                <a:gd name="connsiteY4" fmla="*/ 11197 h 20241"/>
                <a:gd name="connsiteX5" fmla="*/ 21945 w 26805"/>
                <a:gd name="connsiteY5" fmla="*/ 20241 h 20241"/>
                <a:gd name="connsiteX6" fmla="*/ 8301 w 26805"/>
                <a:gd name="connsiteY6" fmla="*/ 18309 h 20241"/>
                <a:gd name="connsiteX7" fmla="*/ 0 w 26805"/>
                <a:gd name="connsiteY7" fmla="*/ 11724 h 20241"/>
                <a:gd name="connsiteX8" fmla="*/ 8181 w 26805"/>
                <a:gd name="connsiteY8" fmla="*/ 5666 h 20241"/>
                <a:gd name="connsiteX0" fmla="*/ 8181 w 26805"/>
                <a:gd name="connsiteY0" fmla="*/ 5752 h 20327"/>
                <a:gd name="connsiteX1" fmla="*/ 20634 w 26805"/>
                <a:gd name="connsiteY1" fmla="*/ 483 h 20327"/>
                <a:gd name="connsiteX2" fmla="*/ 21921 w 26805"/>
                <a:gd name="connsiteY2" fmla="*/ 484 h 20327"/>
                <a:gd name="connsiteX3" fmla="*/ 23233 w 26805"/>
                <a:gd name="connsiteY3" fmla="*/ 1537 h 20327"/>
                <a:gd name="connsiteX4" fmla="*/ 26788 w 26805"/>
                <a:gd name="connsiteY4" fmla="*/ 11283 h 20327"/>
                <a:gd name="connsiteX5" fmla="*/ 21945 w 26805"/>
                <a:gd name="connsiteY5" fmla="*/ 20327 h 20327"/>
                <a:gd name="connsiteX6" fmla="*/ 8301 w 26805"/>
                <a:gd name="connsiteY6" fmla="*/ 18395 h 20327"/>
                <a:gd name="connsiteX7" fmla="*/ 0 w 26805"/>
                <a:gd name="connsiteY7" fmla="*/ 11810 h 20327"/>
                <a:gd name="connsiteX8" fmla="*/ 8181 w 26805"/>
                <a:gd name="connsiteY8" fmla="*/ 5752 h 20327"/>
                <a:gd name="connsiteX0" fmla="*/ 8181 w 26848"/>
                <a:gd name="connsiteY0" fmla="*/ 5752 h 18922"/>
                <a:gd name="connsiteX1" fmla="*/ 20634 w 26848"/>
                <a:gd name="connsiteY1" fmla="*/ 483 h 18922"/>
                <a:gd name="connsiteX2" fmla="*/ 21921 w 26848"/>
                <a:gd name="connsiteY2" fmla="*/ 484 h 18922"/>
                <a:gd name="connsiteX3" fmla="*/ 23233 w 26848"/>
                <a:gd name="connsiteY3" fmla="*/ 1537 h 18922"/>
                <a:gd name="connsiteX4" fmla="*/ 26788 w 26848"/>
                <a:gd name="connsiteY4" fmla="*/ 11283 h 18922"/>
                <a:gd name="connsiteX5" fmla="*/ 20577 w 26848"/>
                <a:gd name="connsiteY5" fmla="*/ 18922 h 18922"/>
                <a:gd name="connsiteX6" fmla="*/ 8301 w 26848"/>
                <a:gd name="connsiteY6" fmla="*/ 18395 h 18922"/>
                <a:gd name="connsiteX7" fmla="*/ 0 w 26848"/>
                <a:gd name="connsiteY7" fmla="*/ 11810 h 18922"/>
                <a:gd name="connsiteX8" fmla="*/ 8181 w 26848"/>
                <a:gd name="connsiteY8" fmla="*/ 5752 h 18922"/>
                <a:gd name="connsiteX0" fmla="*/ 8181 w 26848"/>
                <a:gd name="connsiteY0" fmla="*/ 5752 h 18922"/>
                <a:gd name="connsiteX1" fmla="*/ 20634 w 26848"/>
                <a:gd name="connsiteY1" fmla="*/ 483 h 18922"/>
                <a:gd name="connsiteX2" fmla="*/ 21921 w 26848"/>
                <a:gd name="connsiteY2" fmla="*/ 484 h 18922"/>
                <a:gd name="connsiteX3" fmla="*/ 23233 w 26848"/>
                <a:gd name="connsiteY3" fmla="*/ 1537 h 18922"/>
                <a:gd name="connsiteX4" fmla="*/ 26788 w 26848"/>
                <a:gd name="connsiteY4" fmla="*/ 11283 h 18922"/>
                <a:gd name="connsiteX5" fmla="*/ 20577 w 26848"/>
                <a:gd name="connsiteY5" fmla="*/ 18922 h 18922"/>
                <a:gd name="connsiteX6" fmla="*/ 8462 w 26848"/>
                <a:gd name="connsiteY6" fmla="*/ 16990 h 18922"/>
                <a:gd name="connsiteX7" fmla="*/ 0 w 26848"/>
                <a:gd name="connsiteY7" fmla="*/ 11810 h 18922"/>
                <a:gd name="connsiteX8" fmla="*/ 8181 w 26848"/>
                <a:gd name="connsiteY8" fmla="*/ 5752 h 18922"/>
                <a:gd name="connsiteX0" fmla="*/ 8181 w 26848"/>
                <a:gd name="connsiteY0" fmla="*/ 5752 h 18922"/>
                <a:gd name="connsiteX1" fmla="*/ 20634 w 26848"/>
                <a:gd name="connsiteY1" fmla="*/ 483 h 18922"/>
                <a:gd name="connsiteX2" fmla="*/ 21921 w 26848"/>
                <a:gd name="connsiteY2" fmla="*/ 484 h 18922"/>
                <a:gd name="connsiteX3" fmla="*/ 23233 w 26848"/>
                <a:gd name="connsiteY3" fmla="*/ 1537 h 18922"/>
                <a:gd name="connsiteX4" fmla="*/ 26788 w 26848"/>
                <a:gd name="connsiteY4" fmla="*/ 11283 h 18922"/>
                <a:gd name="connsiteX5" fmla="*/ 20577 w 26848"/>
                <a:gd name="connsiteY5" fmla="*/ 18922 h 18922"/>
                <a:gd name="connsiteX6" fmla="*/ 8382 w 26848"/>
                <a:gd name="connsiteY6" fmla="*/ 16288 h 18922"/>
                <a:gd name="connsiteX7" fmla="*/ 0 w 26848"/>
                <a:gd name="connsiteY7" fmla="*/ 11810 h 18922"/>
                <a:gd name="connsiteX8" fmla="*/ 8181 w 26848"/>
                <a:gd name="connsiteY8" fmla="*/ 5752 h 18922"/>
                <a:gd name="connsiteX0" fmla="*/ 8181 w 26848"/>
                <a:gd name="connsiteY0" fmla="*/ 5752 h 18922"/>
                <a:gd name="connsiteX1" fmla="*/ 20634 w 26848"/>
                <a:gd name="connsiteY1" fmla="*/ 483 h 18922"/>
                <a:gd name="connsiteX2" fmla="*/ 21921 w 26848"/>
                <a:gd name="connsiteY2" fmla="*/ 484 h 18922"/>
                <a:gd name="connsiteX3" fmla="*/ 23233 w 26848"/>
                <a:gd name="connsiteY3" fmla="*/ 1537 h 18922"/>
                <a:gd name="connsiteX4" fmla="*/ 26788 w 26848"/>
                <a:gd name="connsiteY4" fmla="*/ 11283 h 18922"/>
                <a:gd name="connsiteX5" fmla="*/ 20577 w 26848"/>
                <a:gd name="connsiteY5" fmla="*/ 18922 h 18922"/>
                <a:gd name="connsiteX6" fmla="*/ 8382 w 26848"/>
                <a:gd name="connsiteY6" fmla="*/ 16288 h 18922"/>
                <a:gd name="connsiteX7" fmla="*/ 0 w 26848"/>
                <a:gd name="connsiteY7" fmla="*/ 11810 h 18922"/>
                <a:gd name="connsiteX8" fmla="*/ 8181 w 26848"/>
                <a:gd name="connsiteY8" fmla="*/ 5752 h 18922"/>
                <a:gd name="connsiteX0" fmla="*/ 8181 w 26848"/>
                <a:gd name="connsiteY0" fmla="*/ 5752 h 18922"/>
                <a:gd name="connsiteX1" fmla="*/ 20634 w 26848"/>
                <a:gd name="connsiteY1" fmla="*/ 483 h 18922"/>
                <a:gd name="connsiteX2" fmla="*/ 21921 w 26848"/>
                <a:gd name="connsiteY2" fmla="*/ 484 h 18922"/>
                <a:gd name="connsiteX3" fmla="*/ 23233 w 26848"/>
                <a:gd name="connsiteY3" fmla="*/ 1537 h 18922"/>
                <a:gd name="connsiteX4" fmla="*/ 26788 w 26848"/>
                <a:gd name="connsiteY4" fmla="*/ 11283 h 18922"/>
                <a:gd name="connsiteX5" fmla="*/ 20577 w 26848"/>
                <a:gd name="connsiteY5" fmla="*/ 18922 h 18922"/>
                <a:gd name="connsiteX6" fmla="*/ 8382 w 26848"/>
                <a:gd name="connsiteY6" fmla="*/ 16288 h 18922"/>
                <a:gd name="connsiteX7" fmla="*/ 0 w 26848"/>
                <a:gd name="connsiteY7" fmla="*/ 11810 h 18922"/>
                <a:gd name="connsiteX8" fmla="*/ 8181 w 26848"/>
                <a:gd name="connsiteY8" fmla="*/ 5752 h 18922"/>
                <a:gd name="connsiteX0" fmla="*/ 8181 w 26848"/>
                <a:gd name="connsiteY0" fmla="*/ 5752 h 18922"/>
                <a:gd name="connsiteX1" fmla="*/ 20634 w 26848"/>
                <a:gd name="connsiteY1" fmla="*/ 483 h 18922"/>
                <a:gd name="connsiteX2" fmla="*/ 21921 w 26848"/>
                <a:gd name="connsiteY2" fmla="*/ 484 h 18922"/>
                <a:gd name="connsiteX3" fmla="*/ 23233 w 26848"/>
                <a:gd name="connsiteY3" fmla="*/ 1537 h 18922"/>
                <a:gd name="connsiteX4" fmla="*/ 26788 w 26848"/>
                <a:gd name="connsiteY4" fmla="*/ 11283 h 18922"/>
                <a:gd name="connsiteX5" fmla="*/ 20577 w 26848"/>
                <a:gd name="connsiteY5" fmla="*/ 18922 h 18922"/>
                <a:gd name="connsiteX6" fmla="*/ 8382 w 26848"/>
                <a:gd name="connsiteY6" fmla="*/ 16288 h 18922"/>
                <a:gd name="connsiteX7" fmla="*/ 0 w 26848"/>
                <a:gd name="connsiteY7" fmla="*/ 11810 h 18922"/>
                <a:gd name="connsiteX8" fmla="*/ 8181 w 26848"/>
                <a:gd name="connsiteY8" fmla="*/ 5752 h 18922"/>
                <a:gd name="connsiteX0" fmla="*/ 8181 w 26848"/>
                <a:gd name="connsiteY0" fmla="*/ 5395 h 18565"/>
                <a:gd name="connsiteX1" fmla="*/ 18945 w 26848"/>
                <a:gd name="connsiteY1" fmla="*/ 828 h 18565"/>
                <a:gd name="connsiteX2" fmla="*/ 21921 w 26848"/>
                <a:gd name="connsiteY2" fmla="*/ 127 h 18565"/>
                <a:gd name="connsiteX3" fmla="*/ 23233 w 26848"/>
                <a:gd name="connsiteY3" fmla="*/ 1180 h 18565"/>
                <a:gd name="connsiteX4" fmla="*/ 26788 w 26848"/>
                <a:gd name="connsiteY4" fmla="*/ 10926 h 18565"/>
                <a:gd name="connsiteX5" fmla="*/ 20577 w 26848"/>
                <a:gd name="connsiteY5" fmla="*/ 18565 h 18565"/>
                <a:gd name="connsiteX6" fmla="*/ 8382 w 26848"/>
                <a:gd name="connsiteY6" fmla="*/ 15931 h 18565"/>
                <a:gd name="connsiteX7" fmla="*/ 0 w 26848"/>
                <a:gd name="connsiteY7" fmla="*/ 11453 h 18565"/>
                <a:gd name="connsiteX8" fmla="*/ 8181 w 26848"/>
                <a:gd name="connsiteY8" fmla="*/ 5395 h 18565"/>
                <a:gd name="connsiteX0" fmla="*/ 8181 w 26788"/>
                <a:gd name="connsiteY0" fmla="*/ 5592 h 18762"/>
                <a:gd name="connsiteX1" fmla="*/ 18945 w 26788"/>
                <a:gd name="connsiteY1" fmla="*/ 1025 h 18762"/>
                <a:gd name="connsiteX2" fmla="*/ 21921 w 26788"/>
                <a:gd name="connsiteY2" fmla="*/ 324 h 18762"/>
                <a:gd name="connsiteX3" fmla="*/ 20417 w 26788"/>
                <a:gd name="connsiteY3" fmla="*/ 1026 h 18762"/>
                <a:gd name="connsiteX4" fmla="*/ 26788 w 26788"/>
                <a:gd name="connsiteY4" fmla="*/ 11123 h 18762"/>
                <a:gd name="connsiteX5" fmla="*/ 20577 w 26788"/>
                <a:gd name="connsiteY5" fmla="*/ 18762 h 18762"/>
                <a:gd name="connsiteX6" fmla="*/ 8382 w 26788"/>
                <a:gd name="connsiteY6" fmla="*/ 16128 h 18762"/>
                <a:gd name="connsiteX7" fmla="*/ 0 w 26788"/>
                <a:gd name="connsiteY7" fmla="*/ 11650 h 18762"/>
                <a:gd name="connsiteX8" fmla="*/ 8181 w 26788"/>
                <a:gd name="connsiteY8" fmla="*/ 5592 h 18762"/>
                <a:gd name="connsiteX0" fmla="*/ 8181 w 26788"/>
                <a:gd name="connsiteY0" fmla="*/ 5592 h 18762"/>
                <a:gd name="connsiteX1" fmla="*/ 18945 w 26788"/>
                <a:gd name="connsiteY1" fmla="*/ 1025 h 18762"/>
                <a:gd name="connsiteX2" fmla="*/ 21921 w 26788"/>
                <a:gd name="connsiteY2" fmla="*/ 324 h 18762"/>
                <a:gd name="connsiteX3" fmla="*/ 20417 w 26788"/>
                <a:gd name="connsiteY3" fmla="*/ 1026 h 18762"/>
                <a:gd name="connsiteX4" fmla="*/ 26788 w 26788"/>
                <a:gd name="connsiteY4" fmla="*/ 11123 h 18762"/>
                <a:gd name="connsiteX5" fmla="*/ 20577 w 26788"/>
                <a:gd name="connsiteY5" fmla="*/ 18762 h 18762"/>
                <a:gd name="connsiteX6" fmla="*/ 8382 w 26788"/>
                <a:gd name="connsiteY6" fmla="*/ 16128 h 18762"/>
                <a:gd name="connsiteX7" fmla="*/ 0 w 26788"/>
                <a:gd name="connsiteY7" fmla="*/ 11650 h 18762"/>
                <a:gd name="connsiteX8" fmla="*/ 8181 w 26788"/>
                <a:gd name="connsiteY8" fmla="*/ 5592 h 18762"/>
                <a:gd name="connsiteX0" fmla="*/ 8181 w 26788"/>
                <a:gd name="connsiteY0" fmla="*/ 5592 h 18762"/>
                <a:gd name="connsiteX1" fmla="*/ 18945 w 26788"/>
                <a:gd name="connsiteY1" fmla="*/ 1025 h 18762"/>
                <a:gd name="connsiteX2" fmla="*/ 21921 w 26788"/>
                <a:gd name="connsiteY2" fmla="*/ 324 h 18762"/>
                <a:gd name="connsiteX3" fmla="*/ 20417 w 26788"/>
                <a:gd name="connsiteY3" fmla="*/ 1026 h 18762"/>
                <a:gd name="connsiteX4" fmla="*/ 26788 w 26788"/>
                <a:gd name="connsiteY4" fmla="*/ 11123 h 18762"/>
                <a:gd name="connsiteX5" fmla="*/ 20577 w 26788"/>
                <a:gd name="connsiteY5" fmla="*/ 18762 h 18762"/>
                <a:gd name="connsiteX6" fmla="*/ 8382 w 26788"/>
                <a:gd name="connsiteY6" fmla="*/ 16128 h 18762"/>
                <a:gd name="connsiteX7" fmla="*/ 0 w 26788"/>
                <a:gd name="connsiteY7" fmla="*/ 11650 h 18762"/>
                <a:gd name="connsiteX8" fmla="*/ 8181 w 26788"/>
                <a:gd name="connsiteY8" fmla="*/ 5592 h 18762"/>
                <a:gd name="connsiteX0" fmla="*/ 8181 w 26788"/>
                <a:gd name="connsiteY0" fmla="*/ 5069 h 18239"/>
                <a:gd name="connsiteX1" fmla="*/ 18945 w 26788"/>
                <a:gd name="connsiteY1" fmla="*/ 502 h 18239"/>
                <a:gd name="connsiteX2" fmla="*/ 23208 w 26788"/>
                <a:gd name="connsiteY2" fmla="*/ 2611 h 18239"/>
                <a:gd name="connsiteX3" fmla="*/ 20417 w 26788"/>
                <a:gd name="connsiteY3" fmla="*/ 503 h 18239"/>
                <a:gd name="connsiteX4" fmla="*/ 26788 w 26788"/>
                <a:gd name="connsiteY4" fmla="*/ 10600 h 18239"/>
                <a:gd name="connsiteX5" fmla="*/ 20577 w 26788"/>
                <a:gd name="connsiteY5" fmla="*/ 18239 h 18239"/>
                <a:gd name="connsiteX6" fmla="*/ 8382 w 26788"/>
                <a:gd name="connsiteY6" fmla="*/ 15605 h 18239"/>
                <a:gd name="connsiteX7" fmla="*/ 0 w 26788"/>
                <a:gd name="connsiteY7" fmla="*/ 11127 h 18239"/>
                <a:gd name="connsiteX8" fmla="*/ 8181 w 26788"/>
                <a:gd name="connsiteY8" fmla="*/ 5069 h 18239"/>
                <a:gd name="connsiteX0" fmla="*/ 8181 w 26788"/>
                <a:gd name="connsiteY0" fmla="*/ 4773 h 17943"/>
                <a:gd name="connsiteX1" fmla="*/ 18945 w 26788"/>
                <a:gd name="connsiteY1" fmla="*/ 206 h 17943"/>
                <a:gd name="connsiteX2" fmla="*/ 23208 w 26788"/>
                <a:gd name="connsiteY2" fmla="*/ 2315 h 17943"/>
                <a:gd name="connsiteX3" fmla="*/ 20256 w 26788"/>
                <a:gd name="connsiteY3" fmla="*/ 909 h 17943"/>
                <a:gd name="connsiteX4" fmla="*/ 26788 w 26788"/>
                <a:gd name="connsiteY4" fmla="*/ 10304 h 17943"/>
                <a:gd name="connsiteX5" fmla="*/ 20577 w 26788"/>
                <a:gd name="connsiteY5" fmla="*/ 17943 h 17943"/>
                <a:gd name="connsiteX6" fmla="*/ 8382 w 26788"/>
                <a:gd name="connsiteY6" fmla="*/ 15309 h 17943"/>
                <a:gd name="connsiteX7" fmla="*/ 0 w 26788"/>
                <a:gd name="connsiteY7" fmla="*/ 10831 h 17943"/>
                <a:gd name="connsiteX8" fmla="*/ 8181 w 26788"/>
                <a:gd name="connsiteY8" fmla="*/ 4773 h 17943"/>
                <a:gd name="connsiteX0" fmla="*/ 8181 w 26788"/>
                <a:gd name="connsiteY0" fmla="*/ 4773 h 17943"/>
                <a:gd name="connsiteX1" fmla="*/ 18945 w 26788"/>
                <a:gd name="connsiteY1" fmla="*/ 206 h 17943"/>
                <a:gd name="connsiteX2" fmla="*/ 23208 w 26788"/>
                <a:gd name="connsiteY2" fmla="*/ 2315 h 17943"/>
                <a:gd name="connsiteX3" fmla="*/ 20256 w 26788"/>
                <a:gd name="connsiteY3" fmla="*/ 909 h 17943"/>
                <a:gd name="connsiteX4" fmla="*/ 26788 w 26788"/>
                <a:gd name="connsiteY4" fmla="*/ 10304 h 17943"/>
                <a:gd name="connsiteX5" fmla="*/ 20577 w 26788"/>
                <a:gd name="connsiteY5" fmla="*/ 17943 h 17943"/>
                <a:gd name="connsiteX6" fmla="*/ 8382 w 26788"/>
                <a:gd name="connsiteY6" fmla="*/ 15309 h 17943"/>
                <a:gd name="connsiteX7" fmla="*/ 0 w 26788"/>
                <a:gd name="connsiteY7" fmla="*/ 10831 h 17943"/>
                <a:gd name="connsiteX8" fmla="*/ 8181 w 26788"/>
                <a:gd name="connsiteY8" fmla="*/ 4773 h 17943"/>
                <a:gd name="connsiteX0" fmla="*/ 8181 w 26788"/>
                <a:gd name="connsiteY0" fmla="*/ 4773 h 17943"/>
                <a:gd name="connsiteX1" fmla="*/ 18945 w 26788"/>
                <a:gd name="connsiteY1" fmla="*/ 206 h 17943"/>
                <a:gd name="connsiteX2" fmla="*/ 23208 w 26788"/>
                <a:gd name="connsiteY2" fmla="*/ 2315 h 17943"/>
                <a:gd name="connsiteX3" fmla="*/ 20256 w 26788"/>
                <a:gd name="connsiteY3" fmla="*/ 909 h 17943"/>
                <a:gd name="connsiteX4" fmla="*/ 26788 w 26788"/>
                <a:gd name="connsiteY4" fmla="*/ 10304 h 17943"/>
                <a:gd name="connsiteX5" fmla="*/ 20577 w 26788"/>
                <a:gd name="connsiteY5" fmla="*/ 17943 h 17943"/>
                <a:gd name="connsiteX6" fmla="*/ 8382 w 26788"/>
                <a:gd name="connsiteY6" fmla="*/ 15309 h 17943"/>
                <a:gd name="connsiteX7" fmla="*/ 0 w 26788"/>
                <a:gd name="connsiteY7" fmla="*/ 10831 h 17943"/>
                <a:gd name="connsiteX8" fmla="*/ 8181 w 26788"/>
                <a:gd name="connsiteY8" fmla="*/ 4773 h 17943"/>
                <a:gd name="connsiteX0" fmla="*/ 8181 w 26788"/>
                <a:gd name="connsiteY0" fmla="*/ 4773 h 17943"/>
                <a:gd name="connsiteX1" fmla="*/ 18945 w 26788"/>
                <a:gd name="connsiteY1" fmla="*/ 206 h 17943"/>
                <a:gd name="connsiteX2" fmla="*/ 23208 w 26788"/>
                <a:gd name="connsiteY2" fmla="*/ 2315 h 17943"/>
                <a:gd name="connsiteX3" fmla="*/ 20256 w 26788"/>
                <a:gd name="connsiteY3" fmla="*/ 909 h 17943"/>
                <a:gd name="connsiteX4" fmla="*/ 26788 w 26788"/>
                <a:gd name="connsiteY4" fmla="*/ 10304 h 17943"/>
                <a:gd name="connsiteX5" fmla="*/ 20577 w 26788"/>
                <a:gd name="connsiteY5" fmla="*/ 17943 h 17943"/>
                <a:gd name="connsiteX6" fmla="*/ 8382 w 26788"/>
                <a:gd name="connsiteY6" fmla="*/ 15309 h 17943"/>
                <a:gd name="connsiteX7" fmla="*/ 0 w 26788"/>
                <a:gd name="connsiteY7" fmla="*/ 10831 h 17943"/>
                <a:gd name="connsiteX8" fmla="*/ 8181 w 26788"/>
                <a:gd name="connsiteY8" fmla="*/ 4773 h 17943"/>
                <a:gd name="connsiteX0" fmla="*/ 8181 w 26788"/>
                <a:gd name="connsiteY0" fmla="*/ 4773 h 17943"/>
                <a:gd name="connsiteX1" fmla="*/ 18945 w 26788"/>
                <a:gd name="connsiteY1" fmla="*/ 206 h 17943"/>
                <a:gd name="connsiteX2" fmla="*/ 23208 w 26788"/>
                <a:gd name="connsiteY2" fmla="*/ 2315 h 17943"/>
                <a:gd name="connsiteX3" fmla="*/ 20256 w 26788"/>
                <a:gd name="connsiteY3" fmla="*/ 909 h 17943"/>
                <a:gd name="connsiteX4" fmla="*/ 26788 w 26788"/>
                <a:gd name="connsiteY4" fmla="*/ 10304 h 17943"/>
                <a:gd name="connsiteX5" fmla="*/ 20577 w 26788"/>
                <a:gd name="connsiteY5" fmla="*/ 17943 h 17943"/>
                <a:gd name="connsiteX6" fmla="*/ 8382 w 26788"/>
                <a:gd name="connsiteY6" fmla="*/ 15309 h 17943"/>
                <a:gd name="connsiteX7" fmla="*/ 0 w 26788"/>
                <a:gd name="connsiteY7" fmla="*/ 10831 h 17943"/>
                <a:gd name="connsiteX8" fmla="*/ 8181 w 26788"/>
                <a:gd name="connsiteY8" fmla="*/ 4773 h 1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788" h="17943">
                  <a:moveTo>
                    <a:pt x="8181" y="4773"/>
                  </a:moveTo>
                  <a:cubicBezTo>
                    <a:pt x="11781" y="3587"/>
                    <a:pt x="16302" y="1611"/>
                    <a:pt x="18945" y="206"/>
                  </a:cubicBezTo>
                  <a:cubicBezTo>
                    <a:pt x="21248" y="-789"/>
                    <a:pt x="22775" y="2139"/>
                    <a:pt x="23208" y="2315"/>
                  </a:cubicBezTo>
                  <a:cubicBezTo>
                    <a:pt x="23641" y="2491"/>
                    <a:pt x="19297" y="397"/>
                    <a:pt x="20256" y="909"/>
                  </a:cubicBezTo>
                  <a:cubicBezTo>
                    <a:pt x="23703" y="2314"/>
                    <a:pt x="26735" y="7465"/>
                    <a:pt x="26788" y="10304"/>
                  </a:cubicBezTo>
                  <a:cubicBezTo>
                    <a:pt x="26841" y="13143"/>
                    <a:pt x="22496" y="17943"/>
                    <a:pt x="20577" y="17943"/>
                  </a:cubicBezTo>
                  <a:lnTo>
                    <a:pt x="8382" y="15309"/>
                  </a:lnTo>
                  <a:cubicBezTo>
                    <a:pt x="6383" y="14431"/>
                    <a:pt x="34" y="12587"/>
                    <a:pt x="0" y="10831"/>
                  </a:cubicBezTo>
                  <a:cubicBezTo>
                    <a:pt x="-34" y="9075"/>
                    <a:pt x="5940" y="6178"/>
                    <a:pt x="8181" y="4773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rgbClr val="FFFF00"/>
                  </a:solidFill>
                  <a:latin typeface="NikoshBAN"/>
                </a:rPr>
                <a:t>          </a:t>
              </a:r>
              <a:endPara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endParaRPr>
            </a:p>
          </p:txBody>
        </p:sp>
        <p:sp>
          <p:nvSpPr>
            <p:cNvPr id="48" name="Flowchart: Data 4"/>
            <p:cNvSpPr/>
            <p:nvPr/>
          </p:nvSpPr>
          <p:spPr>
            <a:xfrm rot="20012379" flipH="1">
              <a:off x="3478707" y="708900"/>
              <a:ext cx="454166" cy="880607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4759 w 10000"/>
                <a:gd name="connsiteY1" fmla="*/ 141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4759 w 10000"/>
                <a:gd name="connsiteY1" fmla="*/ 141 h 10000"/>
                <a:gd name="connsiteX2" fmla="*/ 10000 w 10000"/>
                <a:gd name="connsiteY2" fmla="*/ 0 h 10000"/>
                <a:gd name="connsiteX3" fmla="*/ 9528 w 10000"/>
                <a:gd name="connsiteY3" fmla="*/ 8480 h 10000"/>
                <a:gd name="connsiteX4" fmla="*/ 0 w 10000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4759" y="141"/>
                  </a:lnTo>
                  <a:lnTo>
                    <a:pt x="10000" y="0"/>
                  </a:lnTo>
                  <a:cubicBezTo>
                    <a:pt x="9843" y="2827"/>
                    <a:pt x="9685" y="5653"/>
                    <a:pt x="9528" y="8480"/>
                  </a:cubicBezTo>
                  <a:lnTo>
                    <a:pt x="0" y="1000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lowchart: Data 4"/>
            <p:cNvSpPr/>
            <p:nvPr/>
          </p:nvSpPr>
          <p:spPr>
            <a:xfrm rot="1217239" flipH="1" flipV="1">
              <a:off x="3533428" y="1760488"/>
              <a:ext cx="494759" cy="899340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4759 w 10000"/>
                <a:gd name="connsiteY1" fmla="*/ 141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4759 w 10000"/>
                <a:gd name="connsiteY1" fmla="*/ 141 h 10000"/>
                <a:gd name="connsiteX2" fmla="*/ 10000 w 10000"/>
                <a:gd name="connsiteY2" fmla="*/ 0 h 10000"/>
                <a:gd name="connsiteX3" fmla="*/ 9528 w 10000"/>
                <a:gd name="connsiteY3" fmla="*/ 8480 h 10000"/>
                <a:gd name="connsiteX4" fmla="*/ 0 w 10000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4759" y="141"/>
                  </a:lnTo>
                  <a:lnTo>
                    <a:pt x="10000" y="0"/>
                  </a:lnTo>
                  <a:cubicBezTo>
                    <a:pt x="9843" y="2827"/>
                    <a:pt x="9685" y="5653"/>
                    <a:pt x="9528" y="8480"/>
                  </a:cubicBezTo>
                  <a:lnTo>
                    <a:pt x="0" y="1000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lowchart: Data 4"/>
            <p:cNvSpPr/>
            <p:nvPr/>
          </p:nvSpPr>
          <p:spPr>
            <a:xfrm rot="20275931" flipH="1">
              <a:off x="2404531" y="1231546"/>
              <a:ext cx="454166" cy="461798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4759 w 10000"/>
                <a:gd name="connsiteY1" fmla="*/ 141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4759 w 10000"/>
                <a:gd name="connsiteY1" fmla="*/ 141 h 10000"/>
                <a:gd name="connsiteX2" fmla="*/ 10000 w 10000"/>
                <a:gd name="connsiteY2" fmla="*/ 0 h 10000"/>
                <a:gd name="connsiteX3" fmla="*/ 9528 w 10000"/>
                <a:gd name="connsiteY3" fmla="*/ 8480 h 10000"/>
                <a:gd name="connsiteX4" fmla="*/ 0 w 10000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4759" y="141"/>
                  </a:lnTo>
                  <a:lnTo>
                    <a:pt x="10000" y="0"/>
                  </a:lnTo>
                  <a:cubicBezTo>
                    <a:pt x="9843" y="2827"/>
                    <a:pt x="9685" y="5653"/>
                    <a:pt x="9528" y="8480"/>
                  </a:cubicBezTo>
                  <a:lnTo>
                    <a:pt x="0" y="1000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lowchart: Data 4"/>
            <p:cNvSpPr/>
            <p:nvPr/>
          </p:nvSpPr>
          <p:spPr>
            <a:xfrm rot="996601" flipH="1" flipV="1">
              <a:off x="2428656" y="1703875"/>
              <a:ext cx="429128" cy="447889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4759 w 10000"/>
                <a:gd name="connsiteY1" fmla="*/ 141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4759 w 10000"/>
                <a:gd name="connsiteY1" fmla="*/ 141 h 10000"/>
                <a:gd name="connsiteX2" fmla="*/ 10000 w 10000"/>
                <a:gd name="connsiteY2" fmla="*/ 0 h 10000"/>
                <a:gd name="connsiteX3" fmla="*/ 9528 w 10000"/>
                <a:gd name="connsiteY3" fmla="*/ 8480 h 10000"/>
                <a:gd name="connsiteX4" fmla="*/ 0 w 10000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4759" y="141"/>
                  </a:lnTo>
                  <a:lnTo>
                    <a:pt x="10000" y="0"/>
                  </a:lnTo>
                  <a:cubicBezTo>
                    <a:pt x="9843" y="2827"/>
                    <a:pt x="9685" y="5653"/>
                    <a:pt x="9528" y="8480"/>
                  </a:cubicBezTo>
                  <a:lnTo>
                    <a:pt x="0" y="1000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642843" y="2898362"/>
            <a:ext cx="48084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চলন</a:t>
            </a:r>
            <a:r>
              <a:rPr lang="en-US" sz="8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8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গতি</a:t>
            </a:r>
            <a:endParaRPr lang="en-US" sz="8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83867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48148E-6 L 1.09219 -0.00879 " pathEditMode="relative" rAng="0" ptsTypes="AA">
                                      <p:cBhvr>
                                        <p:cTn id="6" dur="3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609" y="-44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81481E-6 L 1.05716 -0.01274 " pathEditMode="relative" rAng="0" ptsTypes="AA">
                                      <p:cBhvr>
                                        <p:cTn id="8" dur="3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852" y="-64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22222E-6 L 1.13932 -0.02916 " pathEditMode="relative" rAng="0" ptsTypes="AA">
                                      <p:cBhvr>
                                        <p:cTn id="10" dur="3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966" y="-145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85185E-6 L 1.1914 -0.03541 " pathEditMode="relative" rAng="0" ptsTypes="AA">
                                      <p:cBhvr>
                                        <p:cTn id="12" dur="3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70" y="-178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22222E-6 L 1.00834 -0.01019 " pathEditMode="relative" rAng="0" ptsTypes="AA">
                                      <p:cBhvr>
                                        <p:cTn id="14" dur="3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417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7963" y="942108"/>
            <a:ext cx="953192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27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কোনো</a:t>
            </a:r>
            <a:r>
              <a:rPr lang="en-US" sz="5400" b="1" dirty="0" smtClean="0">
                <a:solidFill>
                  <a:srgbClr val="0027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5400" b="1" dirty="0" err="1" smtClean="0">
                <a:solidFill>
                  <a:srgbClr val="0027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গতিশীল</a:t>
            </a:r>
            <a:r>
              <a:rPr lang="en-US" sz="5400" b="1" dirty="0" smtClean="0">
                <a:solidFill>
                  <a:srgbClr val="0027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5400" b="1" dirty="0" err="1" smtClean="0">
                <a:solidFill>
                  <a:srgbClr val="0027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বস্তু</a:t>
            </a:r>
            <a:r>
              <a:rPr lang="en-US" sz="5400" b="1" dirty="0" smtClean="0">
                <a:solidFill>
                  <a:srgbClr val="0027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5400" b="1" dirty="0" err="1" smtClean="0">
                <a:solidFill>
                  <a:srgbClr val="0027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যদি</a:t>
            </a:r>
            <a:r>
              <a:rPr lang="en-US" sz="5400" b="1" dirty="0" smtClean="0">
                <a:solidFill>
                  <a:srgbClr val="0027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5400" b="1" dirty="0" err="1" smtClean="0">
                <a:solidFill>
                  <a:srgbClr val="0027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নির্দিষ্ট</a:t>
            </a:r>
            <a:r>
              <a:rPr lang="en-US" sz="5400" b="1" dirty="0" smtClean="0">
                <a:solidFill>
                  <a:srgbClr val="0027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5400" b="1" dirty="0" err="1" smtClean="0">
                <a:solidFill>
                  <a:srgbClr val="0027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সময়</a:t>
            </a:r>
            <a:r>
              <a:rPr lang="en-US" sz="5400" b="1" dirty="0" smtClean="0">
                <a:solidFill>
                  <a:srgbClr val="0027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5400" b="1" dirty="0" err="1" smtClean="0">
                <a:solidFill>
                  <a:srgbClr val="0027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পর</a:t>
            </a:r>
            <a:r>
              <a:rPr lang="en-US" sz="5400" b="1" dirty="0" smtClean="0">
                <a:solidFill>
                  <a:srgbClr val="0027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5400" b="1" dirty="0" err="1" smtClean="0">
                <a:solidFill>
                  <a:srgbClr val="0027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পর</a:t>
            </a:r>
            <a:r>
              <a:rPr lang="en-US" sz="5400" b="1" dirty="0" smtClean="0">
                <a:solidFill>
                  <a:srgbClr val="0027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5400" b="1" dirty="0" err="1" smtClean="0">
                <a:solidFill>
                  <a:srgbClr val="0027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একটি</a:t>
            </a:r>
            <a:r>
              <a:rPr lang="en-US" sz="5400" b="1" dirty="0" smtClean="0">
                <a:solidFill>
                  <a:srgbClr val="0027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5400" b="1" dirty="0" err="1" smtClean="0">
                <a:solidFill>
                  <a:srgbClr val="0027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নির্দিষ্ট</a:t>
            </a:r>
            <a:r>
              <a:rPr lang="en-US" sz="5400" b="1" dirty="0" smtClean="0">
                <a:solidFill>
                  <a:srgbClr val="0027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5400" b="1" dirty="0" err="1" smtClean="0">
                <a:solidFill>
                  <a:srgbClr val="0027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বিন্দু</a:t>
            </a:r>
            <a:r>
              <a:rPr lang="en-US" sz="5400" b="1" dirty="0" smtClean="0">
                <a:solidFill>
                  <a:srgbClr val="0027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5400" b="1" dirty="0" err="1" smtClean="0">
                <a:solidFill>
                  <a:srgbClr val="0027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দিয়ে</a:t>
            </a:r>
            <a:r>
              <a:rPr lang="en-US" sz="5400" b="1" dirty="0" smtClean="0">
                <a:solidFill>
                  <a:srgbClr val="0027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5400" b="1" dirty="0" err="1" smtClean="0">
                <a:solidFill>
                  <a:srgbClr val="0027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একই</a:t>
            </a:r>
            <a:r>
              <a:rPr lang="en-US" sz="5400" b="1" dirty="0" smtClean="0">
                <a:solidFill>
                  <a:srgbClr val="0027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5400" b="1" dirty="0" err="1" smtClean="0">
                <a:solidFill>
                  <a:srgbClr val="0027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দিকে</a:t>
            </a:r>
            <a:r>
              <a:rPr lang="en-US" sz="5400" b="1" dirty="0" smtClean="0">
                <a:solidFill>
                  <a:srgbClr val="0027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5400" b="1" dirty="0" err="1" smtClean="0">
                <a:solidFill>
                  <a:srgbClr val="0027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একইভাবে</a:t>
            </a:r>
            <a:r>
              <a:rPr lang="en-US" sz="5400" b="1" dirty="0" smtClean="0">
                <a:solidFill>
                  <a:srgbClr val="0027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5400" b="1" dirty="0" err="1" smtClean="0">
                <a:solidFill>
                  <a:srgbClr val="0027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অতিক্রম</a:t>
            </a:r>
            <a:r>
              <a:rPr lang="en-US" sz="5400" b="1" dirty="0" smtClean="0">
                <a:solidFill>
                  <a:srgbClr val="0027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5400" b="1" dirty="0" err="1" smtClean="0">
                <a:solidFill>
                  <a:srgbClr val="0027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করে</a:t>
            </a:r>
            <a:r>
              <a:rPr lang="en-US" sz="5400" b="1" dirty="0" smtClean="0">
                <a:solidFill>
                  <a:srgbClr val="0027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5400" b="1" dirty="0" err="1" smtClean="0">
                <a:solidFill>
                  <a:srgbClr val="0027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তাহলে</a:t>
            </a:r>
            <a:r>
              <a:rPr lang="en-US" sz="5400" b="1" dirty="0" smtClean="0">
                <a:solidFill>
                  <a:srgbClr val="0027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5400" b="1" dirty="0" err="1" smtClean="0">
                <a:solidFill>
                  <a:srgbClr val="0027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তাকে</a:t>
            </a:r>
            <a:r>
              <a:rPr lang="en-US" sz="5400" b="1" dirty="0" smtClean="0">
                <a:solidFill>
                  <a:srgbClr val="0027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5400" b="1" dirty="0" err="1" smtClean="0">
                <a:solidFill>
                  <a:srgbClr val="0027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পর্যায়বৃত্ত</a:t>
            </a:r>
            <a:r>
              <a:rPr lang="en-US" sz="5400" b="1" dirty="0" smtClean="0">
                <a:solidFill>
                  <a:srgbClr val="0027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5400" b="1" dirty="0" err="1" smtClean="0">
                <a:solidFill>
                  <a:srgbClr val="0027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গতি</a:t>
            </a:r>
            <a:r>
              <a:rPr lang="en-US" sz="5400" b="1" dirty="0" smtClean="0">
                <a:solidFill>
                  <a:srgbClr val="0027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5400" b="1" dirty="0" err="1" smtClean="0">
                <a:solidFill>
                  <a:srgbClr val="0027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বলে</a:t>
            </a:r>
            <a:r>
              <a:rPr lang="en-US" sz="5400" b="1" dirty="0" smtClean="0">
                <a:solidFill>
                  <a:srgbClr val="0027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। </a:t>
            </a:r>
            <a:endParaRPr lang="en-US" sz="5400" b="1" dirty="0">
              <a:solidFill>
                <a:srgbClr val="00277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40870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98644" y="1483184"/>
            <a:ext cx="1110374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/>
              </a:rPr>
              <a:t>স্বাগতম</a:t>
            </a:r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3511031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 rot="19800000">
            <a:off x="6216848" y="-2565155"/>
            <a:ext cx="954505" cy="8145126"/>
            <a:chOff x="5422231" y="-1299403"/>
            <a:chExt cx="954505" cy="6962266"/>
          </a:xfrm>
        </p:grpSpPr>
        <p:sp>
          <p:nvSpPr>
            <p:cNvPr id="9" name="Oval 8"/>
            <p:cNvSpPr/>
            <p:nvPr/>
          </p:nvSpPr>
          <p:spPr>
            <a:xfrm>
              <a:off x="5847347" y="2029330"/>
              <a:ext cx="529389" cy="449179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5422231" y="-1299403"/>
              <a:ext cx="770021" cy="3481133"/>
              <a:chOff x="5269832" y="2887579"/>
              <a:chExt cx="577515" cy="2622884"/>
            </a:xfrm>
            <a:noFill/>
          </p:grpSpPr>
          <p:sp>
            <p:nvSpPr>
              <p:cNvPr id="14" name="Rectangle 13"/>
              <p:cNvSpPr/>
              <p:nvPr/>
            </p:nvSpPr>
            <p:spPr>
              <a:xfrm>
                <a:off x="5462337" y="2887579"/>
                <a:ext cx="192505" cy="221381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5269832" y="5077326"/>
                <a:ext cx="577515" cy="4331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5422232" y="2181730"/>
              <a:ext cx="770021" cy="3481133"/>
              <a:chOff x="5269832" y="2887579"/>
              <a:chExt cx="577515" cy="2622884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5462337" y="2887579"/>
                <a:ext cx="192505" cy="221381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5269832" y="5077326"/>
                <a:ext cx="577515" cy="43313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3000370" y="215821"/>
            <a:ext cx="6008719" cy="6513593"/>
            <a:chOff x="2171698" y="215821"/>
            <a:chExt cx="6008719" cy="6513593"/>
          </a:xfrm>
        </p:grpSpPr>
        <p:sp>
          <p:nvSpPr>
            <p:cNvPr id="28" name="Rectangle 27"/>
            <p:cNvSpPr/>
            <p:nvPr/>
          </p:nvSpPr>
          <p:spPr>
            <a:xfrm>
              <a:off x="3056019" y="1421158"/>
              <a:ext cx="5124398" cy="23253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Flowchart: Magnetic Disk 2"/>
            <p:cNvSpPr/>
            <p:nvPr/>
          </p:nvSpPr>
          <p:spPr>
            <a:xfrm>
              <a:off x="2171698" y="6137129"/>
              <a:ext cx="1758959" cy="592285"/>
            </a:xfrm>
            <a:prstGeom prst="flowChartMagneticDisk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Flowchart: Magnetic Disk 1"/>
            <p:cNvSpPr/>
            <p:nvPr/>
          </p:nvSpPr>
          <p:spPr>
            <a:xfrm>
              <a:off x="2486025" y="5784512"/>
              <a:ext cx="1114426" cy="470810"/>
            </a:xfrm>
            <a:prstGeom prst="flowChartMagneticDisk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815389" y="215821"/>
              <a:ext cx="481262" cy="564013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580972" y="2716953"/>
            <a:ext cx="965360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পর্যায়বৃত্ত</a:t>
            </a:r>
            <a:r>
              <a:rPr lang="en-US" sz="11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115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গতি</a:t>
            </a:r>
            <a:endParaRPr lang="en-US" sz="11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6652499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45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6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2360041" y="332507"/>
            <a:ext cx="6659267" cy="6151419"/>
            <a:chOff x="2360043" y="1245818"/>
            <a:chExt cx="4423915" cy="4335057"/>
          </a:xfrm>
        </p:grpSpPr>
        <p:sp>
          <p:nvSpPr>
            <p:cNvPr id="4" name="Flowchart: Data 3"/>
            <p:cNvSpPr/>
            <p:nvPr/>
          </p:nvSpPr>
          <p:spPr>
            <a:xfrm rot="902439">
              <a:off x="4904119" y="3577425"/>
              <a:ext cx="1685303" cy="1891146"/>
            </a:xfrm>
            <a:prstGeom prst="flowChartInputOutput">
              <a:avLst/>
            </a:prstGeom>
            <a:solidFill>
              <a:schemeClr val="bg2">
                <a:lumMod val="75000"/>
              </a:schemeClr>
            </a:solidFill>
            <a:ln w="571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2879588" y="1896147"/>
              <a:ext cx="2544466" cy="3202818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408218" y="1541565"/>
              <a:ext cx="2847109" cy="1849581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4687606" y="5098965"/>
              <a:ext cx="736449" cy="9038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 flipV="1">
              <a:off x="5424054" y="5098965"/>
              <a:ext cx="633773" cy="48191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 flipV="1">
              <a:off x="6179667" y="3362436"/>
              <a:ext cx="604291" cy="495186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454311" y="3391146"/>
              <a:ext cx="725356" cy="51342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2360043" y="1245818"/>
              <a:ext cx="1504260" cy="998620"/>
            </a:xfrm>
            <a:prstGeom prst="line">
              <a:avLst/>
            </a:prstGeom>
            <a:ln w="762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9" name="Straight Connector 48"/>
          <p:cNvCxnSpPr/>
          <p:nvPr/>
        </p:nvCxnSpPr>
        <p:spPr>
          <a:xfrm flipH="1" flipV="1">
            <a:off x="1564300" y="-561109"/>
            <a:ext cx="1577804" cy="1816429"/>
          </a:xfrm>
          <a:prstGeom prst="line">
            <a:avLst/>
          </a:prstGeom>
          <a:ln w="5715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 flipV="1">
            <a:off x="2360041" y="-371851"/>
            <a:ext cx="1577804" cy="1124021"/>
          </a:xfrm>
          <a:prstGeom prst="line">
            <a:avLst/>
          </a:prstGeom>
          <a:ln w="5715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25838" y="324481"/>
            <a:ext cx="108813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দোলনায়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দুলতে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থাকা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শিশু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কিংবা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ঘড়ির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পেন্ডলাম</a:t>
            </a:r>
            <a:endParaRPr lang="en-US" sz="6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  <a:p>
            <a:pPr algn="ctr"/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সরল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স্পন্দন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গতি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।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  <a:p>
            <a:r>
              <a:rPr lang="en-US" sz="3600" dirty="0" smtClean="0">
                <a:latin typeface="NikoshBAN"/>
              </a:rPr>
              <a:t> </a:t>
            </a:r>
            <a:endParaRPr lang="en-US" sz="36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404097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1660" y="1554480"/>
            <a:ext cx="87553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0027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একটি</a:t>
            </a:r>
            <a:r>
              <a:rPr lang="en-US" sz="7200" b="1" dirty="0" smtClean="0">
                <a:solidFill>
                  <a:srgbClr val="0027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7200" b="1" dirty="0" err="1" smtClean="0">
                <a:solidFill>
                  <a:srgbClr val="0027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বিশেষ</a:t>
            </a:r>
            <a:r>
              <a:rPr lang="en-US" sz="7200" b="1" dirty="0" smtClean="0">
                <a:solidFill>
                  <a:srgbClr val="0027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7200" b="1" dirty="0" err="1" smtClean="0">
                <a:solidFill>
                  <a:srgbClr val="0027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ধরনের</a:t>
            </a:r>
            <a:r>
              <a:rPr lang="en-US" sz="7200" b="1" dirty="0" smtClean="0">
                <a:solidFill>
                  <a:srgbClr val="0027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7200" b="1" dirty="0" err="1" smtClean="0">
                <a:solidFill>
                  <a:srgbClr val="0027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গতি</a:t>
            </a:r>
            <a:r>
              <a:rPr lang="en-US" sz="7200" b="1" dirty="0" smtClean="0">
                <a:solidFill>
                  <a:srgbClr val="0027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7200" b="1" dirty="0" err="1" smtClean="0">
                <a:solidFill>
                  <a:srgbClr val="0027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হচ্ছে</a:t>
            </a:r>
            <a:r>
              <a:rPr lang="en-US" sz="7200" b="1" dirty="0" smtClean="0">
                <a:solidFill>
                  <a:srgbClr val="0027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7200" b="1" dirty="0" err="1" smtClean="0">
                <a:solidFill>
                  <a:srgbClr val="0027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সরল</a:t>
            </a:r>
            <a:r>
              <a:rPr lang="en-US" sz="7200" b="1" dirty="0" smtClean="0">
                <a:solidFill>
                  <a:srgbClr val="0027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7200" b="1" dirty="0" err="1" smtClean="0">
                <a:solidFill>
                  <a:srgbClr val="0027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স্পন্দন</a:t>
            </a:r>
            <a:r>
              <a:rPr lang="en-US" sz="7200" b="1" dirty="0" smtClean="0">
                <a:solidFill>
                  <a:srgbClr val="0027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7200" b="1" dirty="0" err="1" smtClean="0">
                <a:solidFill>
                  <a:srgbClr val="0027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গতি</a:t>
            </a:r>
            <a:r>
              <a:rPr lang="en-US" sz="7200" b="1" dirty="0" smtClean="0">
                <a:solidFill>
                  <a:srgbClr val="0027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।</a:t>
            </a:r>
            <a:endParaRPr lang="en-US" sz="7200" b="1" dirty="0">
              <a:solidFill>
                <a:srgbClr val="00277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5081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ck Arc 4"/>
          <p:cNvSpPr/>
          <p:nvPr/>
        </p:nvSpPr>
        <p:spPr>
          <a:xfrm rot="5552411" flipH="1">
            <a:off x="7747051" y="2869854"/>
            <a:ext cx="956673" cy="1008714"/>
          </a:xfrm>
          <a:prstGeom prst="blockArc">
            <a:avLst>
              <a:gd name="adj1" fmla="val 10800000"/>
              <a:gd name="adj2" fmla="val 126401"/>
              <a:gd name="adj3" fmla="val 16219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Block Arc 6"/>
          <p:cNvSpPr/>
          <p:nvPr/>
        </p:nvSpPr>
        <p:spPr>
          <a:xfrm rot="5552411" flipH="1">
            <a:off x="7377273" y="2349709"/>
            <a:ext cx="1862190" cy="2020172"/>
          </a:xfrm>
          <a:prstGeom prst="blockArc">
            <a:avLst>
              <a:gd name="adj1" fmla="val 10568978"/>
              <a:gd name="adj2" fmla="val 306626"/>
              <a:gd name="adj3" fmla="val 10370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Block Arc 7"/>
          <p:cNvSpPr/>
          <p:nvPr/>
        </p:nvSpPr>
        <p:spPr>
          <a:xfrm rot="5552411" flipH="1">
            <a:off x="6614614" y="1514861"/>
            <a:ext cx="3212791" cy="3641517"/>
          </a:xfrm>
          <a:prstGeom prst="blockArc">
            <a:avLst>
              <a:gd name="adj1" fmla="val 10981184"/>
              <a:gd name="adj2" fmla="val 114110"/>
              <a:gd name="adj3" fmla="val 10475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Block Arc 8"/>
          <p:cNvSpPr/>
          <p:nvPr/>
        </p:nvSpPr>
        <p:spPr>
          <a:xfrm rot="5552411" flipH="1">
            <a:off x="5886736" y="723298"/>
            <a:ext cx="4645243" cy="5284779"/>
          </a:xfrm>
          <a:prstGeom prst="blockArc">
            <a:avLst>
              <a:gd name="adj1" fmla="val 10981184"/>
              <a:gd name="adj2" fmla="val 115050"/>
              <a:gd name="adj3" fmla="val 9488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Block Arc 20"/>
          <p:cNvSpPr/>
          <p:nvPr/>
        </p:nvSpPr>
        <p:spPr>
          <a:xfrm rot="5552411" flipH="1">
            <a:off x="4633867" y="-498397"/>
            <a:ext cx="6552075" cy="7764745"/>
          </a:xfrm>
          <a:prstGeom prst="blockArc">
            <a:avLst>
              <a:gd name="adj1" fmla="val 11277960"/>
              <a:gd name="adj2" fmla="val 21332195"/>
              <a:gd name="adj3" fmla="val 9321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 flipH="1">
            <a:off x="4296958" y="107938"/>
            <a:ext cx="3479445" cy="6112042"/>
            <a:chOff x="3400924" y="513347"/>
            <a:chExt cx="4026571" cy="6112042"/>
          </a:xfrm>
        </p:grpSpPr>
        <p:sp>
          <p:nvSpPr>
            <p:cNvPr id="4" name="Oval 3"/>
            <p:cNvSpPr/>
            <p:nvPr/>
          </p:nvSpPr>
          <p:spPr>
            <a:xfrm>
              <a:off x="3400924" y="513347"/>
              <a:ext cx="4026571" cy="6112042"/>
            </a:xfrm>
            <a:prstGeom prst="ellipse">
              <a:avLst/>
            </a:prstGeom>
            <a:solidFill>
              <a:srgbClr val="FFDA65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4140842" y="1347537"/>
              <a:ext cx="2605315" cy="445970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704764" y="2400464"/>
              <a:ext cx="1369139" cy="244359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460211" y="670711"/>
              <a:ext cx="125917" cy="21307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 rot="20700000">
            <a:off x="2052273" y="1522997"/>
            <a:ext cx="1915503" cy="7674561"/>
            <a:chOff x="7777408" y="2054976"/>
            <a:chExt cx="1915503" cy="7674561"/>
          </a:xfrm>
        </p:grpSpPr>
        <p:sp>
          <p:nvSpPr>
            <p:cNvPr id="14" name="Rounded Rectangle 13"/>
            <p:cNvSpPr/>
            <p:nvPr/>
          </p:nvSpPr>
          <p:spPr>
            <a:xfrm>
              <a:off x="8406297" y="2671010"/>
              <a:ext cx="657726" cy="3593432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lowchart: Direct Access Storage 14"/>
            <p:cNvSpPr/>
            <p:nvPr/>
          </p:nvSpPr>
          <p:spPr>
            <a:xfrm>
              <a:off x="7777408" y="2054976"/>
              <a:ext cx="1915503" cy="721895"/>
            </a:xfrm>
            <a:prstGeom prst="flowChartMagneticDrum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8406297" y="6136105"/>
              <a:ext cx="657726" cy="359343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508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6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5966460" cy="6858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6460" y="0"/>
              <a:ext cx="6225540" cy="6858000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520065" y="1543868"/>
            <a:ext cx="1098423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ধন্য</a:t>
            </a:r>
            <a:r>
              <a:rPr lang="en-US" sz="239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বাদ</a:t>
            </a:r>
            <a:endParaRPr lang="en-US" sz="239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4246235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7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7681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2211" y="100010"/>
            <a:ext cx="7980839" cy="6740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বিষয়ঃ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পদার্থ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বিজ্ঞান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(Physics)</a:t>
            </a:r>
          </a:p>
          <a:p>
            <a:pPr algn="ctr">
              <a:lnSpc>
                <a:spcPct val="150000"/>
              </a:lnSpc>
            </a:pPr>
            <a:r>
              <a:rPr lang="en-US" sz="4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পাঠের</a:t>
            </a:r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বিষয়ঃ</a:t>
            </a:r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বিভিন্ন</a:t>
            </a:r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প্রকার</a:t>
            </a:r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গতি</a:t>
            </a:r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(Different Types of Motion)</a:t>
            </a: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অধ্যায়ঃ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দ্বিতীয়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শ্রেণিঃ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নবম-দশম</a:t>
            </a:r>
            <a:endParaRPr lang="en-US" sz="4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সময়ঃ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৫০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মিনিট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তারিখঃ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১৪-০৫-২০২০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খ্রি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।   </a:t>
            </a:r>
          </a:p>
        </p:txBody>
      </p:sp>
    </p:spTree>
    <p:extLst>
      <p:ext uri="{BB962C8B-B14F-4D97-AF65-F5344CB8AC3E}">
        <p14:creationId xmlns:p14="http://schemas.microsoft.com/office/powerpoint/2010/main" val="250568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0144">
            <a:off x="-270555" y="-934859"/>
            <a:ext cx="12980505" cy="460542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1891">
            <a:off x="-1048018" y="3404407"/>
            <a:ext cx="13407505" cy="4482633"/>
          </a:xfrm>
          <a:prstGeom prst="rect">
            <a:avLst/>
          </a:prstGeom>
        </p:spPr>
      </p:pic>
      <p:grpSp>
        <p:nvGrpSpPr>
          <p:cNvPr id="48" name="Group 47"/>
          <p:cNvGrpSpPr/>
          <p:nvPr/>
        </p:nvGrpSpPr>
        <p:grpSpPr>
          <a:xfrm>
            <a:off x="-1754737" y="2615623"/>
            <a:ext cx="15264997" cy="3654756"/>
            <a:chOff x="-1379886" y="3305360"/>
            <a:chExt cx="14641616" cy="2438137"/>
          </a:xfrm>
        </p:grpSpPr>
        <p:sp>
          <p:nvSpPr>
            <p:cNvPr id="3" name="Parallelogram 2"/>
            <p:cNvSpPr/>
            <p:nvPr/>
          </p:nvSpPr>
          <p:spPr>
            <a:xfrm rot="11370904">
              <a:off x="-1379886" y="3305360"/>
              <a:ext cx="14641616" cy="2438137"/>
            </a:xfrm>
            <a:prstGeom prst="parallelogram">
              <a:avLst/>
            </a:prstGeom>
            <a:solidFill>
              <a:schemeClr val="tx1">
                <a:lumMod val="75000"/>
                <a:lumOff val="25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 rot="11370904">
              <a:off x="11290004" y="5005870"/>
              <a:ext cx="1185186" cy="3324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11370904">
              <a:off x="5610834" y="4270825"/>
              <a:ext cx="1185186" cy="3324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11370904">
              <a:off x="7531267" y="4517815"/>
              <a:ext cx="1185186" cy="3324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 rot="11370904">
              <a:off x="9368575" y="4744919"/>
              <a:ext cx="1185186" cy="3324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11370904">
              <a:off x="-226047" y="3523459"/>
              <a:ext cx="1185186" cy="3324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11370904">
              <a:off x="1782745" y="3782677"/>
              <a:ext cx="1185186" cy="3324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 rot="11370904">
              <a:off x="3745817" y="4031659"/>
              <a:ext cx="1185186" cy="3324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/>
          <p:cNvGrpSpPr/>
          <p:nvPr/>
        </p:nvGrpSpPr>
        <p:grpSpPr>
          <a:xfrm rot="562520">
            <a:off x="-4997547" y="-528205"/>
            <a:ext cx="4468972" cy="2525619"/>
            <a:chOff x="235915" y="1778760"/>
            <a:chExt cx="4369514" cy="2388423"/>
          </a:xfrm>
        </p:grpSpPr>
        <p:grpSp>
          <p:nvGrpSpPr>
            <p:cNvPr id="29" name="Group 28"/>
            <p:cNvGrpSpPr/>
            <p:nvPr/>
          </p:nvGrpSpPr>
          <p:grpSpPr>
            <a:xfrm>
              <a:off x="235915" y="1778760"/>
              <a:ext cx="4369514" cy="1912087"/>
              <a:chOff x="1357313" y="1671638"/>
              <a:chExt cx="3100387" cy="1357312"/>
            </a:xfrm>
            <a:solidFill>
              <a:srgbClr val="00B050"/>
            </a:solidFill>
          </p:grpSpPr>
          <p:sp>
            <p:nvSpPr>
              <p:cNvPr id="20" name="Snip Single Corner Rectangle 19"/>
              <p:cNvSpPr/>
              <p:nvPr/>
            </p:nvSpPr>
            <p:spPr>
              <a:xfrm>
                <a:off x="3467105" y="1943099"/>
                <a:ext cx="990595" cy="1085850"/>
              </a:xfrm>
              <a:prstGeom prst="snip1Rect">
                <a:avLst/>
              </a:prstGeom>
              <a:grp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357313" y="1671638"/>
                <a:ext cx="2114550" cy="1357312"/>
              </a:xfrm>
              <a:prstGeom prst="rect">
                <a:avLst/>
              </a:prstGeom>
              <a:grp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2615076" y="3100440"/>
              <a:ext cx="1094066" cy="1066743"/>
              <a:chOff x="1585914" y="2671763"/>
              <a:chExt cx="776294" cy="757237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27" name="Oval 26"/>
              <p:cNvSpPr/>
              <p:nvPr/>
            </p:nvSpPr>
            <p:spPr>
              <a:xfrm>
                <a:off x="1585914" y="2671763"/>
                <a:ext cx="776294" cy="757237"/>
              </a:xfrm>
              <a:prstGeom prst="ellips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900237" y="2986085"/>
                <a:ext cx="114300" cy="114301"/>
              </a:xfrm>
              <a:prstGeom prst="ellips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Snip Single Corner Rectangle 30"/>
            <p:cNvSpPr/>
            <p:nvPr/>
          </p:nvSpPr>
          <p:spPr>
            <a:xfrm rot="10800000">
              <a:off x="3632106" y="2343312"/>
              <a:ext cx="516832" cy="825218"/>
            </a:xfrm>
            <a:prstGeom prst="snip1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 rot="459597">
              <a:off x="393437" y="2291921"/>
              <a:ext cx="2664644" cy="563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00B0F0"/>
                  </a:solidFill>
                  <a:latin typeface="Gill Sans Ultra Bold" panose="020B0A02020104020203" pitchFamily="34" charset="0"/>
                </a:rPr>
                <a:t> </a:t>
              </a:r>
              <a:endParaRPr lang="en-US" sz="2000" dirty="0">
                <a:solidFill>
                  <a:srgbClr val="00B0F0"/>
                </a:solidFill>
                <a:latin typeface="Gill Sans Ultra Bold" panose="020B0A02020104020203" pitchFamily="34" charset="0"/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>
              <a:off x="339709" y="2734804"/>
              <a:ext cx="2537138" cy="422671"/>
            </a:xfrm>
            <a:custGeom>
              <a:avLst/>
              <a:gdLst>
                <a:gd name="connsiteX0" fmla="*/ 0 w 1800225"/>
                <a:gd name="connsiteY0" fmla="*/ 0 h 300037"/>
                <a:gd name="connsiteX1" fmla="*/ 28575 w 1800225"/>
                <a:gd name="connsiteY1" fmla="*/ 71437 h 300037"/>
                <a:gd name="connsiteX2" fmla="*/ 71437 w 1800225"/>
                <a:gd name="connsiteY2" fmla="*/ 100012 h 300037"/>
                <a:gd name="connsiteX3" fmla="*/ 157162 w 1800225"/>
                <a:gd name="connsiteY3" fmla="*/ 157162 h 300037"/>
                <a:gd name="connsiteX4" fmla="*/ 542925 w 1800225"/>
                <a:gd name="connsiteY4" fmla="*/ 128587 h 300037"/>
                <a:gd name="connsiteX5" fmla="*/ 657225 w 1800225"/>
                <a:gd name="connsiteY5" fmla="*/ 100012 h 300037"/>
                <a:gd name="connsiteX6" fmla="*/ 742950 w 1800225"/>
                <a:gd name="connsiteY6" fmla="*/ 85725 h 300037"/>
                <a:gd name="connsiteX7" fmla="*/ 828675 w 1800225"/>
                <a:gd name="connsiteY7" fmla="*/ 57150 h 300037"/>
                <a:gd name="connsiteX8" fmla="*/ 914400 w 1800225"/>
                <a:gd name="connsiteY8" fmla="*/ 0 h 300037"/>
                <a:gd name="connsiteX9" fmla="*/ 985837 w 1800225"/>
                <a:gd name="connsiteY9" fmla="*/ 14287 h 300037"/>
                <a:gd name="connsiteX10" fmla="*/ 1014412 w 1800225"/>
                <a:gd name="connsiteY10" fmla="*/ 57150 h 300037"/>
                <a:gd name="connsiteX11" fmla="*/ 1057275 w 1800225"/>
                <a:gd name="connsiteY11" fmla="*/ 157162 h 300037"/>
                <a:gd name="connsiteX12" fmla="*/ 1100137 w 1800225"/>
                <a:gd name="connsiteY12" fmla="*/ 271462 h 300037"/>
                <a:gd name="connsiteX13" fmla="*/ 1143000 w 1800225"/>
                <a:gd name="connsiteY13" fmla="*/ 285750 h 300037"/>
                <a:gd name="connsiteX14" fmla="*/ 1243012 w 1800225"/>
                <a:gd name="connsiteY14" fmla="*/ 300037 h 300037"/>
                <a:gd name="connsiteX15" fmla="*/ 1343025 w 1800225"/>
                <a:gd name="connsiteY15" fmla="*/ 285750 h 300037"/>
                <a:gd name="connsiteX16" fmla="*/ 1414462 w 1800225"/>
                <a:gd name="connsiteY16" fmla="*/ 214312 h 300037"/>
                <a:gd name="connsiteX17" fmla="*/ 1514475 w 1800225"/>
                <a:gd name="connsiteY17" fmla="*/ 157162 h 300037"/>
                <a:gd name="connsiteX18" fmla="*/ 1557337 w 1800225"/>
                <a:gd name="connsiteY18" fmla="*/ 128587 h 300037"/>
                <a:gd name="connsiteX19" fmla="*/ 1643062 w 1800225"/>
                <a:gd name="connsiteY19" fmla="*/ 100012 h 300037"/>
                <a:gd name="connsiteX20" fmla="*/ 1700212 w 1800225"/>
                <a:gd name="connsiteY20" fmla="*/ 114300 h 300037"/>
                <a:gd name="connsiteX21" fmla="*/ 1771650 w 1800225"/>
                <a:gd name="connsiteY21" fmla="*/ 200025 h 300037"/>
                <a:gd name="connsiteX22" fmla="*/ 1800225 w 1800225"/>
                <a:gd name="connsiteY22" fmla="*/ 214312 h 30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00225" h="300037">
                  <a:moveTo>
                    <a:pt x="0" y="0"/>
                  </a:moveTo>
                  <a:cubicBezTo>
                    <a:pt x="9525" y="23812"/>
                    <a:pt x="13668" y="50567"/>
                    <a:pt x="28575" y="71437"/>
                  </a:cubicBezTo>
                  <a:cubicBezTo>
                    <a:pt x="38556" y="85410"/>
                    <a:pt x="58246" y="89019"/>
                    <a:pt x="71437" y="100012"/>
                  </a:cubicBezTo>
                  <a:cubicBezTo>
                    <a:pt x="142785" y="159469"/>
                    <a:pt x="81837" y="132054"/>
                    <a:pt x="157162" y="157162"/>
                  </a:cubicBezTo>
                  <a:cubicBezTo>
                    <a:pt x="329641" y="148084"/>
                    <a:pt x="396903" y="151052"/>
                    <a:pt x="542925" y="128587"/>
                  </a:cubicBezTo>
                  <a:cubicBezTo>
                    <a:pt x="743636" y="97708"/>
                    <a:pt x="520309" y="130438"/>
                    <a:pt x="657225" y="100012"/>
                  </a:cubicBezTo>
                  <a:cubicBezTo>
                    <a:pt x="685504" y="93728"/>
                    <a:pt x="714375" y="90487"/>
                    <a:pt x="742950" y="85725"/>
                  </a:cubicBezTo>
                  <a:cubicBezTo>
                    <a:pt x="771525" y="76200"/>
                    <a:pt x="803613" y="73858"/>
                    <a:pt x="828675" y="57150"/>
                  </a:cubicBezTo>
                  <a:lnTo>
                    <a:pt x="914400" y="0"/>
                  </a:lnTo>
                  <a:cubicBezTo>
                    <a:pt x="938212" y="4762"/>
                    <a:pt x="964753" y="2239"/>
                    <a:pt x="985837" y="14287"/>
                  </a:cubicBezTo>
                  <a:cubicBezTo>
                    <a:pt x="1000746" y="22807"/>
                    <a:pt x="1005893" y="42241"/>
                    <a:pt x="1014412" y="57150"/>
                  </a:cubicBezTo>
                  <a:cubicBezTo>
                    <a:pt x="1036181" y="95246"/>
                    <a:pt x="1045827" y="117093"/>
                    <a:pt x="1057275" y="157162"/>
                  </a:cubicBezTo>
                  <a:cubicBezTo>
                    <a:pt x="1066843" y="190649"/>
                    <a:pt x="1073502" y="244827"/>
                    <a:pt x="1100137" y="271462"/>
                  </a:cubicBezTo>
                  <a:cubicBezTo>
                    <a:pt x="1110786" y="282111"/>
                    <a:pt x="1128232" y="282796"/>
                    <a:pt x="1143000" y="285750"/>
                  </a:cubicBezTo>
                  <a:cubicBezTo>
                    <a:pt x="1176022" y="292354"/>
                    <a:pt x="1209675" y="295275"/>
                    <a:pt x="1243012" y="300037"/>
                  </a:cubicBezTo>
                  <a:cubicBezTo>
                    <a:pt x="1276350" y="295275"/>
                    <a:pt x="1310769" y="295427"/>
                    <a:pt x="1343025" y="285750"/>
                  </a:cubicBezTo>
                  <a:cubicBezTo>
                    <a:pt x="1397453" y="269422"/>
                    <a:pt x="1379084" y="249690"/>
                    <a:pt x="1414462" y="214312"/>
                  </a:cubicBezTo>
                  <a:cubicBezTo>
                    <a:pt x="1437667" y="191107"/>
                    <a:pt x="1488329" y="172103"/>
                    <a:pt x="1514475" y="157162"/>
                  </a:cubicBezTo>
                  <a:cubicBezTo>
                    <a:pt x="1529384" y="148643"/>
                    <a:pt x="1541646" y="135561"/>
                    <a:pt x="1557337" y="128587"/>
                  </a:cubicBezTo>
                  <a:cubicBezTo>
                    <a:pt x="1584862" y="116354"/>
                    <a:pt x="1643062" y="100012"/>
                    <a:pt x="1643062" y="100012"/>
                  </a:cubicBezTo>
                  <a:cubicBezTo>
                    <a:pt x="1662112" y="104775"/>
                    <a:pt x="1683163" y="104558"/>
                    <a:pt x="1700212" y="114300"/>
                  </a:cubicBezTo>
                  <a:cubicBezTo>
                    <a:pt x="1754831" y="145510"/>
                    <a:pt x="1732196" y="160571"/>
                    <a:pt x="1771650" y="200025"/>
                  </a:cubicBezTo>
                  <a:cubicBezTo>
                    <a:pt x="1779180" y="207555"/>
                    <a:pt x="1790700" y="209550"/>
                    <a:pt x="1800225" y="214312"/>
                  </a:cubicBezTo>
                </a:path>
              </a:pathLst>
            </a:custGeom>
            <a:solidFill>
              <a:srgbClr val="FF0000"/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 rot="389475">
              <a:off x="383528" y="1844234"/>
              <a:ext cx="2767978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Ultra Bold" panose="020B0A02020104020203" pitchFamily="34" charset="0"/>
                </a:rPr>
                <a:t>S.S</a:t>
              </a:r>
            </a:p>
            <a:p>
              <a:pPr algn="ctr"/>
              <a:r>
                <a:rPr lang="en-US" sz="2800" dirty="0">
                  <a:solidFill>
                    <a:srgbClr val="002776"/>
                  </a:solidFill>
                  <a:latin typeface="Gill Sans Ultra Bold" panose="020B0A02020104020203" pitchFamily="34" charset="0"/>
                </a:rPr>
                <a:t>Enterprise</a:t>
              </a:r>
              <a:endPara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0" name="Freeform 39"/>
            <p:cNvSpPr/>
            <p:nvPr/>
          </p:nvSpPr>
          <p:spPr>
            <a:xfrm rot="10800000">
              <a:off x="2343643" y="1982426"/>
              <a:ext cx="699450" cy="457200"/>
            </a:xfrm>
            <a:custGeom>
              <a:avLst/>
              <a:gdLst>
                <a:gd name="connsiteX0" fmla="*/ 0 w 985837"/>
                <a:gd name="connsiteY0" fmla="*/ 0 h 457200"/>
                <a:gd name="connsiteX1" fmla="*/ 85725 w 985837"/>
                <a:gd name="connsiteY1" fmla="*/ 157162 h 457200"/>
                <a:gd name="connsiteX2" fmla="*/ 100012 w 985837"/>
                <a:gd name="connsiteY2" fmla="*/ 257175 h 457200"/>
                <a:gd name="connsiteX3" fmla="*/ 114300 w 985837"/>
                <a:gd name="connsiteY3" fmla="*/ 342900 h 457200"/>
                <a:gd name="connsiteX4" fmla="*/ 142875 w 985837"/>
                <a:gd name="connsiteY4" fmla="*/ 300037 h 457200"/>
                <a:gd name="connsiteX5" fmla="*/ 214312 w 985837"/>
                <a:gd name="connsiteY5" fmla="*/ 185737 h 457200"/>
                <a:gd name="connsiteX6" fmla="*/ 285750 w 985837"/>
                <a:gd name="connsiteY6" fmla="*/ 57150 h 457200"/>
                <a:gd name="connsiteX7" fmla="*/ 300037 w 985837"/>
                <a:gd name="connsiteY7" fmla="*/ 300037 h 457200"/>
                <a:gd name="connsiteX8" fmla="*/ 285750 w 985837"/>
                <a:gd name="connsiteY8" fmla="*/ 342900 h 457200"/>
                <a:gd name="connsiteX9" fmla="*/ 328612 w 985837"/>
                <a:gd name="connsiteY9" fmla="*/ 328612 h 457200"/>
                <a:gd name="connsiteX10" fmla="*/ 342900 w 985837"/>
                <a:gd name="connsiteY10" fmla="*/ 285750 h 457200"/>
                <a:gd name="connsiteX11" fmla="*/ 442912 w 985837"/>
                <a:gd name="connsiteY11" fmla="*/ 228600 h 457200"/>
                <a:gd name="connsiteX12" fmla="*/ 500062 w 985837"/>
                <a:gd name="connsiteY12" fmla="*/ 357187 h 457200"/>
                <a:gd name="connsiteX13" fmla="*/ 514350 w 985837"/>
                <a:gd name="connsiteY13" fmla="*/ 457200 h 457200"/>
                <a:gd name="connsiteX14" fmla="*/ 614362 w 985837"/>
                <a:gd name="connsiteY14" fmla="*/ 314325 h 457200"/>
                <a:gd name="connsiteX15" fmla="*/ 628650 w 985837"/>
                <a:gd name="connsiteY15" fmla="*/ 271462 h 457200"/>
                <a:gd name="connsiteX16" fmla="*/ 671512 w 985837"/>
                <a:gd name="connsiteY16" fmla="*/ 257175 h 457200"/>
                <a:gd name="connsiteX17" fmla="*/ 714375 w 985837"/>
                <a:gd name="connsiteY17" fmla="*/ 214312 h 457200"/>
                <a:gd name="connsiteX18" fmla="*/ 828675 w 985837"/>
                <a:gd name="connsiteY18" fmla="*/ 171450 h 457200"/>
                <a:gd name="connsiteX19" fmla="*/ 871537 w 985837"/>
                <a:gd name="connsiteY19" fmla="*/ 214312 h 457200"/>
                <a:gd name="connsiteX20" fmla="*/ 885825 w 985837"/>
                <a:gd name="connsiteY20" fmla="*/ 371475 h 457200"/>
                <a:gd name="connsiteX21" fmla="*/ 914400 w 985837"/>
                <a:gd name="connsiteY21" fmla="*/ 285750 h 457200"/>
                <a:gd name="connsiteX22" fmla="*/ 928687 w 985837"/>
                <a:gd name="connsiteY22" fmla="*/ 242887 h 457200"/>
                <a:gd name="connsiteX23" fmla="*/ 985837 w 985837"/>
                <a:gd name="connsiteY23" fmla="*/ 157162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85837" h="457200">
                  <a:moveTo>
                    <a:pt x="0" y="0"/>
                  </a:moveTo>
                  <a:cubicBezTo>
                    <a:pt x="79419" y="127071"/>
                    <a:pt x="57229" y="71677"/>
                    <a:pt x="85725" y="157162"/>
                  </a:cubicBezTo>
                  <a:cubicBezTo>
                    <a:pt x="90487" y="190500"/>
                    <a:pt x="94891" y="223890"/>
                    <a:pt x="100012" y="257175"/>
                  </a:cubicBezTo>
                  <a:cubicBezTo>
                    <a:pt x="104417" y="285807"/>
                    <a:pt x="93815" y="322416"/>
                    <a:pt x="114300" y="342900"/>
                  </a:cubicBezTo>
                  <a:cubicBezTo>
                    <a:pt x="126442" y="355042"/>
                    <a:pt x="133656" y="314524"/>
                    <a:pt x="142875" y="300037"/>
                  </a:cubicBezTo>
                  <a:cubicBezTo>
                    <a:pt x="166996" y="262132"/>
                    <a:pt x="200104" y="228361"/>
                    <a:pt x="214312" y="185737"/>
                  </a:cubicBezTo>
                  <a:cubicBezTo>
                    <a:pt x="249277" y="80843"/>
                    <a:pt x="221588" y="121310"/>
                    <a:pt x="285750" y="57150"/>
                  </a:cubicBezTo>
                  <a:cubicBezTo>
                    <a:pt x="327063" y="181089"/>
                    <a:pt x="323857" y="133294"/>
                    <a:pt x="300037" y="300037"/>
                  </a:cubicBezTo>
                  <a:cubicBezTo>
                    <a:pt x="297907" y="314946"/>
                    <a:pt x="275101" y="332251"/>
                    <a:pt x="285750" y="342900"/>
                  </a:cubicBezTo>
                  <a:cubicBezTo>
                    <a:pt x="296399" y="353549"/>
                    <a:pt x="314325" y="333375"/>
                    <a:pt x="328612" y="328612"/>
                  </a:cubicBezTo>
                  <a:cubicBezTo>
                    <a:pt x="333375" y="314325"/>
                    <a:pt x="333259" y="297320"/>
                    <a:pt x="342900" y="285750"/>
                  </a:cubicBezTo>
                  <a:cubicBezTo>
                    <a:pt x="376170" y="245827"/>
                    <a:pt x="400182" y="242843"/>
                    <a:pt x="442912" y="228600"/>
                  </a:cubicBezTo>
                  <a:cubicBezTo>
                    <a:pt x="460232" y="263240"/>
                    <a:pt x="490941" y="320703"/>
                    <a:pt x="500062" y="357187"/>
                  </a:cubicBezTo>
                  <a:cubicBezTo>
                    <a:pt x="508230" y="389858"/>
                    <a:pt x="509587" y="423862"/>
                    <a:pt x="514350" y="457200"/>
                  </a:cubicBezTo>
                  <a:cubicBezTo>
                    <a:pt x="533911" y="431118"/>
                    <a:pt x="607326" y="335431"/>
                    <a:pt x="614362" y="314325"/>
                  </a:cubicBezTo>
                  <a:cubicBezTo>
                    <a:pt x="619125" y="300037"/>
                    <a:pt x="618001" y="282111"/>
                    <a:pt x="628650" y="271462"/>
                  </a:cubicBezTo>
                  <a:cubicBezTo>
                    <a:pt x="639299" y="260813"/>
                    <a:pt x="657225" y="261937"/>
                    <a:pt x="671512" y="257175"/>
                  </a:cubicBezTo>
                  <a:cubicBezTo>
                    <a:pt x="685800" y="242887"/>
                    <a:pt x="697933" y="226056"/>
                    <a:pt x="714375" y="214312"/>
                  </a:cubicBezTo>
                  <a:cubicBezTo>
                    <a:pt x="754606" y="185576"/>
                    <a:pt x="782654" y="182955"/>
                    <a:pt x="828675" y="171450"/>
                  </a:cubicBezTo>
                  <a:cubicBezTo>
                    <a:pt x="842962" y="185737"/>
                    <a:pt x="865986" y="194884"/>
                    <a:pt x="871537" y="214312"/>
                  </a:cubicBezTo>
                  <a:cubicBezTo>
                    <a:pt x="885988" y="264892"/>
                    <a:pt x="858761" y="326368"/>
                    <a:pt x="885825" y="371475"/>
                  </a:cubicBezTo>
                  <a:cubicBezTo>
                    <a:pt x="901322" y="397303"/>
                    <a:pt x="904875" y="314325"/>
                    <a:pt x="914400" y="285750"/>
                  </a:cubicBezTo>
                  <a:cubicBezTo>
                    <a:pt x="919162" y="271462"/>
                    <a:pt x="920333" y="255418"/>
                    <a:pt x="928687" y="242887"/>
                  </a:cubicBezTo>
                  <a:lnTo>
                    <a:pt x="985837" y="157162"/>
                  </a:lnTo>
                </a:path>
              </a:pathLst>
            </a:custGeom>
            <a:solidFill>
              <a:srgbClr val="FFC000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572254" y="3100440"/>
              <a:ext cx="1094066" cy="1066743"/>
              <a:chOff x="1585914" y="2671763"/>
              <a:chExt cx="776294" cy="757237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43" name="Oval 42"/>
              <p:cNvSpPr/>
              <p:nvPr/>
            </p:nvSpPr>
            <p:spPr>
              <a:xfrm>
                <a:off x="1585914" y="2671763"/>
                <a:ext cx="776294" cy="757237"/>
              </a:xfrm>
              <a:prstGeom prst="ellips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1900237" y="2986085"/>
                <a:ext cx="114300" cy="114301"/>
              </a:xfrm>
              <a:prstGeom prst="ellips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9" name="Group 48"/>
          <p:cNvGrpSpPr/>
          <p:nvPr/>
        </p:nvGrpSpPr>
        <p:grpSpPr>
          <a:xfrm rot="562520" flipH="1">
            <a:off x="-5744971" y="1939093"/>
            <a:ext cx="4442515" cy="2037642"/>
            <a:chOff x="235915" y="1776887"/>
            <a:chExt cx="4369514" cy="2390296"/>
          </a:xfrm>
          <a:solidFill>
            <a:srgbClr val="21FF85"/>
          </a:solidFill>
        </p:grpSpPr>
        <p:grpSp>
          <p:nvGrpSpPr>
            <p:cNvPr id="50" name="Group 49"/>
            <p:cNvGrpSpPr/>
            <p:nvPr/>
          </p:nvGrpSpPr>
          <p:grpSpPr>
            <a:xfrm>
              <a:off x="235915" y="1778760"/>
              <a:ext cx="4369514" cy="1912087"/>
              <a:chOff x="1357313" y="1671638"/>
              <a:chExt cx="3100387" cy="1357312"/>
            </a:xfrm>
            <a:grpFill/>
          </p:grpSpPr>
          <p:sp>
            <p:nvSpPr>
              <p:cNvPr id="62" name="Snip Single Corner Rectangle 61"/>
              <p:cNvSpPr/>
              <p:nvPr/>
            </p:nvSpPr>
            <p:spPr>
              <a:xfrm>
                <a:off x="3467105" y="1943099"/>
                <a:ext cx="990595" cy="1085850"/>
              </a:xfrm>
              <a:prstGeom prst="snip1Rect">
                <a:avLst/>
              </a:prstGeom>
              <a:grp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1357313" y="1671638"/>
                <a:ext cx="2114550" cy="1357312"/>
              </a:xfrm>
              <a:prstGeom prst="rect">
                <a:avLst/>
              </a:prstGeom>
              <a:grp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2615075" y="3100440"/>
              <a:ext cx="1067112" cy="1066743"/>
              <a:chOff x="1585914" y="2671763"/>
              <a:chExt cx="757169" cy="757237"/>
            </a:xfrm>
            <a:grpFill/>
          </p:grpSpPr>
          <p:sp>
            <p:nvSpPr>
              <p:cNvPr id="60" name="Oval 59"/>
              <p:cNvSpPr/>
              <p:nvPr/>
            </p:nvSpPr>
            <p:spPr>
              <a:xfrm>
                <a:off x="1585914" y="2671763"/>
                <a:ext cx="757169" cy="75723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1900237" y="2986085"/>
                <a:ext cx="114300" cy="114301"/>
              </a:xfrm>
              <a:prstGeom prst="ellips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2" name="Snip Single Corner Rectangle 51"/>
            <p:cNvSpPr/>
            <p:nvPr/>
          </p:nvSpPr>
          <p:spPr>
            <a:xfrm rot="10800000">
              <a:off x="3632106" y="2343312"/>
              <a:ext cx="516832" cy="825218"/>
            </a:xfrm>
            <a:prstGeom prst="snip1Rect">
              <a:avLst/>
            </a:prstGeom>
            <a:grp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 rot="459597">
              <a:off x="393437" y="2291921"/>
              <a:ext cx="2664644" cy="56364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00B0F0"/>
                  </a:solidFill>
                  <a:latin typeface="Gill Sans Ultra Bold" panose="020B0A02020104020203" pitchFamily="34" charset="0"/>
                </a:rPr>
                <a:t> </a:t>
              </a:r>
              <a:endParaRPr lang="en-US" sz="2000" dirty="0">
                <a:solidFill>
                  <a:srgbClr val="00B0F0"/>
                </a:solidFill>
                <a:latin typeface="Gill Sans Ultra Bold" panose="020B0A02020104020203" pitchFamily="34" charset="0"/>
              </a:endParaRPr>
            </a:p>
          </p:txBody>
        </p:sp>
        <p:sp>
          <p:nvSpPr>
            <p:cNvPr id="54" name="Freeform 53"/>
            <p:cNvSpPr/>
            <p:nvPr/>
          </p:nvSpPr>
          <p:spPr>
            <a:xfrm>
              <a:off x="339709" y="2734804"/>
              <a:ext cx="2537138" cy="422671"/>
            </a:xfrm>
            <a:custGeom>
              <a:avLst/>
              <a:gdLst>
                <a:gd name="connsiteX0" fmla="*/ 0 w 1800225"/>
                <a:gd name="connsiteY0" fmla="*/ 0 h 300037"/>
                <a:gd name="connsiteX1" fmla="*/ 28575 w 1800225"/>
                <a:gd name="connsiteY1" fmla="*/ 71437 h 300037"/>
                <a:gd name="connsiteX2" fmla="*/ 71437 w 1800225"/>
                <a:gd name="connsiteY2" fmla="*/ 100012 h 300037"/>
                <a:gd name="connsiteX3" fmla="*/ 157162 w 1800225"/>
                <a:gd name="connsiteY3" fmla="*/ 157162 h 300037"/>
                <a:gd name="connsiteX4" fmla="*/ 542925 w 1800225"/>
                <a:gd name="connsiteY4" fmla="*/ 128587 h 300037"/>
                <a:gd name="connsiteX5" fmla="*/ 657225 w 1800225"/>
                <a:gd name="connsiteY5" fmla="*/ 100012 h 300037"/>
                <a:gd name="connsiteX6" fmla="*/ 742950 w 1800225"/>
                <a:gd name="connsiteY6" fmla="*/ 85725 h 300037"/>
                <a:gd name="connsiteX7" fmla="*/ 828675 w 1800225"/>
                <a:gd name="connsiteY7" fmla="*/ 57150 h 300037"/>
                <a:gd name="connsiteX8" fmla="*/ 914400 w 1800225"/>
                <a:gd name="connsiteY8" fmla="*/ 0 h 300037"/>
                <a:gd name="connsiteX9" fmla="*/ 985837 w 1800225"/>
                <a:gd name="connsiteY9" fmla="*/ 14287 h 300037"/>
                <a:gd name="connsiteX10" fmla="*/ 1014412 w 1800225"/>
                <a:gd name="connsiteY10" fmla="*/ 57150 h 300037"/>
                <a:gd name="connsiteX11" fmla="*/ 1057275 w 1800225"/>
                <a:gd name="connsiteY11" fmla="*/ 157162 h 300037"/>
                <a:gd name="connsiteX12" fmla="*/ 1100137 w 1800225"/>
                <a:gd name="connsiteY12" fmla="*/ 271462 h 300037"/>
                <a:gd name="connsiteX13" fmla="*/ 1143000 w 1800225"/>
                <a:gd name="connsiteY13" fmla="*/ 285750 h 300037"/>
                <a:gd name="connsiteX14" fmla="*/ 1243012 w 1800225"/>
                <a:gd name="connsiteY14" fmla="*/ 300037 h 300037"/>
                <a:gd name="connsiteX15" fmla="*/ 1343025 w 1800225"/>
                <a:gd name="connsiteY15" fmla="*/ 285750 h 300037"/>
                <a:gd name="connsiteX16" fmla="*/ 1414462 w 1800225"/>
                <a:gd name="connsiteY16" fmla="*/ 214312 h 300037"/>
                <a:gd name="connsiteX17" fmla="*/ 1514475 w 1800225"/>
                <a:gd name="connsiteY17" fmla="*/ 157162 h 300037"/>
                <a:gd name="connsiteX18" fmla="*/ 1557337 w 1800225"/>
                <a:gd name="connsiteY18" fmla="*/ 128587 h 300037"/>
                <a:gd name="connsiteX19" fmla="*/ 1643062 w 1800225"/>
                <a:gd name="connsiteY19" fmla="*/ 100012 h 300037"/>
                <a:gd name="connsiteX20" fmla="*/ 1700212 w 1800225"/>
                <a:gd name="connsiteY20" fmla="*/ 114300 h 300037"/>
                <a:gd name="connsiteX21" fmla="*/ 1771650 w 1800225"/>
                <a:gd name="connsiteY21" fmla="*/ 200025 h 300037"/>
                <a:gd name="connsiteX22" fmla="*/ 1800225 w 1800225"/>
                <a:gd name="connsiteY22" fmla="*/ 214312 h 30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00225" h="300037">
                  <a:moveTo>
                    <a:pt x="0" y="0"/>
                  </a:moveTo>
                  <a:cubicBezTo>
                    <a:pt x="9525" y="23812"/>
                    <a:pt x="13668" y="50567"/>
                    <a:pt x="28575" y="71437"/>
                  </a:cubicBezTo>
                  <a:cubicBezTo>
                    <a:pt x="38556" y="85410"/>
                    <a:pt x="58246" y="89019"/>
                    <a:pt x="71437" y="100012"/>
                  </a:cubicBezTo>
                  <a:cubicBezTo>
                    <a:pt x="142785" y="159469"/>
                    <a:pt x="81837" y="132054"/>
                    <a:pt x="157162" y="157162"/>
                  </a:cubicBezTo>
                  <a:cubicBezTo>
                    <a:pt x="329641" y="148084"/>
                    <a:pt x="396903" y="151052"/>
                    <a:pt x="542925" y="128587"/>
                  </a:cubicBezTo>
                  <a:cubicBezTo>
                    <a:pt x="743636" y="97708"/>
                    <a:pt x="520309" y="130438"/>
                    <a:pt x="657225" y="100012"/>
                  </a:cubicBezTo>
                  <a:cubicBezTo>
                    <a:pt x="685504" y="93728"/>
                    <a:pt x="714375" y="90487"/>
                    <a:pt x="742950" y="85725"/>
                  </a:cubicBezTo>
                  <a:cubicBezTo>
                    <a:pt x="771525" y="76200"/>
                    <a:pt x="803613" y="73858"/>
                    <a:pt x="828675" y="57150"/>
                  </a:cubicBezTo>
                  <a:lnTo>
                    <a:pt x="914400" y="0"/>
                  </a:lnTo>
                  <a:cubicBezTo>
                    <a:pt x="938212" y="4762"/>
                    <a:pt x="964753" y="2239"/>
                    <a:pt x="985837" y="14287"/>
                  </a:cubicBezTo>
                  <a:cubicBezTo>
                    <a:pt x="1000746" y="22807"/>
                    <a:pt x="1005893" y="42241"/>
                    <a:pt x="1014412" y="57150"/>
                  </a:cubicBezTo>
                  <a:cubicBezTo>
                    <a:pt x="1036181" y="95246"/>
                    <a:pt x="1045827" y="117093"/>
                    <a:pt x="1057275" y="157162"/>
                  </a:cubicBezTo>
                  <a:cubicBezTo>
                    <a:pt x="1066843" y="190649"/>
                    <a:pt x="1073502" y="244827"/>
                    <a:pt x="1100137" y="271462"/>
                  </a:cubicBezTo>
                  <a:cubicBezTo>
                    <a:pt x="1110786" y="282111"/>
                    <a:pt x="1128232" y="282796"/>
                    <a:pt x="1143000" y="285750"/>
                  </a:cubicBezTo>
                  <a:cubicBezTo>
                    <a:pt x="1176022" y="292354"/>
                    <a:pt x="1209675" y="295275"/>
                    <a:pt x="1243012" y="300037"/>
                  </a:cubicBezTo>
                  <a:cubicBezTo>
                    <a:pt x="1276350" y="295275"/>
                    <a:pt x="1310769" y="295427"/>
                    <a:pt x="1343025" y="285750"/>
                  </a:cubicBezTo>
                  <a:cubicBezTo>
                    <a:pt x="1397453" y="269422"/>
                    <a:pt x="1379084" y="249690"/>
                    <a:pt x="1414462" y="214312"/>
                  </a:cubicBezTo>
                  <a:cubicBezTo>
                    <a:pt x="1437667" y="191107"/>
                    <a:pt x="1488329" y="172103"/>
                    <a:pt x="1514475" y="157162"/>
                  </a:cubicBezTo>
                  <a:cubicBezTo>
                    <a:pt x="1529384" y="148643"/>
                    <a:pt x="1541646" y="135561"/>
                    <a:pt x="1557337" y="128587"/>
                  </a:cubicBezTo>
                  <a:cubicBezTo>
                    <a:pt x="1584862" y="116354"/>
                    <a:pt x="1643062" y="100012"/>
                    <a:pt x="1643062" y="100012"/>
                  </a:cubicBezTo>
                  <a:cubicBezTo>
                    <a:pt x="1662112" y="104775"/>
                    <a:pt x="1683163" y="104558"/>
                    <a:pt x="1700212" y="114300"/>
                  </a:cubicBezTo>
                  <a:cubicBezTo>
                    <a:pt x="1754831" y="145510"/>
                    <a:pt x="1732196" y="160571"/>
                    <a:pt x="1771650" y="200025"/>
                  </a:cubicBezTo>
                  <a:cubicBezTo>
                    <a:pt x="1779180" y="207555"/>
                    <a:pt x="1790700" y="209550"/>
                    <a:pt x="1800225" y="214312"/>
                  </a:cubicBezTo>
                </a:path>
              </a:pathLst>
            </a:custGeom>
            <a:grp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 rot="389475">
              <a:off x="682706" y="1776887"/>
              <a:ext cx="2467838" cy="1191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Ultra Bold" panose="020B0A02020104020203" pitchFamily="34" charset="0"/>
                </a:rPr>
                <a:t>S.S</a:t>
              </a:r>
            </a:p>
            <a:p>
              <a:pPr algn="ctr"/>
              <a:r>
                <a:rPr lang="en-US" sz="2800" dirty="0">
                  <a:solidFill>
                    <a:srgbClr val="002776"/>
                  </a:solidFill>
                  <a:latin typeface="Gill Sans Ultra Bold" panose="020B0A02020104020203" pitchFamily="34" charset="0"/>
                </a:rPr>
                <a:t>Enterprise</a:t>
              </a:r>
              <a:endPara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6" name="Freeform 55"/>
            <p:cNvSpPr/>
            <p:nvPr/>
          </p:nvSpPr>
          <p:spPr>
            <a:xfrm rot="10800000">
              <a:off x="2343643" y="1982426"/>
              <a:ext cx="699450" cy="457200"/>
            </a:xfrm>
            <a:custGeom>
              <a:avLst/>
              <a:gdLst>
                <a:gd name="connsiteX0" fmla="*/ 0 w 985837"/>
                <a:gd name="connsiteY0" fmla="*/ 0 h 457200"/>
                <a:gd name="connsiteX1" fmla="*/ 85725 w 985837"/>
                <a:gd name="connsiteY1" fmla="*/ 157162 h 457200"/>
                <a:gd name="connsiteX2" fmla="*/ 100012 w 985837"/>
                <a:gd name="connsiteY2" fmla="*/ 257175 h 457200"/>
                <a:gd name="connsiteX3" fmla="*/ 114300 w 985837"/>
                <a:gd name="connsiteY3" fmla="*/ 342900 h 457200"/>
                <a:gd name="connsiteX4" fmla="*/ 142875 w 985837"/>
                <a:gd name="connsiteY4" fmla="*/ 300037 h 457200"/>
                <a:gd name="connsiteX5" fmla="*/ 214312 w 985837"/>
                <a:gd name="connsiteY5" fmla="*/ 185737 h 457200"/>
                <a:gd name="connsiteX6" fmla="*/ 285750 w 985837"/>
                <a:gd name="connsiteY6" fmla="*/ 57150 h 457200"/>
                <a:gd name="connsiteX7" fmla="*/ 300037 w 985837"/>
                <a:gd name="connsiteY7" fmla="*/ 300037 h 457200"/>
                <a:gd name="connsiteX8" fmla="*/ 285750 w 985837"/>
                <a:gd name="connsiteY8" fmla="*/ 342900 h 457200"/>
                <a:gd name="connsiteX9" fmla="*/ 328612 w 985837"/>
                <a:gd name="connsiteY9" fmla="*/ 328612 h 457200"/>
                <a:gd name="connsiteX10" fmla="*/ 342900 w 985837"/>
                <a:gd name="connsiteY10" fmla="*/ 285750 h 457200"/>
                <a:gd name="connsiteX11" fmla="*/ 442912 w 985837"/>
                <a:gd name="connsiteY11" fmla="*/ 228600 h 457200"/>
                <a:gd name="connsiteX12" fmla="*/ 500062 w 985837"/>
                <a:gd name="connsiteY12" fmla="*/ 357187 h 457200"/>
                <a:gd name="connsiteX13" fmla="*/ 514350 w 985837"/>
                <a:gd name="connsiteY13" fmla="*/ 457200 h 457200"/>
                <a:gd name="connsiteX14" fmla="*/ 614362 w 985837"/>
                <a:gd name="connsiteY14" fmla="*/ 314325 h 457200"/>
                <a:gd name="connsiteX15" fmla="*/ 628650 w 985837"/>
                <a:gd name="connsiteY15" fmla="*/ 271462 h 457200"/>
                <a:gd name="connsiteX16" fmla="*/ 671512 w 985837"/>
                <a:gd name="connsiteY16" fmla="*/ 257175 h 457200"/>
                <a:gd name="connsiteX17" fmla="*/ 714375 w 985837"/>
                <a:gd name="connsiteY17" fmla="*/ 214312 h 457200"/>
                <a:gd name="connsiteX18" fmla="*/ 828675 w 985837"/>
                <a:gd name="connsiteY18" fmla="*/ 171450 h 457200"/>
                <a:gd name="connsiteX19" fmla="*/ 871537 w 985837"/>
                <a:gd name="connsiteY19" fmla="*/ 214312 h 457200"/>
                <a:gd name="connsiteX20" fmla="*/ 885825 w 985837"/>
                <a:gd name="connsiteY20" fmla="*/ 371475 h 457200"/>
                <a:gd name="connsiteX21" fmla="*/ 914400 w 985837"/>
                <a:gd name="connsiteY21" fmla="*/ 285750 h 457200"/>
                <a:gd name="connsiteX22" fmla="*/ 928687 w 985837"/>
                <a:gd name="connsiteY22" fmla="*/ 242887 h 457200"/>
                <a:gd name="connsiteX23" fmla="*/ 985837 w 985837"/>
                <a:gd name="connsiteY23" fmla="*/ 157162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85837" h="457200">
                  <a:moveTo>
                    <a:pt x="0" y="0"/>
                  </a:moveTo>
                  <a:cubicBezTo>
                    <a:pt x="79419" y="127071"/>
                    <a:pt x="57229" y="71677"/>
                    <a:pt x="85725" y="157162"/>
                  </a:cubicBezTo>
                  <a:cubicBezTo>
                    <a:pt x="90487" y="190500"/>
                    <a:pt x="94891" y="223890"/>
                    <a:pt x="100012" y="257175"/>
                  </a:cubicBezTo>
                  <a:cubicBezTo>
                    <a:pt x="104417" y="285807"/>
                    <a:pt x="93815" y="322416"/>
                    <a:pt x="114300" y="342900"/>
                  </a:cubicBezTo>
                  <a:cubicBezTo>
                    <a:pt x="126442" y="355042"/>
                    <a:pt x="133656" y="314524"/>
                    <a:pt x="142875" y="300037"/>
                  </a:cubicBezTo>
                  <a:cubicBezTo>
                    <a:pt x="166996" y="262132"/>
                    <a:pt x="200104" y="228361"/>
                    <a:pt x="214312" y="185737"/>
                  </a:cubicBezTo>
                  <a:cubicBezTo>
                    <a:pt x="249277" y="80843"/>
                    <a:pt x="221588" y="121310"/>
                    <a:pt x="285750" y="57150"/>
                  </a:cubicBezTo>
                  <a:cubicBezTo>
                    <a:pt x="327063" y="181089"/>
                    <a:pt x="323857" y="133294"/>
                    <a:pt x="300037" y="300037"/>
                  </a:cubicBezTo>
                  <a:cubicBezTo>
                    <a:pt x="297907" y="314946"/>
                    <a:pt x="275101" y="332251"/>
                    <a:pt x="285750" y="342900"/>
                  </a:cubicBezTo>
                  <a:cubicBezTo>
                    <a:pt x="296399" y="353549"/>
                    <a:pt x="314325" y="333375"/>
                    <a:pt x="328612" y="328612"/>
                  </a:cubicBezTo>
                  <a:cubicBezTo>
                    <a:pt x="333375" y="314325"/>
                    <a:pt x="333259" y="297320"/>
                    <a:pt x="342900" y="285750"/>
                  </a:cubicBezTo>
                  <a:cubicBezTo>
                    <a:pt x="376170" y="245827"/>
                    <a:pt x="400182" y="242843"/>
                    <a:pt x="442912" y="228600"/>
                  </a:cubicBezTo>
                  <a:cubicBezTo>
                    <a:pt x="460232" y="263240"/>
                    <a:pt x="490941" y="320703"/>
                    <a:pt x="500062" y="357187"/>
                  </a:cubicBezTo>
                  <a:cubicBezTo>
                    <a:pt x="508230" y="389858"/>
                    <a:pt x="509587" y="423862"/>
                    <a:pt x="514350" y="457200"/>
                  </a:cubicBezTo>
                  <a:cubicBezTo>
                    <a:pt x="533911" y="431118"/>
                    <a:pt x="607326" y="335431"/>
                    <a:pt x="614362" y="314325"/>
                  </a:cubicBezTo>
                  <a:cubicBezTo>
                    <a:pt x="619125" y="300037"/>
                    <a:pt x="618001" y="282111"/>
                    <a:pt x="628650" y="271462"/>
                  </a:cubicBezTo>
                  <a:cubicBezTo>
                    <a:pt x="639299" y="260813"/>
                    <a:pt x="657225" y="261937"/>
                    <a:pt x="671512" y="257175"/>
                  </a:cubicBezTo>
                  <a:cubicBezTo>
                    <a:pt x="685800" y="242887"/>
                    <a:pt x="697933" y="226056"/>
                    <a:pt x="714375" y="214312"/>
                  </a:cubicBezTo>
                  <a:cubicBezTo>
                    <a:pt x="754606" y="185576"/>
                    <a:pt x="782654" y="182955"/>
                    <a:pt x="828675" y="171450"/>
                  </a:cubicBezTo>
                  <a:cubicBezTo>
                    <a:pt x="842962" y="185737"/>
                    <a:pt x="865986" y="194884"/>
                    <a:pt x="871537" y="214312"/>
                  </a:cubicBezTo>
                  <a:cubicBezTo>
                    <a:pt x="885988" y="264892"/>
                    <a:pt x="858761" y="326368"/>
                    <a:pt x="885825" y="371475"/>
                  </a:cubicBezTo>
                  <a:cubicBezTo>
                    <a:pt x="901322" y="397303"/>
                    <a:pt x="904875" y="314325"/>
                    <a:pt x="914400" y="285750"/>
                  </a:cubicBezTo>
                  <a:cubicBezTo>
                    <a:pt x="919162" y="271462"/>
                    <a:pt x="920333" y="255418"/>
                    <a:pt x="928687" y="242887"/>
                  </a:cubicBezTo>
                  <a:lnTo>
                    <a:pt x="985837" y="157162"/>
                  </a:lnTo>
                </a:path>
              </a:pathLst>
            </a:cu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572254" y="3100440"/>
              <a:ext cx="1094066" cy="1066743"/>
              <a:chOff x="1585914" y="2671763"/>
              <a:chExt cx="776294" cy="757237"/>
            </a:xfrm>
            <a:grpFill/>
          </p:grpSpPr>
          <p:sp>
            <p:nvSpPr>
              <p:cNvPr id="58" name="Oval 57"/>
              <p:cNvSpPr/>
              <p:nvPr/>
            </p:nvSpPr>
            <p:spPr>
              <a:xfrm>
                <a:off x="1585914" y="2671763"/>
                <a:ext cx="776294" cy="75723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1900237" y="2986085"/>
                <a:ext cx="114300" cy="114301"/>
              </a:xfrm>
              <a:prstGeom prst="ellips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58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33333" decel="3333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23 0.02431 L 1.44427 0.44723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375" y="2113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33333" decel="33333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58216 0.48194 L 2.29167E-6 0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115" y="-2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60000"/>
              <a:lumOff val="40000"/>
            </a:schemeClr>
          </a:fgClr>
          <a:bgClr>
            <a:schemeClr val="accent1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 rot="20265542">
            <a:off x="-6062614" y="4428976"/>
            <a:ext cx="7196384" cy="6174644"/>
            <a:chOff x="2404531" y="708900"/>
            <a:chExt cx="2392607" cy="1950928"/>
          </a:xfrm>
        </p:grpSpPr>
        <p:sp>
          <p:nvSpPr>
            <p:cNvPr id="4" name="Flowchart: Terminator 3"/>
            <p:cNvSpPr/>
            <p:nvPr/>
          </p:nvSpPr>
          <p:spPr>
            <a:xfrm>
              <a:off x="2460913" y="1406951"/>
              <a:ext cx="2336225" cy="500062"/>
            </a:xfrm>
            <a:custGeom>
              <a:avLst/>
              <a:gdLst>
                <a:gd name="connsiteX0" fmla="*/ 3475 w 21600"/>
                <a:gd name="connsiteY0" fmla="*/ 0 h 21600"/>
                <a:gd name="connsiteX1" fmla="*/ 18125 w 21600"/>
                <a:gd name="connsiteY1" fmla="*/ 0 h 21600"/>
                <a:gd name="connsiteX2" fmla="*/ 21600 w 21600"/>
                <a:gd name="connsiteY2" fmla="*/ 10800 h 21600"/>
                <a:gd name="connsiteX3" fmla="*/ 18125 w 21600"/>
                <a:gd name="connsiteY3" fmla="*/ 21600 h 21600"/>
                <a:gd name="connsiteX4" fmla="*/ 3475 w 21600"/>
                <a:gd name="connsiteY4" fmla="*/ 21600 h 21600"/>
                <a:gd name="connsiteX5" fmla="*/ 0 w 21600"/>
                <a:gd name="connsiteY5" fmla="*/ 10800 h 21600"/>
                <a:gd name="connsiteX6" fmla="*/ 3475 w 21600"/>
                <a:gd name="connsiteY6" fmla="*/ 0 h 21600"/>
                <a:gd name="connsiteX0" fmla="*/ 3234 w 21600"/>
                <a:gd name="connsiteY0" fmla="*/ 4215 h 21600"/>
                <a:gd name="connsiteX1" fmla="*/ 18125 w 21600"/>
                <a:gd name="connsiteY1" fmla="*/ 0 h 21600"/>
                <a:gd name="connsiteX2" fmla="*/ 21600 w 21600"/>
                <a:gd name="connsiteY2" fmla="*/ 10800 h 21600"/>
                <a:gd name="connsiteX3" fmla="*/ 18125 w 21600"/>
                <a:gd name="connsiteY3" fmla="*/ 21600 h 21600"/>
                <a:gd name="connsiteX4" fmla="*/ 3475 w 21600"/>
                <a:gd name="connsiteY4" fmla="*/ 21600 h 21600"/>
                <a:gd name="connsiteX5" fmla="*/ 0 w 21600"/>
                <a:gd name="connsiteY5" fmla="*/ 10800 h 21600"/>
                <a:gd name="connsiteX6" fmla="*/ 3234 w 21600"/>
                <a:gd name="connsiteY6" fmla="*/ 4215 h 21600"/>
                <a:gd name="connsiteX0" fmla="*/ 3234 w 21600"/>
                <a:gd name="connsiteY0" fmla="*/ 4215 h 21600"/>
                <a:gd name="connsiteX1" fmla="*/ 18125 w 21600"/>
                <a:gd name="connsiteY1" fmla="*/ 0 h 21600"/>
                <a:gd name="connsiteX2" fmla="*/ 21600 w 21600"/>
                <a:gd name="connsiteY2" fmla="*/ 10800 h 21600"/>
                <a:gd name="connsiteX3" fmla="*/ 18125 w 21600"/>
                <a:gd name="connsiteY3" fmla="*/ 21600 h 21600"/>
                <a:gd name="connsiteX4" fmla="*/ 3113 w 21600"/>
                <a:gd name="connsiteY4" fmla="*/ 18439 h 21600"/>
                <a:gd name="connsiteX5" fmla="*/ 0 w 21600"/>
                <a:gd name="connsiteY5" fmla="*/ 10800 h 21600"/>
                <a:gd name="connsiteX6" fmla="*/ 3234 w 21600"/>
                <a:gd name="connsiteY6" fmla="*/ 4215 h 21600"/>
                <a:gd name="connsiteX0" fmla="*/ 3234 w 21600"/>
                <a:gd name="connsiteY0" fmla="*/ 4215 h 21600"/>
                <a:gd name="connsiteX1" fmla="*/ 18125 w 21600"/>
                <a:gd name="connsiteY1" fmla="*/ 0 h 21600"/>
                <a:gd name="connsiteX2" fmla="*/ 21600 w 21600"/>
                <a:gd name="connsiteY2" fmla="*/ 10800 h 21600"/>
                <a:gd name="connsiteX3" fmla="*/ 18125 w 21600"/>
                <a:gd name="connsiteY3" fmla="*/ 21600 h 21600"/>
                <a:gd name="connsiteX4" fmla="*/ 3113 w 21600"/>
                <a:gd name="connsiteY4" fmla="*/ 17912 h 21600"/>
                <a:gd name="connsiteX5" fmla="*/ 0 w 21600"/>
                <a:gd name="connsiteY5" fmla="*/ 10800 h 21600"/>
                <a:gd name="connsiteX6" fmla="*/ 3234 w 21600"/>
                <a:gd name="connsiteY6" fmla="*/ 4215 h 21600"/>
                <a:gd name="connsiteX0" fmla="*/ 8181 w 26547"/>
                <a:gd name="connsiteY0" fmla="*/ 4215 h 21600"/>
                <a:gd name="connsiteX1" fmla="*/ 23072 w 26547"/>
                <a:gd name="connsiteY1" fmla="*/ 0 h 21600"/>
                <a:gd name="connsiteX2" fmla="*/ 26547 w 26547"/>
                <a:gd name="connsiteY2" fmla="*/ 10800 h 21600"/>
                <a:gd name="connsiteX3" fmla="*/ 23072 w 26547"/>
                <a:gd name="connsiteY3" fmla="*/ 21600 h 21600"/>
                <a:gd name="connsiteX4" fmla="*/ 8060 w 26547"/>
                <a:gd name="connsiteY4" fmla="*/ 17912 h 21600"/>
                <a:gd name="connsiteX5" fmla="*/ 0 w 26547"/>
                <a:gd name="connsiteY5" fmla="*/ 13434 h 21600"/>
                <a:gd name="connsiteX6" fmla="*/ 8181 w 26547"/>
                <a:gd name="connsiteY6" fmla="*/ 4215 h 21600"/>
                <a:gd name="connsiteX0" fmla="*/ 8422 w 26788"/>
                <a:gd name="connsiteY0" fmla="*/ 4215 h 21600"/>
                <a:gd name="connsiteX1" fmla="*/ 23313 w 26788"/>
                <a:gd name="connsiteY1" fmla="*/ 0 h 21600"/>
                <a:gd name="connsiteX2" fmla="*/ 26788 w 26788"/>
                <a:gd name="connsiteY2" fmla="*/ 10800 h 21600"/>
                <a:gd name="connsiteX3" fmla="*/ 23313 w 26788"/>
                <a:gd name="connsiteY3" fmla="*/ 21600 h 21600"/>
                <a:gd name="connsiteX4" fmla="*/ 8301 w 26788"/>
                <a:gd name="connsiteY4" fmla="*/ 17912 h 21600"/>
                <a:gd name="connsiteX5" fmla="*/ 0 w 26788"/>
                <a:gd name="connsiteY5" fmla="*/ 11327 h 21600"/>
                <a:gd name="connsiteX6" fmla="*/ 8422 w 26788"/>
                <a:gd name="connsiteY6" fmla="*/ 4215 h 21600"/>
                <a:gd name="connsiteX0" fmla="*/ 8181 w 26788"/>
                <a:gd name="connsiteY0" fmla="*/ 5269 h 21600"/>
                <a:gd name="connsiteX1" fmla="*/ 23313 w 26788"/>
                <a:gd name="connsiteY1" fmla="*/ 0 h 21600"/>
                <a:gd name="connsiteX2" fmla="*/ 26788 w 26788"/>
                <a:gd name="connsiteY2" fmla="*/ 10800 h 21600"/>
                <a:gd name="connsiteX3" fmla="*/ 23313 w 26788"/>
                <a:gd name="connsiteY3" fmla="*/ 21600 h 21600"/>
                <a:gd name="connsiteX4" fmla="*/ 8301 w 26788"/>
                <a:gd name="connsiteY4" fmla="*/ 17912 h 21600"/>
                <a:gd name="connsiteX5" fmla="*/ 0 w 26788"/>
                <a:gd name="connsiteY5" fmla="*/ 11327 h 21600"/>
                <a:gd name="connsiteX6" fmla="*/ 8181 w 26788"/>
                <a:gd name="connsiteY6" fmla="*/ 5269 h 21600"/>
                <a:gd name="connsiteX0" fmla="*/ 8181 w 26788"/>
                <a:gd name="connsiteY0" fmla="*/ 5269 h 21600"/>
                <a:gd name="connsiteX1" fmla="*/ 23313 w 26788"/>
                <a:gd name="connsiteY1" fmla="*/ 0 h 21600"/>
                <a:gd name="connsiteX2" fmla="*/ 26788 w 26788"/>
                <a:gd name="connsiteY2" fmla="*/ 10800 h 21600"/>
                <a:gd name="connsiteX3" fmla="*/ 23313 w 26788"/>
                <a:gd name="connsiteY3" fmla="*/ 21600 h 21600"/>
                <a:gd name="connsiteX4" fmla="*/ 8301 w 26788"/>
                <a:gd name="connsiteY4" fmla="*/ 17912 h 21600"/>
                <a:gd name="connsiteX5" fmla="*/ 0 w 26788"/>
                <a:gd name="connsiteY5" fmla="*/ 11327 h 21600"/>
                <a:gd name="connsiteX6" fmla="*/ 8181 w 26788"/>
                <a:gd name="connsiteY6" fmla="*/ 5269 h 21600"/>
                <a:gd name="connsiteX0" fmla="*/ 8181 w 26788"/>
                <a:gd name="connsiteY0" fmla="*/ 5269 h 21600"/>
                <a:gd name="connsiteX1" fmla="*/ 23313 w 26788"/>
                <a:gd name="connsiteY1" fmla="*/ 0 h 21600"/>
                <a:gd name="connsiteX2" fmla="*/ 26788 w 26788"/>
                <a:gd name="connsiteY2" fmla="*/ 10800 h 21600"/>
                <a:gd name="connsiteX3" fmla="*/ 23313 w 26788"/>
                <a:gd name="connsiteY3" fmla="*/ 21600 h 21600"/>
                <a:gd name="connsiteX4" fmla="*/ 8301 w 26788"/>
                <a:gd name="connsiteY4" fmla="*/ 17912 h 21600"/>
                <a:gd name="connsiteX5" fmla="*/ 0 w 26788"/>
                <a:gd name="connsiteY5" fmla="*/ 11327 h 21600"/>
                <a:gd name="connsiteX6" fmla="*/ 8181 w 26788"/>
                <a:gd name="connsiteY6" fmla="*/ 5269 h 21600"/>
                <a:gd name="connsiteX0" fmla="*/ 8181 w 26788"/>
                <a:gd name="connsiteY0" fmla="*/ 5269 h 21600"/>
                <a:gd name="connsiteX1" fmla="*/ 23313 w 26788"/>
                <a:gd name="connsiteY1" fmla="*/ 0 h 21600"/>
                <a:gd name="connsiteX2" fmla="*/ 26788 w 26788"/>
                <a:gd name="connsiteY2" fmla="*/ 10800 h 21600"/>
                <a:gd name="connsiteX3" fmla="*/ 23313 w 26788"/>
                <a:gd name="connsiteY3" fmla="*/ 21600 h 21600"/>
                <a:gd name="connsiteX4" fmla="*/ 8301 w 26788"/>
                <a:gd name="connsiteY4" fmla="*/ 17912 h 21600"/>
                <a:gd name="connsiteX5" fmla="*/ 0 w 26788"/>
                <a:gd name="connsiteY5" fmla="*/ 11327 h 21600"/>
                <a:gd name="connsiteX6" fmla="*/ 8181 w 26788"/>
                <a:gd name="connsiteY6" fmla="*/ 5269 h 21600"/>
                <a:gd name="connsiteX0" fmla="*/ 8181 w 26788"/>
                <a:gd name="connsiteY0" fmla="*/ 5269 h 21600"/>
                <a:gd name="connsiteX1" fmla="*/ 23313 w 26788"/>
                <a:gd name="connsiteY1" fmla="*/ 0 h 21600"/>
                <a:gd name="connsiteX2" fmla="*/ 26788 w 26788"/>
                <a:gd name="connsiteY2" fmla="*/ 10800 h 21600"/>
                <a:gd name="connsiteX3" fmla="*/ 23313 w 26788"/>
                <a:gd name="connsiteY3" fmla="*/ 21600 h 21600"/>
                <a:gd name="connsiteX4" fmla="*/ 8301 w 26788"/>
                <a:gd name="connsiteY4" fmla="*/ 17912 h 21600"/>
                <a:gd name="connsiteX5" fmla="*/ 0 w 26788"/>
                <a:gd name="connsiteY5" fmla="*/ 11327 h 21600"/>
                <a:gd name="connsiteX6" fmla="*/ 8181 w 26788"/>
                <a:gd name="connsiteY6" fmla="*/ 5269 h 21600"/>
                <a:gd name="connsiteX0" fmla="*/ 8181 w 26788"/>
                <a:gd name="connsiteY0" fmla="*/ 5269 h 21600"/>
                <a:gd name="connsiteX1" fmla="*/ 23313 w 26788"/>
                <a:gd name="connsiteY1" fmla="*/ 0 h 21600"/>
                <a:gd name="connsiteX2" fmla="*/ 26788 w 26788"/>
                <a:gd name="connsiteY2" fmla="*/ 10800 h 21600"/>
                <a:gd name="connsiteX3" fmla="*/ 23313 w 26788"/>
                <a:gd name="connsiteY3" fmla="*/ 21600 h 21600"/>
                <a:gd name="connsiteX4" fmla="*/ 8301 w 26788"/>
                <a:gd name="connsiteY4" fmla="*/ 17912 h 21600"/>
                <a:gd name="connsiteX5" fmla="*/ 0 w 26788"/>
                <a:gd name="connsiteY5" fmla="*/ 11327 h 21600"/>
                <a:gd name="connsiteX6" fmla="*/ 8181 w 26788"/>
                <a:gd name="connsiteY6" fmla="*/ 5269 h 21600"/>
                <a:gd name="connsiteX0" fmla="*/ 8181 w 26788"/>
                <a:gd name="connsiteY0" fmla="*/ 6301 h 22632"/>
                <a:gd name="connsiteX1" fmla="*/ 20634 w 26788"/>
                <a:gd name="connsiteY1" fmla="*/ 1032 h 22632"/>
                <a:gd name="connsiteX2" fmla="*/ 23313 w 26788"/>
                <a:gd name="connsiteY2" fmla="*/ 1032 h 22632"/>
                <a:gd name="connsiteX3" fmla="*/ 26788 w 26788"/>
                <a:gd name="connsiteY3" fmla="*/ 11832 h 22632"/>
                <a:gd name="connsiteX4" fmla="*/ 23313 w 26788"/>
                <a:gd name="connsiteY4" fmla="*/ 22632 h 22632"/>
                <a:gd name="connsiteX5" fmla="*/ 8301 w 26788"/>
                <a:gd name="connsiteY5" fmla="*/ 18944 h 22632"/>
                <a:gd name="connsiteX6" fmla="*/ 0 w 26788"/>
                <a:gd name="connsiteY6" fmla="*/ 12359 h 22632"/>
                <a:gd name="connsiteX7" fmla="*/ 8181 w 26788"/>
                <a:gd name="connsiteY7" fmla="*/ 6301 h 22632"/>
                <a:gd name="connsiteX0" fmla="*/ 8181 w 26788"/>
                <a:gd name="connsiteY0" fmla="*/ 6301 h 22632"/>
                <a:gd name="connsiteX1" fmla="*/ 20634 w 26788"/>
                <a:gd name="connsiteY1" fmla="*/ 1032 h 22632"/>
                <a:gd name="connsiteX2" fmla="*/ 23313 w 26788"/>
                <a:gd name="connsiteY2" fmla="*/ 1032 h 22632"/>
                <a:gd name="connsiteX3" fmla="*/ 26788 w 26788"/>
                <a:gd name="connsiteY3" fmla="*/ 11832 h 22632"/>
                <a:gd name="connsiteX4" fmla="*/ 23313 w 26788"/>
                <a:gd name="connsiteY4" fmla="*/ 22632 h 22632"/>
                <a:gd name="connsiteX5" fmla="*/ 8301 w 26788"/>
                <a:gd name="connsiteY5" fmla="*/ 18944 h 22632"/>
                <a:gd name="connsiteX6" fmla="*/ 0 w 26788"/>
                <a:gd name="connsiteY6" fmla="*/ 12359 h 22632"/>
                <a:gd name="connsiteX7" fmla="*/ 8181 w 26788"/>
                <a:gd name="connsiteY7" fmla="*/ 6301 h 22632"/>
                <a:gd name="connsiteX0" fmla="*/ 8181 w 26788"/>
                <a:gd name="connsiteY0" fmla="*/ 5797 h 22128"/>
                <a:gd name="connsiteX1" fmla="*/ 20634 w 26788"/>
                <a:gd name="connsiteY1" fmla="*/ 528 h 22128"/>
                <a:gd name="connsiteX2" fmla="*/ 23233 w 26788"/>
                <a:gd name="connsiteY2" fmla="*/ 1582 h 22128"/>
                <a:gd name="connsiteX3" fmla="*/ 26788 w 26788"/>
                <a:gd name="connsiteY3" fmla="*/ 11328 h 22128"/>
                <a:gd name="connsiteX4" fmla="*/ 23313 w 26788"/>
                <a:gd name="connsiteY4" fmla="*/ 22128 h 22128"/>
                <a:gd name="connsiteX5" fmla="*/ 8301 w 26788"/>
                <a:gd name="connsiteY5" fmla="*/ 18440 h 22128"/>
                <a:gd name="connsiteX6" fmla="*/ 0 w 26788"/>
                <a:gd name="connsiteY6" fmla="*/ 11855 h 22128"/>
                <a:gd name="connsiteX7" fmla="*/ 8181 w 26788"/>
                <a:gd name="connsiteY7" fmla="*/ 5797 h 22128"/>
                <a:gd name="connsiteX0" fmla="*/ 8181 w 26788"/>
                <a:gd name="connsiteY0" fmla="*/ 5580 h 21911"/>
                <a:gd name="connsiteX1" fmla="*/ 20634 w 26788"/>
                <a:gd name="connsiteY1" fmla="*/ 311 h 21911"/>
                <a:gd name="connsiteX2" fmla="*/ 23233 w 26788"/>
                <a:gd name="connsiteY2" fmla="*/ 1365 h 21911"/>
                <a:gd name="connsiteX3" fmla="*/ 26788 w 26788"/>
                <a:gd name="connsiteY3" fmla="*/ 11111 h 21911"/>
                <a:gd name="connsiteX4" fmla="*/ 23313 w 26788"/>
                <a:gd name="connsiteY4" fmla="*/ 21911 h 21911"/>
                <a:gd name="connsiteX5" fmla="*/ 8301 w 26788"/>
                <a:gd name="connsiteY5" fmla="*/ 18223 h 21911"/>
                <a:gd name="connsiteX6" fmla="*/ 0 w 26788"/>
                <a:gd name="connsiteY6" fmla="*/ 11638 h 21911"/>
                <a:gd name="connsiteX7" fmla="*/ 8181 w 26788"/>
                <a:gd name="connsiteY7" fmla="*/ 5580 h 21911"/>
                <a:gd name="connsiteX0" fmla="*/ 8181 w 26788"/>
                <a:gd name="connsiteY0" fmla="*/ 5453 h 21784"/>
                <a:gd name="connsiteX1" fmla="*/ 20634 w 26788"/>
                <a:gd name="connsiteY1" fmla="*/ 184 h 21784"/>
                <a:gd name="connsiteX2" fmla="*/ 23233 w 26788"/>
                <a:gd name="connsiteY2" fmla="*/ 1238 h 21784"/>
                <a:gd name="connsiteX3" fmla="*/ 26788 w 26788"/>
                <a:gd name="connsiteY3" fmla="*/ 10984 h 21784"/>
                <a:gd name="connsiteX4" fmla="*/ 23313 w 26788"/>
                <a:gd name="connsiteY4" fmla="*/ 21784 h 21784"/>
                <a:gd name="connsiteX5" fmla="*/ 8301 w 26788"/>
                <a:gd name="connsiteY5" fmla="*/ 18096 h 21784"/>
                <a:gd name="connsiteX6" fmla="*/ 0 w 26788"/>
                <a:gd name="connsiteY6" fmla="*/ 11511 h 21784"/>
                <a:gd name="connsiteX7" fmla="*/ 8181 w 26788"/>
                <a:gd name="connsiteY7" fmla="*/ 5453 h 21784"/>
                <a:gd name="connsiteX0" fmla="*/ 8181 w 26788"/>
                <a:gd name="connsiteY0" fmla="*/ 5636 h 21967"/>
                <a:gd name="connsiteX1" fmla="*/ 20634 w 26788"/>
                <a:gd name="connsiteY1" fmla="*/ 367 h 21967"/>
                <a:gd name="connsiteX2" fmla="*/ 23233 w 26788"/>
                <a:gd name="connsiteY2" fmla="*/ 1421 h 21967"/>
                <a:gd name="connsiteX3" fmla="*/ 26788 w 26788"/>
                <a:gd name="connsiteY3" fmla="*/ 11167 h 21967"/>
                <a:gd name="connsiteX4" fmla="*/ 23313 w 26788"/>
                <a:gd name="connsiteY4" fmla="*/ 21967 h 21967"/>
                <a:gd name="connsiteX5" fmla="*/ 8301 w 26788"/>
                <a:gd name="connsiteY5" fmla="*/ 18279 h 21967"/>
                <a:gd name="connsiteX6" fmla="*/ 0 w 26788"/>
                <a:gd name="connsiteY6" fmla="*/ 11694 h 21967"/>
                <a:gd name="connsiteX7" fmla="*/ 8181 w 26788"/>
                <a:gd name="connsiteY7" fmla="*/ 5636 h 21967"/>
                <a:gd name="connsiteX0" fmla="*/ 8181 w 26788"/>
                <a:gd name="connsiteY0" fmla="*/ 6089 h 22420"/>
                <a:gd name="connsiteX1" fmla="*/ 20634 w 26788"/>
                <a:gd name="connsiteY1" fmla="*/ 820 h 22420"/>
                <a:gd name="connsiteX2" fmla="*/ 22001 w 26788"/>
                <a:gd name="connsiteY2" fmla="*/ 118 h 22420"/>
                <a:gd name="connsiteX3" fmla="*/ 23233 w 26788"/>
                <a:gd name="connsiteY3" fmla="*/ 1874 h 22420"/>
                <a:gd name="connsiteX4" fmla="*/ 26788 w 26788"/>
                <a:gd name="connsiteY4" fmla="*/ 11620 h 22420"/>
                <a:gd name="connsiteX5" fmla="*/ 23313 w 26788"/>
                <a:gd name="connsiteY5" fmla="*/ 22420 h 22420"/>
                <a:gd name="connsiteX6" fmla="*/ 8301 w 26788"/>
                <a:gd name="connsiteY6" fmla="*/ 18732 h 22420"/>
                <a:gd name="connsiteX7" fmla="*/ 0 w 26788"/>
                <a:gd name="connsiteY7" fmla="*/ 12147 h 22420"/>
                <a:gd name="connsiteX8" fmla="*/ 8181 w 26788"/>
                <a:gd name="connsiteY8" fmla="*/ 6089 h 22420"/>
                <a:gd name="connsiteX0" fmla="*/ 8181 w 26788"/>
                <a:gd name="connsiteY0" fmla="*/ 5666 h 21997"/>
                <a:gd name="connsiteX1" fmla="*/ 20634 w 26788"/>
                <a:gd name="connsiteY1" fmla="*/ 397 h 21997"/>
                <a:gd name="connsiteX2" fmla="*/ 21921 w 26788"/>
                <a:gd name="connsiteY2" fmla="*/ 749 h 21997"/>
                <a:gd name="connsiteX3" fmla="*/ 23233 w 26788"/>
                <a:gd name="connsiteY3" fmla="*/ 1451 h 21997"/>
                <a:gd name="connsiteX4" fmla="*/ 26788 w 26788"/>
                <a:gd name="connsiteY4" fmla="*/ 11197 h 21997"/>
                <a:gd name="connsiteX5" fmla="*/ 23313 w 26788"/>
                <a:gd name="connsiteY5" fmla="*/ 21997 h 21997"/>
                <a:gd name="connsiteX6" fmla="*/ 8301 w 26788"/>
                <a:gd name="connsiteY6" fmla="*/ 18309 h 21997"/>
                <a:gd name="connsiteX7" fmla="*/ 0 w 26788"/>
                <a:gd name="connsiteY7" fmla="*/ 11724 h 21997"/>
                <a:gd name="connsiteX8" fmla="*/ 8181 w 26788"/>
                <a:gd name="connsiteY8" fmla="*/ 5666 h 21997"/>
                <a:gd name="connsiteX0" fmla="*/ 8181 w 26805"/>
                <a:gd name="connsiteY0" fmla="*/ 5666 h 20241"/>
                <a:gd name="connsiteX1" fmla="*/ 20634 w 26805"/>
                <a:gd name="connsiteY1" fmla="*/ 397 h 20241"/>
                <a:gd name="connsiteX2" fmla="*/ 21921 w 26805"/>
                <a:gd name="connsiteY2" fmla="*/ 749 h 20241"/>
                <a:gd name="connsiteX3" fmla="*/ 23233 w 26805"/>
                <a:gd name="connsiteY3" fmla="*/ 1451 h 20241"/>
                <a:gd name="connsiteX4" fmla="*/ 26788 w 26805"/>
                <a:gd name="connsiteY4" fmla="*/ 11197 h 20241"/>
                <a:gd name="connsiteX5" fmla="*/ 21945 w 26805"/>
                <a:gd name="connsiteY5" fmla="*/ 20241 h 20241"/>
                <a:gd name="connsiteX6" fmla="*/ 8301 w 26805"/>
                <a:gd name="connsiteY6" fmla="*/ 18309 h 20241"/>
                <a:gd name="connsiteX7" fmla="*/ 0 w 26805"/>
                <a:gd name="connsiteY7" fmla="*/ 11724 h 20241"/>
                <a:gd name="connsiteX8" fmla="*/ 8181 w 26805"/>
                <a:gd name="connsiteY8" fmla="*/ 5666 h 20241"/>
                <a:gd name="connsiteX0" fmla="*/ 8181 w 26805"/>
                <a:gd name="connsiteY0" fmla="*/ 5752 h 20327"/>
                <a:gd name="connsiteX1" fmla="*/ 20634 w 26805"/>
                <a:gd name="connsiteY1" fmla="*/ 483 h 20327"/>
                <a:gd name="connsiteX2" fmla="*/ 21921 w 26805"/>
                <a:gd name="connsiteY2" fmla="*/ 484 h 20327"/>
                <a:gd name="connsiteX3" fmla="*/ 23233 w 26805"/>
                <a:gd name="connsiteY3" fmla="*/ 1537 h 20327"/>
                <a:gd name="connsiteX4" fmla="*/ 26788 w 26805"/>
                <a:gd name="connsiteY4" fmla="*/ 11283 h 20327"/>
                <a:gd name="connsiteX5" fmla="*/ 21945 w 26805"/>
                <a:gd name="connsiteY5" fmla="*/ 20327 h 20327"/>
                <a:gd name="connsiteX6" fmla="*/ 8301 w 26805"/>
                <a:gd name="connsiteY6" fmla="*/ 18395 h 20327"/>
                <a:gd name="connsiteX7" fmla="*/ 0 w 26805"/>
                <a:gd name="connsiteY7" fmla="*/ 11810 h 20327"/>
                <a:gd name="connsiteX8" fmla="*/ 8181 w 26805"/>
                <a:gd name="connsiteY8" fmla="*/ 5752 h 20327"/>
                <a:gd name="connsiteX0" fmla="*/ 8181 w 26848"/>
                <a:gd name="connsiteY0" fmla="*/ 5752 h 18922"/>
                <a:gd name="connsiteX1" fmla="*/ 20634 w 26848"/>
                <a:gd name="connsiteY1" fmla="*/ 483 h 18922"/>
                <a:gd name="connsiteX2" fmla="*/ 21921 w 26848"/>
                <a:gd name="connsiteY2" fmla="*/ 484 h 18922"/>
                <a:gd name="connsiteX3" fmla="*/ 23233 w 26848"/>
                <a:gd name="connsiteY3" fmla="*/ 1537 h 18922"/>
                <a:gd name="connsiteX4" fmla="*/ 26788 w 26848"/>
                <a:gd name="connsiteY4" fmla="*/ 11283 h 18922"/>
                <a:gd name="connsiteX5" fmla="*/ 20577 w 26848"/>
                <a:gd name="connsiteY5" fmla="*/ 18922 h 18922"/>
                <a:gd name="connsiteX6" fmla="*/ 8301 w 26848"/>
                <a:gd name="connsiteY6" fmla="*/ 18395 h 18922"/>
                <a:gd name="connsiteX7" fmla="*/ 0 w 26848"/>
                <a:gd name="connsiteY7" fmla="*/ 11810 h 18922"/>
                <a:gd name="connsiteX8" fmla="*/ 8181 w 26848"/>
                <a:gd name="connsiteY8" fmla="*/ 5752 h 18922"/>
                <a:gd name="connsiteX0" fmla="*/ 8181 w 26848"/>
                <a:gd name="connsiteY0" fmla="*/ 5752 h 18922"/>
                <a:gd name="connsiteX1" fmla="*/ 20634 w 26848"/>
                <a:gd name="connsiteY1" fmla="*/ 483 h 18922"/>
                <a:gd name="connsiteX2" fmla="*/ 21921 w 26848"/>
                <a:gd name="connsiteY2" fmla="*/ 484 h 18922"/>
                <a:gd name="connsiteX3" fmla="*/ 23233 w 26848"/>
                <a:gd name="connsiteY3" fmla="*/ 1537 h 18922"/>
                <a:gd name="connsiteX4" fmla="*/ 26788 w 26848"/>
                <a:gd name="connsiteY4" fmla="*/ 11283 h 18922"/>
                <a:gd name="connsiteX5" fmla="*/ 20577 w 26848"/>
                <a:gd name="connsiteY5" fmla="*/ 18922 h 18922"/>
                <a:gd name="connsiteX6" fmla="*/ 8462 w 26848"/>
                <a:gd name="connsiteY6" fmla="*/ 16990 h 18922"/>
                <a:gd name="connsiteX7" fmla="*/ 0 w 26848"/>
                <a:gd name="connsiteY7" fmla="*/ 11810 h 18922"/>
                <a:gd name="connsiteX8" fmla="*/ 8181 w 26848"/>
                <a:gd name="connsiteY8" fmla="*/ 5752 h 18922"/>
                <a:gd name="connsiteX0" fmla="*/ 8181 w 26848"/>
                <a:gd name="connsiteY0" fmla="*/ 5752 h 18922"/>
                <a:gd name="connsiteX1" fmla="*/ 20634 w 26848"/>
                <a:gd name="connsiteY1" fmla="*/ 483 h 18922"/>
                <a:gd name="connsiteX2" fmla="*/ 21921 w 26848"/>
                <a:gd name="connsiteY2" fmla="*/ 484 h 18922"/>
                <a:gd name="connsiteX3" fmla="*/ 23233 w 26848"/>
                <a:gd name="connsiteY3" fmla="*/ 1537 h 18922"/>
                <a:gd name="connsiteX4" fmla="*/ 26788 w 26848"/>
                <a:gd name="connsiteY4" fmla="*/ 11283 h 18922"/>
                <a:gd name="connsiteX5" fmla="*/ 20577 w 26848"/>
                <a:gd name="connsiteY5" fmla="*/ 18922 h 18922"/>
                <a:gd name="connsiteX6" fmla="*/ 8382 w 26848"/>
                <a:gd name="connsiteY6" fmla="*/ 16288 h 18922"/>
                <a:gd name="connsiteX7" fmla="*/ 0 w 26848"/>
                <a:gd name="connsiteY7" fmla="*/ 11810 h 18922"/>
                <a:gd name="connsiteX8" fmla="*/ 8181 w 26848"/>
                <a:gd name="connsiteY8" fmla="*/ 5752 h 18922"/>
                <a:gd name="connsiteX0" fmla="*/ 8181 w 26848"/>
                <a:gd name="connsiteY0" fmla="*/ 5752 h 18922"/>
                <a:gd name="connsiteX1" fmla="*/ 20634 w 26848"/>
                <a:gd name="connsiteY1" fmla="*/ 483 h 18922"/>
                <a:gd name="connsiteX2" fmla="*/ 21921 w 26848"/>
                <a:gd name="connsiteY2" fmla="*/ 484 h 18922"/>
                <a:gd name="connsiteX3" fmla="*/ 23233 w 26848"/>
                <a:gd name="connsiteY3" fmla="*/ 1537 h 18922"/>
                <a:gd name="connsiteX4" fmla="*/ 26788 w 26848"/>
                <a:gd name="connsiteY4" fmla="*/ 11283 h 18922"/>
                <a:gd name="connsiteX5" fmla="*/ 20577 w 26848"/>
                <a:gd name="connsiteY5" fmla="*/ 18922 h 18922"/>
                <a:gd name="connsiteX6" fmla="*/ 8382 w 26848"/>
                <a:gd name="connsiteY6" fmla="*/ 16288 h 18922"/>
                <a:gd name="connsiteX7" fmla="*/ 0 w 26848"/>
                <a:gd name="connsiteY7" fmla="*/ 11810 h 18922"/>
                <a:gd name="connsiteX8" fmla="*/ 8181 w 26848"/>
                <a:gd name="connsiteY8" fmla="*/ 5752 h 18922"/>
                <a:gd name="connsiteX0" fmla="*/ 8181 w 26848"/>
                <a:gd name="connsiteY0" fmla="*/ 5752 h 18922"/>
                <a:gd name="connsiteX1" fmla="*/ 20634 w 26848"/>
                <a:gd name="connsiteY1" fmla="*/ 483 h 18922"/>
                <a:gd name="connsiteX2" fmla="*/ 21921 w 26848"/>
                <a:gd name="connsiteY2" fmla="*/ 484 h 18922"/>
                <a:gd name="connsiteX3" fmla="*/ 23233 w 26848"/>
                <a:gd name="connsiteY3" fmla="*/ 1537 h 18922"/>
                <a:gd name="connsiteX4" fmla="*/ 26788 w 26848"/>
                <a:gd name="connsiteY4" fmla="*/ 11283 h 18922"/>
                <a:gd name="connsiteX5" fmla="*/ 20577 w 26848"/>
                <a:gd name="connsiteY5" fmla="*/ 18922 h 18922"/>
                <a:gd name="connsiteX6" fmla="*/ 8382 w 26848"/>
                <a:gd name="connsiteY6" fmla="*/ 16288 h 18922"/>
                <a:gd name="connsiteX7" fmla="*/ 0 w 26848"/>
                <a:gd name="connsiteY7" fmla="*/ 11810 h 18922"/>
                <a:gd name="connsiteX8" fmla="*/ 8181 w 26848"/>
                <a:gd name="connsiteY8" fmla="*/ 5752 h 18922"/>
                <a:gd name="connsiteX0" fmla="*/ 8181 w 26848"/>
                <a:gd name="connsiteY0" fmla="*/ 5752 h 18922"/>
                <a:gd name="connsiteX1" fmla="*/ 20634 w 26848"/>
                <a:gd name="connsiteY1" fmla="*/ 483 h 18922"/>
                <a:gd name="connsiteX2" fmla="*/ 21921 w 26848"/>
                <a:gd name="connsiteY2" fmla="*/ 484 h 18922"/>
                <a:gd name="connsiteX3" fmla="*/ 23233 w 26848"/>
                <a:gd name="connsiteY3" fmla="*/ 1537 h 18922"/>
                <a:gd name="connsiteX4" fmla="*/ 26788 w 26848"/>
                <a:gd name="connsiteY4" fmla="*/ 11283 h 18922"/>
                <a:gd name="connsiteX5" fmla="*/ 20577 w 26848"/>
                <a:gd name="connsiteY5" fmla="*/ 18922 h 18922"/>
                <a:gd name="connsiteX6" fmla="*/ 8382 w 26848"/>
                <a:gd name="connsiteY6" fmla="*/ 16288 h 18922"/>
                <a:gd name="connsiteX7" fmla="*/ 0 w 26848"/>
                <a:gd name="connsiteY7" fmla="*/ 11810 h 18922"/>
                <a:gd name="connsiteX8" fmla="*/ 8181 w 26848"/>
                <a:gd name="connsiteY8" fmla="*/ 5752 h 18922"/>
                <a:gd name="connsiteX0" fmla="*/ 8181 w 26848"/>
                <a:gd name="connsiteY0" fmla="*/ 5395 h 18565"/>
                <a:gd name="connsiteX1" fmla="*/ 18945 w 26848"/>
                <a:gd name="connsiteY1" fmla="*/ 828 h 18565"/>
                <a:gd name="connsiteX2" fmla="*/ 21921 w 26848"/>
                <a:gd name="connsiteY2" fmla="*/ 127 h 18565"/>
                <a:gd name="connsiteX3" fmla="*/ 23233 w 26848"/>
                <a:gd name="connsiteY3" fmla="*/ 1180 h 18565"/>
                <a:gd name="connsiteX4" fmla="*/ 26788 w 26848"/>
                <a:gd name="connsiteY4" fmla="*/ 10926 h 18565"/>
                <a:gd name="connsiteX5" fmla="*/ 20577 w 26848"/>
                <a:gd name="connsiteY5" fmla="*/ 18565 h 18565"/>
                <a:gd name="connsiteX6" fmla="*/ 8382 w 26848"/>
                <a:gd name="connsiteY6" fmla="*/ 15931 h 18565"/>
                <a:gd name="connsiteX7" fmla="*/ 0 w 26848"/>
                <a:gd name="connsiteY7" fmla="*/ 11453 h 18565"/>
                <a:gd name="connsiteX8" fmla="*/ 8181 w 26848"/>
                <a:gd name="connsiteY8" fmla="*/ 5395 h 18565"/>
                <a:gd name="connsiteX0" fmla="*/ 8181 w 26788"/>
                <a:gd name="connsiteY0" fmla="*/ 5592 h 18762"/>
                <a:gd name="connsiteX1" fmla="*/ 18945 w 26788"/>
                <a:gd name="connsiteY1" fmla="*/ 1025 h 18762"/>
                <a:gd name="connsiteX2" fmla="*/ 21921 w 26788"/>
                <a:gd name="connsiteY2" fmla="*/ 324 h 18762"/>
                <a:gd name="connsiteX3" fmla="*/ 20417 w 26788"/>
                <a:gd name="connsiteY3" fmla="*/ 1026 h 18762"/>
                <a:gd name="connsiteX4" fmla="*/ 26788 w 26788"/>
                <a:gd name="connsiteY4" fmla="*/ 11123 h 18762"/>
                <a:gd name="connsiteX5" fmla="*/ 20577 w 26788"/>
                <a:gd name="connsiteY5" fmla="*/ 18762 h 18762"/>
                <a:gd name="connsiteX6" fmla="*/ 8382 w 26788"/>
                <a:gd name="connsiteY6" fmla="*/ 16128 h 18762"/>
                <a:gd name="connsiteX7" fmla="*/ 0 w 26788"/>
                <a:gd name="connsiteY7" fmla="*/ 11650 h 18762"/>
                <a:gd name="connsiteX8" fmla="*/ 8181 w 26788"/>
                <a:gd name="connsiteY8" fmla="*/ 5592 h 18762"/>
                <a:gd name="connsiteX0" fmla="*/ 8181 w 26788"/>
                <a:gd name="connsiteY0" fmla="*/ 5592 h 18762"/>
                <a:gd name="connsiteX1" fmla="*/ 18945 w 26788"/>
                <a:gd name="connsiteY1" fmla="*/ 1025 h 18762"/>
                <a:gd name="connsiteX2" fmla="*/ 21921 w 26788"/>
                <a:gd name="connsiteY2" fmla="*/ 324 h 18762"/>
                <a:gd name="connsiteX3" fmla="*/ 20417 w 26788"/>
                <a:gd name="connsiteY3" fmla="*/ 1026 h 18762"/>
                <a:gd name="connsiteX4" fmla="*/ 26788 w 26788"/>
                <a:gd name="connsiteY4" fmla="*/ 11123 h 18762"/>
                <a:gd name="connsiteX5" fmla="*/ 20577 w 26788"/>
                <a:gd name="connsiteY5" fmla="*/ 18762 h 18762"/>
                <a:gd name="connsiteX6" fmla="*/ 8382 w 26788"/>
                <a:gd name="connsiteY6" fmla="*/ 16128 h 18762"/>
                <a:gd name="connsiteX7" fmla="*/ 0 w 26788"/>
                <a:gd name="connsiteY7" fmla="*/ 11650 h 18762"/>
                <a:gd name="connsiteX8" fmla="*/ 8181 w 26788"/>
                <a:gd name="connsiteY8" fmla="*/ 5592 h 18762"/>
                <a:gd name="connsiteX0" fmla="*/ 8181 w 26788"/>
                <a:gd name="connsiteY0" fmla="*/ 5592 h 18762"/>
                <a:gd name="connsiteX1" fmla="*/ 18945 w 26788"/>
                <a:gd name="connsiteY1" fmla="*/ 1025 h 18762"/>
                <a:gd name="connsiteX2" fmla="*/ 21921 w 26788"/>
                <a:gd name="connsiteY2" fmla="*/ 324 h 18762"/>
                <a:gd name="connsiteX3" fmla="*/ 20417 w 26788"/>
                <a:gd name="connsiteY3" fmla="*/ 1026 h 18762"/>
                <a:gd name="connsiteX4" fmla="*/ 26788 w 26788"/>
                <a:gd name="connsiteY4" fmla="*/ 11123 h 18762"/>
                <a:gd name="connsiteX5" fmla="*/ 20577 w 26788"/>
                <a:gd name="connsiteY5" fmla="*/ 18762 h 18762"/>
                <a:gd name="connsiteX6" fmla="*/ 8382 w 26788"/>
                <a:gd name="connsiteY6" fmla="*/ 16128 h 18762"/>
                <a:gd name="connsiteX7" fmla="*/ 0 w 26788"/>
                <a:gd name="connsiteY7" fmla="*/ 11650 h 18762"/>
                <a:gd name="connsiteX8" fmla="*/ 8181 w 26788"/>
                <a:gd name="connsiteY8" fmla="*/ 5592 h 18762"/>
                <a:gd name="connsiteX0" fmla="*/ 8181 w 26788"/>
                <a:gd name="connsiteY0" fmla="*/ 5069 h 18239"/>
                <a:gd name="connsiteX1" fmla="*/ 18945 w 26788"/>
                <a:gd name="connsiteY1" fmla="*/ 502 h 18239"/>
                <a:gd name="connsiteX2" fmla="*/ 23208 w 26788"/>
                <a:gd name="connsiteY2" fmla="*/ 2611 h 18239"/>
                <a:gd name="connsiteX3" fmla="*/ 20417 w 26788"/>
                <a:gd name="connsiteY3" fmla="*/ 503 h 18239"/>
                <a:gd name="connsiteX4" fmla="*/ 26788 w 26788"/>
                <a:gd name="connsiteY4" fmla="*/ 10600 h 18239"/>
                <a:gd name="connsiteX5" fmla="*/ 20577 w 26788"/>
                <a:gd name="connsiteY5" fmla="*/ 18239 h 18239"/>
                <a:gd name="connsiteX6" fmla="*/ 8382 w 26788"/>
                <a:gd name="connsiteY6" fmla="*/ 15605 h 18239"/>
                <a:gd name="connsiteX7" fmla="*/ 0 w 26788"/>
                <a:gd name="connsiteY7" fmla="*/ 11127 h 18239"/>
                <a:gd name="connsiteX8" fmla="*/ 8181 w 26788"/>
                <a:gd name="connsiteY8" fmla="*/ 5069 h 18239"/>
                <a:gd name="connsiteX0" fmla="*/ 8181 w 26788"/>
                <a:gd name="connsiteY0" fmla="*/ 4773 h 17943"/>
                <a:gd name="connsiteX1" fmla="*/ 18945 w 26788"/>
                <a:gd name="connsiteY1" fmla="*/ 206 h 17943"/>
                <a:gd name="connsiteX2" fmla="*/ 23208 w 26788"/>
                <a:gd name="connsiteY2" fmla="*/ 2315 h 17943"/>
                <a:gd name="connsiteX3" fmla="*/ 20256 w 26788"/>
                <a:gd name="connsiteY3" fmla="*/ 909 h 17943"/>
                <a:gd name="connsiteX4" fmla="*/ 26788 w 26788"/>
                <a:gd name="connsiteY4" fmla="*/ 10304 h 17943"/>
                <a:gd name="connsiteX5" fmla="*/ 20577 w 26788"/>
                <a:gd name="connsiteY5" fmla="*/ 17943 h 17943"/>
                <a:gd name="connsiteX6" fmla="*/ 8382 w 26788"/>
                <a:gd name="connsiteY6" fmla="*/ 15309 h 17943"/>
                <a:gd name="connsiteX7" fmla="*/ 0 w 26788"/>
                <a:gd name="connsiteY7" fmla="*/ 10831 h 17943"/>
                <a:gd name="connsiteX8" fmla="*/ 8181 w 26788"/>
                <a:gd name="connsiteY8" fmla="*/ 4773 h 17943"/>
                <a:gd name="connsiteX0" fmla="*/ 8181 w 26788"/>
                <a:gd name="connsiteY0" fmla="*/ 4773 h 17943"/>
                <a:gd name="connsiteX1" fmla="*/ 18945 w 26788"/>
                <a:gd name="connsiteY1" fmla="*/ 206 h 17943"/>
                <a:gd name="connsiteX2" fmla="*/ 23208 w 26788"/>
                <a:gd name="connsiteY2" fmla="*/ 2315 h 17943"/>
                <a:gd name="connsiteX3" fmla="*/ 20256 w 26788"/>
                <a:gd name="connsiteY3" fmla="*/ 909 h 17943"/>
                <a:gd name="connsiteX4" fmla="*/ 26788 w 26788"/>
                <a:gd name="connsiteY4" fmla="*/ 10304 h 17943"/>
                <a:gd name="connsiteX5" fmla="*/ 20577 w 26788"/>
                <a:gd name="connsiteY5" fmla="*/ 17943 h 17943"/>
                <a:gd name="connsiteX6" fmla="*/ 8382 w 26788"/>
                <a:gd name="connsiteY6" fmla="*/ 15309 h 17943"/>
                <a:gd name="connsiteX7" fmla="*/ 0 w 26788"/>
                <a:gd name="connsiteY7" fmla="*/ 10831 h 17943"/>
                <a:gd name="connsiteX8" fmla="*/ 8181 w 26788"/>
                <a:gd name="connsiteY8" fmla="*/ 4773 h 17943"/>
                <a:gd name="connsiteX0" fmla="*/ 8181 w 26788"/>
                <a:gd name="connsiteY0" fmla="*/ 4773 h 17943"/>
                <a:gd name="connsiteX1" fmla="*/ 18945 w 26788"/>
                <a:gd name="connsiteY1" fmla="*/ 206 h 17943"/>
                <a:gd name="connsiteX2" fmla="*/ 23208 w 26788"/>
                <a:gd name="connsiteY2" fmla="*/ 2315 h 17943"/>
                <a:gd name="connsiteX3" fmla="*/ 20256 w 26788"/>
                <a:gd name="connsiteY3" fmla="*/ 909 h 17943"/>
                <a:gd name="connsiteX4" fmla="*/ 26788 w 26788"/>
                <a:gd name="connsiteY4" fmla="*/ 10304 h 17943"/>
                <a:gd name="connsiteX5" fmla="*/ 20577 w 26788"/>
                <a:gd name="connsiteY5" fmla="*/ 17943 h 17943"/>
                <a:gd name="connsiteX6" fmla="*/ 8382 w 26788"/>
                <a:gd name="connsiteY6" fmla="*/ 15309 h 17943"/>
                <a:gd name="connsiteX7" fmla="*/ 0 w 26788"/>
                <a:gd name="connsiteY7" fmla="*/ 10831 h 17943"/>
                <a:gd name="connsiteX8" fmla="*/ 8181 w 26788"/>
                <a:gd name="connsiteY8" fmla="*/ 4773 h 17943"/>
                <a:gd name="connsiteX0" fmla="*/ 8181 w 26788"/>
                <a:gd name="connsiteY0" fmla="*/ 4773 h 17943"/>
                <a:gd name="connsiteX1" fmla="*/ 18945 w 26788"/>
                <a:gd name="connsiteY1" fmla="*/ 206 h 17943"/>
                <a:gd name="connsiteX2" fmla="*/ 23208 w 26788"/>
                <a:gd name="connsiteY2" fmla="*/ 2315 h 17943"/>
                <a:gd name="connsiteX3" fmla="*/ 20256 w 26788"/>
                <a:gd name="connsiteY3" fmla="*/ 909 h 17943"/>
                <a:gd name="connsiteX4" fmla="*/ 26788 w 26788"/>
                <a:gd name="connsiteY4" fmla="*/ 10304 h 17943"/>
                <a:gd name="connsiteX5" fmla="*/ 20577 w 26788"/>
                <a:gd name="connsiteY5" fmla="*/ 17943 h 17943"/>
                <a:gd name="connsiteX6" fmla="*/ 8382 w 26788"/>
                <a:gd name="connsiteY6" fmla="*/ 15309 h 17943"/>
                <a:gd name="connsiteX7" fmla="*/ 0 w 26788"/>
                <a:gd name="connsiteY7" fmla="*/ 10831 h 17943"/>
                <a:gd name="connsiteX8" fmla="*/ 8181 w 26788"/>
                <a:gd name="connsiteY8" fmla="*/ 4773 h 17943"/>
                <a:gd name="connsiteX0" fmla="*/ 8181 w 26788"/>
                <a:gd name="connsiteY0" fmla="*/ 4773 h 17943"/>
                <a:gd name="connsiteX1" fmla="*/ 18945 w 26788"/>
                <a:gd name="connsiteY1" fmla="*/ 206 h 17943"/>
                <a:gd name="connsiteX2" fmla="*/ 23208 w 26788"/>
                <a:gd name="connsiteY2" fmla="*/ 2315 h 17943"/>
                <a:gd name="connsiteX3" fmla="*/ 20256 w 26788"/>
                <a:gd name="connsiteY3" fmla="*/ 909 h 17943"/>
                <a:gd name="connsiteX4" fmla="*/ 26788 w 26788"/>
                <a:gd name="connsiteY4" fmla="*/ 10304 h 17943"/>
                <a:gd name="connsiteX5" fmla="*/ 20577 w 26788"/>
                <a:gd name="connsiteY5" fmla="*/ 17943 h 17943"/>
                <a:gd name="connsiteX6" fmla="*/ 8382 w 26788"/>
                <a:gd name="connsiteY6" fmla="*/ 15309 h 17943"/>
                <a:gd name="connsiteX7" fmla="*/ 0 w 26788"/>
                <a:gd name="connsiteY7" fmla="*/ 10831 h 17943"/>
                <a:gd name="connsiteX8" fmla="*/ 8181 w 26788"/>
                <a:gd name="connsiteY8" fmla="*/ 4773 h 1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788" h="17943">
                  <a:moveTo>
                    <a:pt x="8181" y="4773"/>
                  </a:moveTo>
                  <a:cubicBezTo>
                    <a:pt x="11781" y="3587"/>
                    <a:pt x="16302" y="1611"/>
                    <a:pt x="18945" y="206"/>
                  </a:cubicBezTo>
                  <a:cubicBezTo>
                    <a:pt x="21248" y="-789"/>
                    <a:pt x="22775" y="2139"/>
                    <a:pt x="23208" y="2315"/>
                  </a:cubicBezTo>
                  <a:cubicBezTo>
                    <a:pt x="23641" y="2491"/>
                    <a:pt x="19297" y="397"/>
                    <a:pt x="20256" y="909"/>
                  </a:cubicBezTo>
                  <a:cubicBezTo>
                    <a:pt x="23703" y="2314"/>
                    <a:pt x="26735" y="7465"/>
                    <a:pt x="26788" y="10304"/>
                  </a:cubicBezTo>
                  <a:cubicBezTo>
                    <a:pt x="26841" y="13143"/>
                    <a:pt x="22496" y="17943"/>
                    <a:pt x="20577" y="17943"/>
                  </a:cubicBezTo>
                  <a:lnTo>
                    <a:pt x="8382" y="15309"/>
                  </a:lnTo>
                  <a:cubicBezTo>
                    <a:pt x="6383" y="14431"/>
                    <a:pt x="34" y="12587"/>
                    <a:pt x="0" y="10831"/>
                  </a:cubicBezTo>
                  <a:cubicBezTo>
                    <a:pt x="-34" y="9075"/>
                    <a:pt x="5940" y="6178"/>
                    <a:pt x="8181" y="4773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rgbClr val="FFFF00"/>
                  </a:solidFill>
                  <a:latin typeface="NikoshBAN"/>
                </a:rPr>
                <a:t>          </a:t>
              </a:r>
              <a:r>
                <a:rPr lang="en-US" sz="2800" b="1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/>
                </a:rPr>
                <a:t>হোসেনপুর</a:t>
              </a:r>
              <a:r>
                <a:rPr lang="en-US" sz="28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/>
                </a:rPr>
                <a:t> </a:t>
              </a:r>
              <a:r>
                <a:rPr lang="en-US" sz="2800" b="1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/>
                </a:rPr>
                <a:t>বালিকা</a:t>
              </a:r>
              <a:r>
                <a:rPr lang="en-US" sz="28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/>
                </a:rPr>
                <a:t> </a:t>
              </a:r>
              <a:r>
                <a:rPr lang="en-US" sz="2800" b="1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/>
                </a:rPr>
                <a:t>উচ্চ</a:t>
              </a:r>
              <a:r>
                <a:rPr lang="en-US" sz="28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/>
                </a:rPr>
                <a:t> </a:t>
              </a:r>
              <a:r>
                <a:rPr lang="en-US" sz="2800" b="1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/>
                </a:rPr>
                <a:t>বিদ্যালয়</a:t>
              </a:r>
              <a:endPara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endParaRPr>
            </a:p>
          </p:txBody>
        </p:sp>
        <p:sp>
          <p:nvSpPr>
            <p:cNvPr id="5" name="Flowchart: Data 4"/>
            <p:cNvSpPr/>
            <p:nvPr/>
          </p:nvSpPr>
          <p:spPr>
            <a:xfrm rot="20012379" flipH="1">
              <a:off x="3478707" y="708900"/>
              <a:ext cx="454166" cy="880607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4759 w 10000"/>
                <a:gd name="connsiteY1" fmla="*/ 141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4759 w 10000"/>
                <a:gd name="connsiteY1" fmla="*/ 141 h 10000"/>
                <a:gd name="connsiteX2" fmla="*/ 10000 w 10000"/>
                <a:gd name="connsiteY2" fmla="*/ 0 h 10000"/>
                <a:gd name="connsiteX3" fmla="*/ 9528 w 10000"/>
                <a:gd name="connsiteY3" fmla="*/ 8480 h 10000"/>
                <a:gd name="connsiteX4" fmla="*/ 0 w 10000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4759" y="141"/>
                  </a:lnTo>
                  <a:lnTo>
                    <a:pt x="10000" y="0"/>
                  </a:lnTo>
                  <a:cubicBezTo>
                    <a:pt x="9843" y="2827"/>
                    <a:pt x="9685" y="5653"/>
                    <a:pt x="9528" y="8480"/>
                  </a:cubicBezTo>
                  <a:lnTo>
                    <a:pt x="0" y="1000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Flowchart: Data 4"/>
            <p:cNvSpPr/>
            <p:nvPr/>
          </p:nvSpPr>
          <p:spPr>
            <a:xfrm rot="1217239" flipH="1" flipV="1">
              <a:off x="3533428" y="1760488"/>
              <a:ext cx="494759" cy="899340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4759 w 10000"/>
                <a:gd name="connsiteY1" fmla="*/ 141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4759 w 10000"/>
                <a:gd name="connsiteY1" fmla="*/ 141 h 10000"/>
                <a:gd name="connsiteX2" fmla="*/ 10000 w 10000"/>
                <a:gd name="connsiteY2" fmla="*/ 0 h 10000"/>
                <a:gd name="connsiteX3" fmla="*/ 9528 w 10000"/>
                <a:gd name="connsiteY3" fmla="*/ 8480 h 10000"/>
                <a:gd name="connsiteX4" fmla="*/ 0 w 10000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4759" y="141"/>
                  </a:lnTo>
                  <a:lnTo>
                    <a:pt x="10000" y="0"/>
                  </a:lnTo>
                  <a:cubicBezTo>
                    <a:pt x="9843" y="2827"/>
                    <a:pt x="9685" y="5653"/>
                    <a:pt x="9528" y="8480"/>
                  </a:cubicBezTo>
                  <a:lnTo>
                    <a:pt x="0" y="1000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Data 4"/>
            <p:cNvSpPr/>
            <p:nvPr/>
          </p:nvSpPr>
          <p:spPr>
            <a:xfrm rot="20275931" flipH="1">
              <a:off x="2404531" y="1231546"/>
              <a:ext cx="454166" cy="461798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4759 w 10000"/>
                <a:gd name="connsiteY1" fmla="*/ 141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4759 w 10000"/>
                <a:gd name="connsiteY1" fmla="*/ 141 h 10000"/>
                <a:gd name="connsiteX2" fmla="*/ 10000 w 10000"/>
                <a:gd name="connsiteY2" fmla="*/ 0 h 10000"/>
                <a:gd name="connsiteX3" fmla="*/ 9528 w 10000"/>
                <a:gd name="connsiteY3" fmla="*/ 8480 h 10000"/>
                <a:gd name="connsiteX4" fmla="*/ 0 w 10000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4759" y="141"/>
                  </a:lnTo>
                  <a:lnTo>
                    <a:pt x="10000" y="0"/>
                  </a:lnTo>
                  <a:cubicBezTo>
                    <a:pt x="9843" y="2827"/>
                    <a:pt x="9685" y="5653"/>
                    <a:pt x="9528" y="8480"/>
                  </a:cubicBezTo>
                  <a:lnTo>
                    <a:pt x="0" y="1000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Data 4"/>
            <p:cNvSpPr/>
            <p:nvPr/>
          </p:nvSpPr>
          <p:spPr>
            <a:xfrm rot="996601" flipH="1" flipV="1">
              <a:off x="2428656" y="1703875"/>
              <a:ext cx="429128" cy="447889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4759 w 10000"/>
                <a:gd name="connsiteY1" fmla="*/ 141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4759 w 10000"/>
                <a:gd name="connsiteY1" fmla="*/ 141 h 10000"/>
                <a:gd name="connsiteX2" fmla="*/ 10000 w 10000"/>
                <a:gd name="connsiteY2" fmla="*/ 0 h 10000"/>
                <a:gd name="connsiteX3" fmla="*/ 9528 w 10000"/>
                <a:gd name="connsiteY3" fmla="*/ 8480 h 10000"/>
                <a:gd name="connsiteX4" fmla="*/ 0 w 10000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4759" y="141"/>
                  </a:lnTo>
                  <a:lnTo>
                    <a:pt x="10000" y="0"/>
                  </a:lnTo>
                  <a:cubicBezTo>
                    <a:pt x="9843" y="2827"/>
                    <a:pt x="9685" y="5653"/>
                    <a:pt x="9528" y="8480"/>
                  </a:cubicBezTo>
                  <a:lnTo>
                    <a:pt x="0" y="1000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3267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1.34752 -1.24884 " pathEditMode="relative" rAng="0" ptsTypes="AA">
                                      <p:cBhvr>
                                        <p:cTn id="6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370" y="-6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500" y="328384"/>
            <a:ext cx="1202055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600" b="1" dirty="0" err="1">
                <a:solidFill>
                  <a:srgbClr val="BA16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বিভিন্ন</a:t>
            </a:r>
            <a:r>
              <a:rPr lang="en-US" sz="9600" b="1" dirty="0">
                <a:solidFill>
                  <a:srgbClr val="BA16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9600" b="1" dirty="0" err="1">
                <a:solidFill>
                  <a:srgbClr val="BA16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প্রকার</a:t>
            </a:r>
            <a:r>
              <a:rPr lang="en-US" sz="9600" b="1" dirty="0">
                <a:solidFill>
                  <a:srgbClr val="BA16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9600" b="1" dirty="0" err="1">
                <a:solidFill>
                  <a:srgbClr val="BA16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গতি</a:t>
            </a:r>
            <a:r>
              <a:rPr lang="en-US" sz="9600" b="1" dirty="0">
                <a:solidFill>
                  <a:srgbClr val="BA16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0027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(Different Types of Motion)</a:t>
            </a:r>
          </a:p>
        </p:txBody>
      </p:sp>
    </p:spTree>
    <p:extLst>
      <p:ext uri="{BB962C8B-B14F-4D97-AF65-F5344CB8AC3E}">
        <p14:creationId xmlns:p14="http://schemas.microsoft.com/office/powerpoint/2010/main" val="157041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276" y="341496"/>
            <a:ext cx="11705448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 </a:t>
            </a:r>
            <a:r>
              <a:rPr 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এই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পাঠ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শেষে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শিক্ষার্থীরা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….</a:t>
            </a:r>
          </a:p>
          <a:p>
            <a:endParaRPr lang="en-US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গতি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কি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তা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বলতে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পারবে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;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গতি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কত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প্রকার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বল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তে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পারবে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;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বিভন্ন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প্রকার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গতির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মধ্যে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পার্থক্য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</a:p>
          <a:p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   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করতে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পারবে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;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আমাদের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জীবনে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গতির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প্রভাব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উপলব্ধি</a:t>
            </a:r>
            <a:endParaRPr lang="en-US" sz="4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  <a:p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   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করতে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পারবে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।</a:t>
            </a:r>
            <a:endParaRPr lang="en-US" sz="4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40895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08061453"/>
              </p:ext>
            </p:extLst>
          </p:nvPr>
        </p:nvGraphicFramePr>
        <p:xfrm>
          <a:off x="497305" y="433138"/>
          <a:ext cx="10796338" cy="6063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8875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7627888-B477-4C7D-8C46-499A8DE31B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87627888-B477-4C7D-8C46-499A8DE31B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87627888-B477-4C7D-8C46-499A8DE31B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87627888-B477-4C7D-8C46-499A8DE31B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4BD1772-0C6A-4447-B632-72D50B781D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34BD1772-0C6A-4447-B632-72D50B781D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graphicEl>
                                              <a:dgm id="{34BD1772-0C6A-4447-B632-72D50B781D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graphicEl>
                                              <a:dgm id="{34BD1772-0C6A-4447-B632-72D50B781D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9EDC189-0886-497B-BE3E-8CE3900112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E9EDC189-0886-497B-BE3E-8CE3900112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E9EDC189-0886-497B-BE3E-8CE3900112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E9EDC189-0886-497B-BE3E-8CE3900112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C851758-0481-43E4-8E39-20E92155B8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9C851758-0481-43E4-8E39-20E92155B8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9C851758-0481-43E4-8E39-20E92155B8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9C851758-0481-43E4-8E39-20E92155B8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33D75A9-248D-45AC-8DFB-233E03AE79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233D75A9-248D-45AC-8DFB-233E03AE79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233D75A9-248D-45AC-8DFB-233E03AE79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233D75A9-248D-45AC-8DFB-233E03AE79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78144A3-7832-4495-96E9-B5D3943D77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478144A3-7832-4495-96E9-B5D3943D77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graphicEl>
                                              <a:dgm id="{478144A3-7832-4495-96E9-B5D3943D77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graphicEl>
                                              <a:dgm id="{478144A3-7832-4495-96E9-B5D3943D77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2CCB83D-D3D2-484E-B6B9-469DB8B800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42CCB83D-D3D2-484E-B6B9-469DB8B800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42CCB83D-D3D2-484E-B6B9-469DB8B800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graphicEl>
                                              <a:dgm id="{42CCB83D-D3D2-484E-B6B9-469DB8B800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75EF08F-4444-44CE-B967-7C7C049EF0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graphicEl>
                                              <a:dgm id="{375EF08F-4444-44CE-B967-7C7C049EF0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graphicEl>
                                              <a:dgm id="{375EF08F-4444-44CE-B967-7C7C049EF0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dgm id="{375EF08F-4444-44CE-B967-7C7C049EF0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D0DB69C-7BB1-49DC-A910-E82C84956D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graphicEl>
                                              <a:dgm id="{7D0DB69C-7BB1-49DC-A910-E82C84956D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graphicEl>
                                              <a:dgm id="{7D0DB69C-7BB1-49DC-A910-E82C84956D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graphicEl>
                                              <a:dgm id="{7D0DB69C-7BB1-49DC-A910-E82C84956D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85A942D-6F7D-47F7-A471-2ED10A0F54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graphicEl>
                                              <a:dgm id="{685A942D-6F7D-47F7-A471-2ED10A0F54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>
                                            <p:graphicEl>
                                              <a:dgm id="{685A942D-6F7D-47F7-A471-2ED10A0F54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>
                                            <p:graphicEl>
                                              <a:dgm id="{685A942D-6F7D-47F7-A471-2ED10A0F54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0C0EB13-1565-4F37-97AA-D4CFB94579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>
                                            <p:graphicEl>
                                              <a:dgm id="{B0C0EB13-1565-4F37-97AA-D4CFB94579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>
                                            <p:graphicEl>
                                              <a:dgm id="{B0C0EB13-1565-4F37-97AA-D4CFB94579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">
                                            <p:graphicEl>
                                              <a:dgm id="{B0C0EB13-1565-4F37-97AA-D4CFB94579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1007</TotalTime>
  <Words>253</Words>
  <Application>Microsoft Office PowerPoint</Application>
  <PresentationFormat>Widescreen</PresentationFormat>
  <Paragraphs>67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Gill Sans Ultra Bold</vt:lpstr>
      <vt:lpstr>Impact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Acer</cp:lastModifiedBy>
  <cp:revision>162</cp:revision>
  <dcterms:created xsi:type="dcterms:W3CDTF">2020-04-25T08:30:17Z</dcterms:created>
  <dcterms:modified xsi:type="dcterms:W3CDTF">2020-05-14T09:42:37Z</dcterms:modified>
</cp:coreProperties>
</file>