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13" r:id="rId5"/>
    <p:sldMasterId id="2147483731" r:id="rId6"/>
    <p:sldMasterId id="2147483743" r:id="rId7"/>
  </p:sldMasterIdLst>
  <p:sldIdLst>
    <p:sldId id="265" r:id="rId8"/>
    <p:sldId id="256" r:id="rId9"/>
    <p:sldId id="257" r:id="rId10"/>
    <p:sldId id="273" r:id="rId11"/>
    <p:sldId id="258" r:id="rId12"/>
    <p:sldId id="271" r:id="rId13"/>
    <p:sldId id="275" r:id="rId14"/>
    <p:sldId id="272" r:id="rId15"/>
    <p:sldId id="259" r:id="rId16"/>
    <p:sldId id="277" r:id="rId17"/>
    <p:sldId id="274" r:id="rId18"/>
    <p:sldId id="276" r:id="rId19"/>
    <p:sldId id="260" r:id="rId20"/>
    <p:sldId id="261" r:id="rId21"/>
    <p:sldId id="262" r:id="rId22"/>
    <p:sldId id="263" r:id="rId23"/>
    <p:sldId id="264" r:id="rId24"/>
    <p:sldId id="266" r:id="rId25"/>
    <p:sldId id="267" r:id="rId26"/>
    <p:sldId id="268" r:id="rId27"/>
    <p:sldId id="269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3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9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3522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05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37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20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79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6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2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1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6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3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3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8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8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9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4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9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5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4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1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1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4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4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18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5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54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3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6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9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3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28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2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1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46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2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4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9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7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7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0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49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5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2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2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7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2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4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0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7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65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5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6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6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3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25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5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7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48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0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5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1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2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5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5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2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2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4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45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55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03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05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8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0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32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24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07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940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120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48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A8084-7850-4D99-BB40-7D07C2FDF418}" type="datetimeFigureOut">
              <a:rPr lang="en-US" smtClean="0"/>
              <a:t>15-May-20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193A90-F5C8-47F7-ACCB-B82758C9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07" y="674418"/>
            <a:ext cx="4492167" cy="526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350" y="2026300"/>
            <a:ext cx="5243286" cy="2564579"/>
          </a:xfrm>
        </p:spPr>
        <p:txBody>
          <a:bodyPr>
            <a:normAutofit/>
          </a:bodyPr>
          <a:lstStyle/>
          <a:p>
            <a:pPr algn="ctr"/>
            <a:r>
              <a:rPr lang="bn-IN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3214" cy="314741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79" y="3562588"/>
            <a:ext cx="3910688" cy="324024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" y="3655415"/>
            <a:ext cx="3583214" cy="314741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6" y="16762"/>
            <a:ext cx="4036786" cy="35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7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33" fill="hold">
                                          <p:stCondLst>
                                            <p:cond delay="11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0" y="1720737"/>
            <a:ext cx="4953382" cy="424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83" y="1720737"/>
            <a:ext cx="5036115" cy="4244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8375" y="464457"/>
            <a:ext cx="261299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হারাম পাখি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716" y="602476"/>
            <a:ext cx="7652710" cy="93756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 পাখি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" y="2426948"/>
            <a:ext cx="4650114" cy="387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17" y="2426947"/>
            <a:ext cx="5289105" cy="38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5021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71" y="1161057"/>
            <a:ext cx="4262065" cy="4165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2"/>
          <a:stretch/>
        </p:blipFill>
        <p:spPr>
          <a:xfrm>
            <a:off x="7891986" y="2772464"/>
            <a:ext cx="4300014" cy="40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43" y="1032783"/>
            <a:ext cx="9133114" cy="13185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হালাল প্রাণী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385" y="3073854"/>
            <a:ext cx="9249229" cy="2281918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নিম্ন রূপঃ-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জলচর প্রাণীর মধ্যে একমাত্র মাছ হালাল।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স্থলচর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মধ্যে গৃহপালিত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চতুস্পদ জন্তু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 । এ সকল প্রাণীর মধ্যে রয়েছে গরু,মহিষ,ছাগল,ভেড়া,উট,ইত্যাদি। বন্য প্রাণীর মধ্যে হরিণ,বন্যগাভী ইত্যাদি।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1" y="2957739"/>
            <a:ext cx="10515600" cy="24270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আল্লাহ তা’আলা যে সকল প্রাণী হারাম করেছেন উহার কয়েকটি নিম্নরূপঃ-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দন্ত দিয়ে শিকারকারী হিংস্র জন্তু এবং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নখ দিয়ে শিকারকারী প্রাণী খাওয়া জায়েয নয়।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বাঘ,সিংহ,চিতা,বানর,ভাল্লুক,হাতি,শিয়াল,বিড়াল ইত্যাদি।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2371" y="873123"/>
            <a:ext cx="9753599" cy="14491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57" y="1211262"/>
            <a:ext cx="7188200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মধ্যে হারাম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58" y="4876800"/>
            <a:ext cx="7188199" cy="986971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ঈগল,    বাজ,   শকুন,   চিল,   কাক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60571" y="2830286"/>
            <a:ext cx="609600" cy="14224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4" y="406400"/>
            <a:ext cx="8381998" cy="187234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প্রাণীর মধ্যে হারাম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85" y="4364489"/>
            <a:ext cx="8828313" cy="161539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সাপ,গুই সাপ, বেজী, ইদুর, চিকা, বাদুর, কচ্ছপি ইত্যাদি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99315" y="2612571"/>
            <a:ext cx="611412" cy="1291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4" y="713468"/>
            <a:ext cx="7928429" cy="1289504"/>
          </a:xfrm>
          <a:ln w="76200">
            <a:solidFill>
              <a:srgbClr val="00B050"/>
            </a:solidFill>
            <a:prstDash val="lgDash"/>
          </a:ln>
        </p:spPr>
        <p:txBody>
          <a:bodyPr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মজিদে হারাম ঘোষণা করা হয়েছে-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084" y="3248027"/>
            <a:ext cx="7928429" cy="1744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মৃত জন্তু। 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শুকরের মাংস। 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আল্লাহ ছাড়া অন্য কারো নামে যবেহকৃত জন্তু।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5" y="741439"/>
            <a:ext cx="5039567" cy="107284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54" y="3038929"/>
            <a:ext cx="8825659" cy="26216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মজিদে হারাম ঘোষণা করা হয়েছে-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 যবেহকৃত প্রাণী। 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ছাড়া অন্য কারো নামে যবেহকৃত জন্তু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 কোনটিই নয়। </a:t>
            </a: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13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1543" y="812800"/>
            <a:ext cx="4850881" cy="1001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686" y="799496"/>
            <a:ext cx="5213738" cy="1014789"/>
          </a:xfrm>
        </p:spPr>
        <p:txBody>
          <a:bodyPr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sz="quarter" idx="13"/>
          </p:nvPr>
        </p:nvSpPr>
        <p:spPr>
          <a:xfrm>
            <a:off x="2119086" y="3381829"/>
            <a:ext cx="7121298" cy="7111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হারাম ৪/৫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লিখ?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430"/>
            <a:ext cx="12192000" cy="7239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7723" y="636102"/>
            <a:ext cx="4092210" cy="83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632941"/>
            <a:ext cx="4180114" cy="844672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পর্ব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436" y="1217817"/>
            <a:ext cx="322544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26743" y="2141410"/>
            <a:ext cx="5820228" cy="40585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  ( এম.এম,এম.এ,বি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মাদরাসা।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০১৭১৫-২৭৮৫৫৬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76" y="1994776"/>
            <a:ext cx="3089904" cy="461307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07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514" y="857553"/>
            <a:ext cx="5794310" cy="1014789"/>
          </a:xfrm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729822" y="3488872"/>
            <a:ext cx="7611675" cy="1968500"/>
          </a:xfrm>
          <a:ln w="76200">
            <a:solidFill>
              <a:srgbClr val="00B050"/>
            </a:solidFill>
            <a:prstDash val="lgDash"/>
          </a:ln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কুরআন মজিদে হারাম ঘোষণা করা হয়েছে কোন ধরনের প্রাণীকে?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" y="466429"/>
            <a:ext cx="2775044" cy="17970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19" y="428563"/>
            <a:ext cx="2775044" cy="17970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8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88945" y="770023"/>
            <a:ext cx="4555957" cy="152514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69121" y="4283240"/>
            <a:ext cx="7247595" cy="102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4" y="1152422"/>
            <a:ext cx="6273281" cy="855132"/>
          </a:xfrm>
        </p:spPr>
        <p:txBody>
          <a:bodyPr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39" y="4283240"/>
            <a:ext cx="7884367" cy="1892969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 ও হারাম প্রাণী একটি চক তৈরী কর।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0779" y="2582779"/>
            <a:ext cx="802105" cy="142774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3" y="149927"/>
            <a:ext cx="3127827" cy="2921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77" y="119428"/>
            <a:ext cx="3127827" cy="29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27315" y="697821"/>
            <a:ext cx="4397828" cy="1669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72" y="1003755"/>
            <a:ext cx="2960914" cy="1057274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 সম্ভাষণ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173" y="3547905"/>
            <a:ext cx="5732210" cy="132343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5429" y="742496"/>
            <a:ext cx="5881914" cy="1325563"/>
          </a:xfrm>
          <a:prstGeom prst="ellipse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Content Placeholder 5"/>
          <p:cNvSpPr txBox="1">
            <a:spLocks noGrp="1"/>
          </p:cNvSpPr>
          <p:nvPr>
            <p:ph idx="1"/>
          </p:nvPr>
        </p:nvSpPr>
        <p:spPr>
          <a:xfrm>
            <a:off x="2975429" y="2740024"/>
            <a:ext cx="5881914" cy="3355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bn-IN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দাখিল সপ্তম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	 অধ্যায়ঃ   দ্বিতীয়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৩য়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4" y="4156501"/>
            <a:ext cx="4549211" cy="2632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" y="1318466"/>
            <a:ext cx="4046599" cy="26830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163503"/>
            <a:ext cx="4846522" cy="2838034"/>
          </a:xfrm>
        </p:spPr>
      </p:pic>
    </p:spTree>
    <p:extLst>
      <p:ext uri="{BB962C8B-B14F-4D97-AF65-F5344CB8AC3E}">
        <p14:creationId xmlns:p14="http://schemas.microsoft.com/office/powerpoint/2010/main" val="35710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3257" y="3265714"/>
            <a:ext cx="6589486" cy="191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68386" y="516392"/>
            <a:ext cx="5355772" cy="1756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372" y="887640"/>
            <a:ext cx="5765800" cy="1013732"/>
          </a:xfrm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3257" y="3280229"/>
            <a:ext cx="6574971" cy="207554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নাজাসত (নাপাক) প্রাণী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509" y="72435"/>
            <a:ext cx="4564462" cy="59993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 প্রাণী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2" y="868848"/>
            <a:ext cx="4799582" cy="2600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868848"/>
            <a:ext cx="4695229" cy="2600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2" y="3665390"/>
            <a:ext cx="4799582" cy="2921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3722286"/>
            <a:ext cx="4695229" cy="28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087" y="361843"/>
            <a:ext cx="3018972" cy="745826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হালাল প্রাণী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407885"/>
            <a:ext cx="5359455" cy="383177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6" y="1407886"/>
            <a:ext cx="5753981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449" y="571165"/>
            <a:ext cx="3231087" cy="8133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হারাম প্রাণী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26" y="1886858"/>
            <a:ext cx="5185940" cy="4608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2" y="1886858"/>
            <a:ext cx="5630691" cy="4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90286" y="194807"/>
            <a:ext cx="4528458" cy="153080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8" y="481238"/>
            <a:ext cx="2989943" cy="941161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542" y="2012042"/>
            <a:ext cx="6999514" cy="772432"/>
          </a:xfrm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 </a:t>
            </a: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4514" y="3262538"/>
            <a:ext cx="8621485" cy="203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শেষে শিক্ষার্থীরা হালাল প্রাণী সম্পর্কে ধারণা লাভ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হালাল প্রাণীর বর্ননা দিতে পারবে।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হারাম প্রাণী সম্পর্কে ধারণা লাভ করতে পারবে।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হালাল প্রাণীর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দিতে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300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NikoshBAN</vt:lpstr>
      <vt:lpstr>Rockwell</vt:lpstr>
      <vt:lpstr>Rockwell Condensed</vt:lpstr>
      <vt:lpstr>Times New Roman</vt:lpstr>
      <vt:lpstr>Tw Cen MT</vt:lpstr>
      <vt:lpstr>Wingdings</vt:lpstr>
      <vt:lpstr>Wingdings 3</vt:lpstr>
      <vt:lpstr>Office Theme</vt:lpstr>
      <vt:lpstr>Ion Boardroom</vt:lpstr>
      <vt:lpstr>Wisp</vt:lpstr>
      <vt:lpstr>Parallax</vt:lpstr>
      <vt:lpstr>Droplet</vt:lpstr>
      <vt:lpstr>Wood Type</vt:lpstr>
      <vt:lpstr>1_Droplet</vt:lpstr>
      <vt:lpstr>স্বাগতম </vt:lpstr>
      <vt:lpstr>পরিচিতি পর্ব </vt:lpstr>
      <vt:lpstr>পাঠ পরিচিতি</vt:lpstr>
      <vt:lpstr>PowerPoint Presentation</vt:lpstr>
      <vt:lpstr>পাঠ ঘোষণা</vt:lpstr>
      <vt:lpstr>   গৃহপালিত হালাল প্রাণী </vt:lpstr>
      <vt:lpstr>  হালাল প্রাণী </vt:lpstr>
      <vt:lpstr>   হারাম প্রাণী </vt:lpstr>
      <vt:lpstr>শিখন ফল </vt:lpstr>
      <vt:lpstr>PowerPoint Presentation</vt:lpstr>
      <vt:lpstr>হালাল পাখি </vt:lpstr>
      <vt:lpstr>PowerPoint Presentation</vt:lpstr>
      <vt:lpstr>যে সকল হালাল প্রাণী</vt:lpstr>
      <vt:lpstr>যে সকল হারাম প্রাণী </vt:lpstr>
      <vt:lpstr>পাখির মধ্যে হারাম </vt:lpstr>
      <vt:lpstr> অন্যান্য প্রাণীর মধ্যে হারাম </vt:lpstr>
      <vt:lpstr>কুরআন মজিদে হারাম ঘোষণা করা হয়েছে- </vt:lpstr>
      <vt:lpstr>মূল্যায়ন </vt:lpstr>
      <vt:lpstr>একক কাজ </vt:lpstr>
      <vt:lpstr>দলীয় কাজ </vt:lpstr>
      <vt:lpstr>বাড়ীর কাজ </vt:lpstr>
      <vt:lpstr>বিদায় সম্ভাষণ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পর্ব </dc:title>
  <dc:creator>Abdur Rob</dc:creator>
  <cp:lastModifiedBy>Abdur Rob</cp:lastModifiedBy>
  <cp:revision>98</cp:revision>
  <dcterms:created xsi:type="dcterms:W3CDTF">2020-03-22T02:25:35Z</dcterms:created>
  <dcterms:modified xsi:type="dcterms:W3CDTF">2020-05-15T03:33:07Z</dcterms:modified>
</cp:coreProperties>
</file>