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72" r:id="rId8"/>
    <p:sldId id="284" r:id="rId9"/>
    <p:sldId id="263" r:id="rId10"/>
    <p:sldId id="264" r:id="rId11"/>
    <p:sldId id="274" r:id="rId12"/>
    <p:sldId id="277" r:id="rId13"/>
    <p:sldId id="266" r:id="rId14"/>
    <p:sldId id="276" r:id="rId15"/>
    <p:sldId id="278" r:id="rId16"/>
    <p:sldId id="281" r:id="rId17"/>
    <p:sldId id="265" r:id="rId18"/>
    <p:sldId id="268" r:id="rId19"/>
    <p:sldId id="267" r:id="rId20"/>
    <p:sldId id="269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97" autoAdjust="0"/>
    <p:restoredTop sz="94660"/>
  </p:normalViewPr>
  <p:slideViewPr>
    <p:cSldViewPr>
      <p:cViewPr varScale="1">
        <p:scale>
          <a:sx n="59" d="100"/>
          <a:sy n="59" d="100"/>
        </p:scale>
        <p:origin x="-1122" y="-84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440B7-2D0F-4088-A3C9-08972C62E35A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230F8-82E8-48E6-BB1D-B449EFFAE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30F8-82E8-48E6-BB1D-B449EFFAE1A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30F8-82E8-48E6-BB1D-B449EFFAE1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7"/>
            <a:ext cx="97155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0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2" y="4406902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2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3050"/>
            <a:ext cx="376039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2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435102"/>
            <a:ext cx="376039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47"/>
            </a:avLst>
          </a:prstGeom>
          <a:blipFill dpi="0" rotWithShape="1"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228600" y="228600"/>
            <a:ext cx="1089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1905000"/>
            <a:ext cx="9525000" cy="4038600"/>
            <a:chOff x="1290119" y="1158946"/>
            <a:chExt cx="9600281" cy="59299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119" y="1158946"/>
              <a:ext cx="9600281" cy="592994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057400"/>
              <a:ext cx="1189534" cy="69257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4724400"/>
            <a:ext cx="109728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304800" y="304800"/>
            <a:ext cx="10668000" cy="685800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 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4267200"/>
            <a:ext cx="107442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পূর্জি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:-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চাষি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তাৎক্ষনিক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চিনিকলে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বিষযে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চাষীদের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পএ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বিড়ম্বনা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হয়রানি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বর্মানে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6" name="Picture 4" descr="Index of /upload/november 2016/Desemdar/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066800"/>
            <a:ext cx="5751218" cy="31146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57200" y="381000"/>
            <a:ext cx="10668000" cy="762000"/>
          </a:xfrm>
          <a:prstGeom prst="snip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191000"/>
            <a:ext cx="1082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ট্রান্সফার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(ই-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এমটি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):-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ট্রান্সফার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ডাকঘরে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1074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 -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6" descr="What it's like to use the Prism app to pay bills | Haven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066800"/>
            <a:ext cx="5943600" cy="29660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819A849-1F8A-485B-9B24-93FC3BDB3CB2}"/>
              </a:ext>
            </a:extLst>
          </p:cNvPr>
          <p:cNvSpPr/>
          <p:nvPr/>
        </p:nvSpPr>
        <p:spPr>
          <a:xfrm>
            <a:off x="228601" y="5940992"/>
            <a:ext cx="1074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0480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724400"/>
            <a:ext cx="1066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:-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রেকর্ডের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অনুলিপি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আবেদনকারীকে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আবেদনকারী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অনলাইনে জমির পর্চা,খতিয়ান, দাগ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90600"/>
            <a:ext cx="6477000" cy="33528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304800" y="228601"/>
            <a:ext cx="1082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 -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4343400"/>
            <a:ext cx="10820400" cy="2133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304800" y="228602"/>
            <a:ext cx="10287000" cy="1143000"/>
          </a:xfrm>
          <a:prstGeom prst="snip2DiagRect">
            <a:avLst>
              <a:gd name="adj1" fmla="val 0"/>
              <a:gd name="adj2" fmla="val 939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1036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 -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4419600"/>
            <a:ext cx="10744200" cy="2209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:-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স্বাস্থ্যকেন্দ্র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হাসপাতালে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করোনাভাইরাস: বাংলাদেশের স্বাস্থ্য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081668"/>
            <a:ext cx="5791200" cy="31632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228600" y="304800"/>
            <a:ext cx="10363200" cy="838200"/>
          </a:xfrm>
          <a:prstGeom prst="snip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81000"/>
            <a:ext cx="1082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4343400"/>
            <a:ext cx="10972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রেলওয়ে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টিকেটিং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ও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টিকেটিং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:-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রেলওয়ে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টিকিট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টিকিট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স্টেশনে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টিকিট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App - E-Ticketing System (Student Project) by Paul Dialinas 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199" y="1123012"/>
            <a:ext cx="4800601" cy="3029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01596"/>
            <a:ext cx="10591800" cy="175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4622" y="381000"/>
            <a:ext cx="8430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816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2" descr="pay-bills - Ravalli Elect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228601"/>
            <a:ext cx="2514600" cy="13234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1" name="Picture 3" descr="Teacher's Corner: Classroom Management | American Engl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981200"/>
            <a:ext cx="5410200" cy="3581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25220009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10820400" cy="1219199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10744200" cy="3429000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pPr algn="l"/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—</a:t>
            </a:r>
          </a:p>
          <a:p>
            <a:pPr algn="l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২।স্বচ্ছ,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হয়রানিমুক্ত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ব্যয়ে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স্বচ্ছতা ও জবাবদিহিতা নিশ্চিতে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429000" cy="212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066800"/>
            <a:ext cx="10591800" cy="175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108966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5626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user\Desktop\ROSE\GROUP 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6231466" cy="3505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81000" y="304800"/>
            <a:ext cx="10058399" cy="12192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3124200"/>
            <a:ext cx="79871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ই-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পূর্জি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286000"/>
            <a:ext cx="78347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ই-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811277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ই-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304800" y="3200400"/>
            <a:ext cx="10820400" cy="1905000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GB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বাংলাদেশে”ই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81" y="538837"/>
            <a:ext cx="2182563" cy="157384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762000"/>
            <a:ext cx="6400800" cy="10341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-345"/>
              </a:avLst>
            </a:prstTxWarp>
            <a:spAutoFit/>
          </a:bodyPr>
          <a:lstStyle/>
          <a:p>
            <a:r>
              <a:rPr lang="bn-IN" sz="61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1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83465" y="382473"/>
            <a:ext cx="57912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GB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4041" y="3352637"/>
            <a:ext cx="41910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যোগাযোগ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-দ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  ১ম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 ই-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১৪/০৫/২০২০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200000">
            <a:off x="7383518" y="769882"/>
            <a:ext cx="2377964" cy="2057400"/>
          </a:xfrm>
          <a:prstGeom prst="rect">
            <a:avLst/>
          </a:prstGeom>
        </p:spPr>
      </p:pic>
      <p:pic>
        <p:nvPicPr>
          <p:cNvPr id="16" name="Picture 1" descr="C:\Users\user\Desktop\shobn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2366529" cy="24843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Rectangle 16"/>
          <p:cNvSpPr/>
          <p:nvPr/>
        </p:nvSpPr>
        <p:spPr>
          <a:xfrm>
            <a:off x="169718" y="3352637"/>
            <a:ext cx="525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t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fontAlgn="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মোবাইল-০১৭১৮৫৬০৪০১</a:t>
            </a:r>
          </a:p>
          <a:p>
            <a:pPr algn="ctr" fontAlgn="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Mail- shobnoma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391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1981200"/>
            <a:ext cx="529735" cy="4347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409" y="1219199"/>
            <a:ext cx="7162800" cy="155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IN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মাদের </a:t>
            </a:r>
            <a:r>
              <a:rPr lang="bn-IN" sz="6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 descr="বাংলাদেশে ই-কমার্সের বর্তমান ও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399" y="2667000"/>
            <a:ext cx="6934293" cy="31516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160338"/>
            <a:ext cx="74676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AutoShape 2" descr="Turkish Cargo updates web portal with user-friendly interface ...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Turkish Cargo updates web portal with user-friendly interface ...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Turkish Cargo updates web portal with user-friendly interface ...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National Web Portal of Bangladesh and Dep of Immigration and Passpor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400" y="228600"/>
            <a:ext cx="1905000" cy="1295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8" name="Picture 6" descr="মহিলা ও শিশু বিষয়ক মন্ত্রণালয়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524000" cy="152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Rectangle 12"/>
          <p:cNvSpPr/>
          <p:nvPr/>
        </p:nvSpPr>
        <p:spPr>
          <a:xfrm>
            <a:off x="1828800" y="304800"/>
            <a:ext cx="7315200" cy="646331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914400"/>
            <a:ext cx="2860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GB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Top 20 Add-ons to Improve your Skype Conference Call | GetVoI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5680502" cy="3671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508" name="Picture 4" descr="From Google to Webex to Teams to Zoom: How to Choose a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184" y="2971800"/>
            <a:ext cx="5253062" cy="36480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228600"/>
            <a:ext cx="104394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4400" b="1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GB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GB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GB" sz="44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61" name="Picture 5" descr="C:\Users\user\Desktop\images monogram gov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219199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Eid train ticket from Monday | The Asian Age Online, Banglad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4876800" cy="17716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4" descr="Railway's e-ticketing service gains popularity | theindependentbd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0"/>
            <a:ext cx="4876800" cy="27432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 descr="Doctor On The Screen Of Smartphone And The Stethoscope With Flag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981200"/>
            <a:ext cx="5484563" cy="45265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5423275"/>
            <a:ext cx="10972800" cy="9056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81000"/>
            <a:ext cx="10515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0" name="AutoShape 2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57400" y="2514600"/>
            <a:ext cx="65532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E-services and its Importance - Simplynotes | Simplyno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7162800" cy="35814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4" name="Picture 4" descr="জেলা-ই-সেবা-কেন্দ্র,চাঁপাইনবাবগঞ্জ।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752600"/>
            <a:ext cx="2743200" cy="3505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2057400"/>
            <a:ext cx="8229600" cy="3553691"/>
          </a:xfrm>
          <a:prstGeom prst="roundRect">
            <a:avLst>
              <a:gd name="adj" fmla="val 18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685800" y="665018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801596"/>
            <a:ext cx="10591800" cy="175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81000" y="665018"/>
            <a:ext cx="6705600" cy="93518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97180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228600"/>
            <a:ext cx="9525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2286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endParaRPr lang="en-US" sz="5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3962400"/>
            <a:ext cx="10668000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বেসরকারী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সার্বক্ষনিক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নাগরিকগনকে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ইন্টারনটে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হয়রানির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ই-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8" descr="Haryana transport department to launch e-Ticketing - eGov Magazin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148218"/>
            <a:ext cx="6477000" cy="26617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228600"/>
            <a:ext cx="10591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228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4114800"/>
            <a:ext cx="109728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হয়রানি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অধিদপ্তরের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উদ্যোগে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ইতিমধ্যে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সংস্করন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ই-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পুজি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ই-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ই-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টিকিট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How to turn your smartphone into an e-book reader - The Economic Ti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066800"/>
            <a:ext cx="5181600" cy="29424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5334000"/>
            <a:ext cx="10363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43400" lvl="8" indent="-685800" algn="ctr">
              <a:buFont typeface="Wingdings" panose="05000000000000000000" pitchFamily="2" charset="2"/>
              <a:buChar char="q"/>
            </a:pP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24800" y="1288473"/>
            <a:ext cx="3276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ROSE\hw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1" y="1670369"/>
            <a:ext cx="7239000" cy="3667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304800" y="1371600"/>
            <a:ext cx="10591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304800"/>
            <a:ext cx="7239000" cy="956965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638800"/>
            <a:ext cx="1066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522</Words>
  <Application>Microsoft Office PowerPoint</Application>
  <PresentationFormat>Custom</PresentationFormat>
  <Paragraphs>71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     বাংলাদেশের ই-সার্ভিস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328</cp:revision>
  <dcterms:created xsi:type="dcterms:W3CDTF">2006-08-16T00:00:00Z</dcterms:created>
  <dcterms:modified xsi:type="dcterms:W3CDTF">2020-05-15T09:05:15Z</dcterms:modified>
</cp:coreProperties>
</file>