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3A1A0-74C9-4890-8461-0AB0290E2F98}" type="doc">
      <dgm:prSet loTypeId="urn:microsoft.com/office/officeart/2005/8/layout/radial1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4A6BF00-091E-420D-AC6B-D6341C0D0037}">
      <dgm:prSet phldrT="[Text]" custT="1"/>
      <dgm:spPr/>
      <dgm:t>
        <a:bodyPr/>
        <a:lstStyle/>
        <a:p>
          <a:r>
            <a:rPr lang="bn-IN" sz="2400" smtClean="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1222FDF-9A9D-491A-86AF-A5227D194545}" type="parTrans" cxnId="{AE7C2129-360E-45B5-A0DF-F17F7903B8DB}">
      <dgm:prSet/>
      <dgm:spPr/>
      <dgm:t>
        <a:bodyPr/>
        <a:lstStyle/>
        <a:p>
          <a:endParaRPr lang="en-US"/>
        </a:p>
      </dgm:t>
    </dgm:pt>
    <dgm:pt modelId="{2C436AD7-8286-4D48-BA91-99CBA33B9A76}" type="sibTrans" cxnId="{AE7C2129-360E-45B5-A0DF-F17F7903B8DB}">
      <dgm:prSet/>
      <dgm:spPr/>
      <dgm:t>
        <a:bodyPr/>
        <a:lstStyle/>
        <a:p>
          <a:endParaRPr lang="en-US"/>
        </a:p>
      </dgm:t>
    </dgm:pt>
    <dgm:pt modelId="{FE5CC637-D962-4713-831D-164DAB15B0DE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5CE90D0-B01A-4E89-8256-15A6AD18F161}" type="parTrans" cxnId="{39123684-6FFA-4D1C-B998-731A83C9A7E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D75089-DE21-42EE-97C8-223C879EE5C9}" type="sibTrans" cxnId="{39123684-6FFA-4D1C-B998-731A83C9A7E2}">
      <dgm:prSet/>
      <dgm:spPr/>
      <dgm:t>
        <a:bodyPr/>
        <a:lstStyle/>
        <a:p>
          <a:endParaRPr lang="en-US"/>
        </a:p>
      </dgm:t>
    </dgm:pt>
    <dgm:pt modelId="{D871FA58-AFB9-4F33-816E-0A3437A771E1}">
      <dgm:prSet phldrT="[Text]"/>
      <dgm:spPr/>
      <dgm:t>
        <a:bodyPr/>
        <a:lstStyle/>
        <a:p>
          <a:r>
            <a:rPr lang="bn-IN" smtClean="0">
              <a:latin typeface="NikoshBAN" pitchFamily="2" charset="0"/>
              <a:cs typeface="NikoshBAN" pitchFamily="2" charset="0"/>
            </a:rPr>
            <a:t>কোথায়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B8493D9-1872-4BA4-A2D6-EDE5B809DF32}" type="parTrans" cxnId="{725E80C7-646A-4F33-A6E6-1D95219546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CF983A-B026-43FF-A1FF-5ADC3976A2BF}" type="sibTrans" cxnId="{725E80C7-646A-4F33-A6E6-1D95219546F8}">
      <dgm:prSet/>
      <dgm:spPr/>
      <dgm:t>
        <a:bodyPr/>
        <a:lstStyle/>
        <a:p>
          <a:endParaRPr lang="en-US"/>
        </a:p>
      </dgm:t>
    </dgm:pt>
    <dgm:pt modelId="{DBB294C6-6D9E-43A9-BD5F-28120C5C0633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কে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E49DB04-9C2E-47DE-8AE6-08692826D33C}" type="parTrans" cxnId="{B8604DA7-5833-4AF1-A878-0B42725550F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FFC236-E4AB-4443-A5F9-FA66494B1D3C}" type="sibTrans" cxnId="{B8604DA7-5833-4AF1-A878-0B42725550F5}">
      <dgm:prSet/>
      <dgm:spPr/>
      <dgm:t>
        <a:bodyPr/>
        <a:lstStyle/>
        <a:p>
          <a:endParaRPr lang="en-US"/>
        </a:p>
      </dgm:t>
    </dgm:pt>
    <dgm:pt modelId="{F5DFB6D9-5049-4F95-946C-E10E55B9926A}">
      <dgm:prSet phldrT="[Text]" custT="1"/>
      <dgm:spPr/>
      <dgm:t>
        <a:bodyPr/>
        <a:lstStyle/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r>
            <a:rPr lang="bn-IN" sz="3200" smtClean="0">
              <a:latin typeface="NikoshBAN" pitchFamily="2" charset="0"/>
              <a:cs typeface="NikoshBAN" pitchFamily="2" charset="0"/>
            </a:rPr>
            <a:t>কীভাবে</a:t>
          </a: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5270B88-2D2E-4245-9E84-8D506A3A7EBE}" type="parTrans" cxnId="{58741867-513B-419F-9859-22FDD9F92C5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02E8E2-A6BE-4B5F-A963-7BA86777925B}" type="sibTrans" cxnId="{58741867-513B-419F-9859-22FDD9F92C53}">
      <dgm:prSet/>
      <dgm:spPr/>
      <dgm:t>
        <a:bodyPr/>
        <a:lstStyle/>
        <a:p>
          <a:endParaRPr lang="en-US"/>
        </a:p>
      </dgm:t>
    </dgm:pt>
    <dgm:pt modelId="{1A8FDC78-F9A9-4A2A-B16D-E60BFA0EA616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AFD6900-9F92-43AF-87A0-0104095CE11D}" type="parTrans" cxnId="{E705D29D-3192-4818-97E4-F721E4B6D3F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24EF74-BB98-439A-845F-7BA3575784DB}" type="sibTrans" cxnId="{E705D29D-3192-4818-97E4-F721E4B6D3FE}">
      <dgm:prSet/>
      <dgm:spPr/>
      <dgm:t>
        <a:bodyPr/>
        <a:lstStyle/>
        <a:p>
          <a:endParaRPr lang="en-US"/>
        </a:p>
      </dgm:t>
    </dgm:pt>
    <dgm:pt modelId="{0C8156F4-12F0-40EC-93BF-C3E23A253A58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কখন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100D99D-3991-4364-B6DA-F807F5CB58A3}" type="parTrans" cxnId="{E99A3782-D926-4C24-83BC-0458F28A288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736380-307C-4434-964C-0F4989B87F8F}" type="sibTrans" cxnId="{E99A3782-D926-4C24-83BC-0458F28A288F}">
      <dgm:prSet/>
      <dgm:spPr/>
      <dgm:t>
        <a:bodyPr/>
        <a:lstStyle/>
        <a:p>
          <a:endParaRPr lang="en-US"/>
        </a:p>
      </dgm:t>
    </dgm:pt>
    <dgm:pt modelId="{9EE103B2-CA0E-424F-8124-D2E905B5794A}" type="pres">
      <dgm:prSet presAssocID="{19D3A1A0-74C9-4890-8461-0AB0290E2F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88221-2CFA-4DB1-ABD2-74058D06EBEE}" type="pres">
      <dgm:prSet presAssocID="{A4A6BF00-091E-420D-AC6B-D6341C0D0037}" presName="centerShape" presStyleLbl="node0" presStyleIdx="0" presStyleCnt="1"/>
      <dgm:spPr/>
      <dgm:t>
        <a:bodyPr/>
        <a:lstStyle/>
        <a:p>
          <a:endParaRPr lang="en-US"/>
        </a:p>
      </dgm:t>
    </dgm:pt>
    <dgm:pt modelId="{03C9D3F0-5567-43E9-8715-87B23DB0DEBD}" type="pres">
      <dgm:prSet presAssocID="{C5CE90D0-B01A-4E89-8256-15A6AD18F161}" presName="Name9" presStyleLbl="parChTrans1D2" presStyleIdx="0" presStyleCnt="6"/>
      <dgm:spPr/>
      <dgm:t>
        <a:bodyPr/>
        <a:lstStyle/>
        <a:p>
          <a:endParaRPr lang="en-US"/>
        </a:p>
      </dgm:t>
    </dgm:pt>
    <dgm:pt modelId="{63915E91-55C5-4965-9D3F-05821BB1E483}" type="pres">
      <dgm:prSet presAssocID="{C5CE90D0-B01A-4E89-8256-15A6AD18F16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4E0A571-155A-4E5F-B3AA-F29B2EB4BF66}" type="pres">
      <dgm:prSet presAssocID="{FE5CC637-D962-4713-831D-164DAB15B0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BD86-48AF-4D5C-A646-CDBE9A3CC4D4}" type="pres">
      <dgm:prSet presAssocID="{0E49DB04-9C2E-47DE-8AE6-08692826D3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065C848B-74B8-4B8C-98C4-BDCF5E6E5EFB}" type="pres">
      <dgm:prSet presAssocID="{0E49DB04-9C2E-47DE-8AE6-08692826D3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74367E7-F80E-4B83-AEED-F44CD31A4E48}" type="pres">
      <dgm:prSet presAssocID="{DBB294C6-6D9E-43A9-BD5F-28120C5C06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9CB7-C464-4487-8660-BC9E51D2A710}" type="pres">
      <dgm:prSet presAssocID="{F100D99D-3991-4364-B6DA-F807F5CB58A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3A919ED-CF38-4B30-A852-4E4D47AF8CB2}" type="pres">
      <dgm:prSet presAssocID="{F100D99D-3991-4364-B6DA-F807F5CB58A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DE78BEB-F7FF-4BD2-AD7C-69DDC651BE68}" type="pres">
      <dgm:prSet presAssocID="{0C8156F4-12F0-40EC-93BF-C3E23A253A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F0E7-D611-4C24-8DA2-CD37DF1B558A}" type="pres">
      <dgm:prSet presAssocID="{15270B88-2D2E-4245-9E84-8D506A3A7EBE}" presName="Name9" presStyleLbl="parChTrans1D2" presStyleIdx="3" presStyleCnt="6"/>
      <dgm:spPr/>
      <dgm:t>
        <a:bodyPr/>
        <a:lstStyle/>
        <a:p>
          <a:endParaRPr lang="en-US"/>
        </a:p>
      </dgm:t>
    </dgm:pt>
    <dgm:pt modelId="{2B840CAE-F26A-432C-86B6-E66E0C962DD6}" type="pres">
      <dgm:prSet presAssocID="{15270B88-2D2E-4245-9E84-8D506A3A7EB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4DCAE4-0BB0-4DD4-AFCB-E302D56F3428}" type="pres">
      <dgm:prSet presAssocID="{F5DFB6D9-5049-4F95-946C-E10E55B992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A0FE3-3625-4B0C-8579-4416D77E5B99}" type="pres">
      <dgm:prSet presAssocID="{FAFD6900-9F92-43AF-87A0-0104095CE11D}" presName="Name9" presStyleLbl="parChTrans1D2" presStyleIdx="4" presStyleCnt="6"/>
      <dgm:spPr/>
      <dgm:t>
        <a:bodyPr/>
        <a:lstStyle/>
        <a:p>
          <a:endParaRPr lang="en-US"/>
        </a:p>
      </dgm:t>
    </dgm:pt>
    <dgm:pt modelId="{224C3E8E-724E-4173-9B96-134707644A3E}" type="pres">
      <dgm:prSet presAssocID="{FAFD6900-9F92-43AF-87A0-0104095CE11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B516F0E-8F05-4142-8B9B-D8C90DEC768A}" type="pres">
      <dgm:prSet presAssocID="{1A8FDC78-F9A9-4A2A-B16D-E60BFA0EA6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D78B-665D-4B23-BF6F-23FA11EEC8BE}" type="pres">
      <dgm:prSet presAssocID="{7B8493D9-1872-4BA4-A2D6-EDE5B809DF32}" presName="Name9" presStyleLbl="parChTrans1D2" presStyleIdx="5" presStyleCnt="6"/>
      <dgm:spPr/>
      <dgm:t>
        <a:bodyPr/>
        <a:lstStyle/>
        <a:p>
          <a:endParaRPr lang="en-US"/>
        </a:p>
      </dgm:t>
    </dgm:pt>
    <dgm:pt modelId="{A85F4D33-EE3E-4D5D-B475-7BFCF8A088AF}" type="pres">
      <dgm:prSet presAssocID="{7B8493D9-1872-4BA4-A2D6-EDE5B809DF3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7D9D134-053E-445B-B40F-ADCE83E2E2C5}" type="pres">
      <dgm:prSet presAssocID="{D871FA58-AFB9-4F33-816E-0A3437A771E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2C144-DEA0-4F01-9C85-435E4A80DEC3}" type="presOf" srcId="{7B8493D9-1872-4BA4-A2D6-EDE5B809DF32}" destId="{1F54D78B-665D-4B23-BF6F-23FA11EEC8BE}" srcOrd="0" destOrd="0" presId="urn:microsoft.com/office/officeart/2005/8/layout/radial1"/>
    <dgm:cxn modelId="{1DE0F879-F7A3-4D29-B14A-4EE546204075}" type="presOf" srcId="{15270B88-2D2E-4245-9E84-8D506A3A7EBE}" destId="{028CF0E7-D611-4C24-8DA2-CD37DF1B558A}" srcOrd="0" destOrd="0" presId="urn:microsoft.com/office/officeart/2005/8/layout/radial1"/>
    <dgm:cxn modelId="{A410FF01-23FF-4C89-88E8-D6D083A3D5E0}" type="presOf" srcId="{D871FA58-AFB9-4F33-816E-0A3437A771E1}" destId="{87D9D134-053E-445B-B40F-ADCE83E2E2C5}" srcOrd="0" destOrd="0" presId="urn:microsoft.com/office/officeart/2005/8/layout/radial1"/>
    <dgm:cxn modelId="{9F6AF1C7-6B7C-491F-98D5-0C1165F16FD4}" type="presOf" srcId="{1A8FDC78-F9A9-4A2A-B16D-E60BFA0EA616}" destId="{BB516F0E-8F05-4142-8B9B-D8C90DEC768A}" srcOrd="0" destOrd="0" presId="urn:microsoft.com/office/officeart/2005/8/layout/radial1"/>
    <dgm:cxn modelId="{6A500BFC-2833-4028-B4C6-13D48FC68C17}" type="presOf" srcId="{0E49DB04-9C2E-47DE-8AE6-08692826D33C}" destId="{065C848B-74B8-4B8C-98C4-BDCF5E6E5EFB}" srcOrd="1" destOrd="0" presId="urn:microsoft.com/office/officeart/2005/8/layout/radial1"/>
    <dgm:cxn modelId="{2D48AE8E-C10A-4D7E-AE91-9386A2F25E69}" type="presOf" srcId="{15270B88-2D2E-4245-9E84-8D506A3A7EBE}" destId="{2B840CAE-F26A-432C-86B6-E66E0C962DD6}" srcOrd="1" destOrd="0" presId="urn:microsoft.com/office/officeart/2005/8/layout/radial1"/>
    <dgm:cxn modelId="{959DD804-7256-4963-A8C4-FF08611608D3}" type="presOf" srcId="{C5CE90D0-B01A-4E89-8256-15A6AD18F161}" destId="{63915E91-55C5-4965-9D3F-05821BB1E483}" srcOrd="1" destOrd="0" presId="urn:microsoft.com/office/officeart/2005/8/layout/radial1"/>
    <dgm:cxn modelId="{E705D29D-3192-4818-97E4-F721E4B6D3FE}" srcId="{A4A6BF00-091E-420D-AC6B-D6341C0D0037}" destId="{1A8FDC78-F9A9-4A2A-B16D-E60BFA0EA616}" srcOrd="4" destOrd="0" parTransId="{FAFD6900-9F92-43AF-87A0-0104095CE11D}" sibTransId="{B924EF74-BB98-439A-845F-7BA3575784DB}"/>
    <dgm:cxn modelId="{84E4E1B7-6819-439F-A7C8-B481EC2E4AEE}" type="presOf" srcId="{0E49DB04-9C2E-47DE-8AE6-08692826D33C}" destId="{42C3BD86-48AF-4D5C-A646-CDBE9A3CC4D4}" srcOrd="0" destOrd="0" presId="urn:microsoft.com/office/officeart/2005/8/layout/radial1"/>
    <dgm:cxn modelId="{9DBE6C2E-43AA-4473-818F-E16552CDAFFF}" type="presOf" srcId="{C5CE90D0-B01A-4E89-8256-15A6AD18F161}" destId="{03C9D3F0-5567-43E9-8715-87B23DB0DEBD}" srcOrd="0" destOrd="0" presId="urn:microsoft.com/office/officeart/2005/8/layout/radial1"/>
    <dgm:cxn modelId="{B8604DA7-5833-4AF1-A878-0B42725550F5}" srcId="{A4A6BF00-091E-420D-AC6B-D6341C0D0037}" destId="{DBB294C6-6D9E-43A9-BD5F-28120C5C0633}" srcOrd="1" destOrd="0" parTransId="{0E49DB04-9C2E-47DE-8AE6-08692826D33C}" sibTransId="{28FFC236-E4AB-4443-A5F9-FA66494B1D3C}"/>
    <dgm:cxn modelId="{8431F3ED-A12F-4552-825B-0212286F6514}" type="presOf" srcId="{F100D99D-3991-4364-B6DA-F807F5CB58A3}" destId="{52949CB7-C464-4487-8660-BC9E51D2A710}" srcOrd="0" destOrd="0" presId="urn:microsoft.com/office/officeart/2005/8/layout/radial1"/>
    <dgm:cxn modelId="{725E80C7-646A-4F33-A6E6-1D95219546F8}" srcId="{A4A6BF00-091E-420D-AC6B-D6341C0D0037}" destId="{D871FA58-AFB9-4F33-816E-0A3437A771E1}" srcOrd="5" destOrd="0" parTransId="{7B8493D9-1872-4BA4-A2D6-EDE5B809DF32}" sibTransId="{9BCF983A-B026-43FF-A1FF-5ADC3976A2BF}"/>
    <dgm:cxn modelId="{7F079BBA-7664-4313-83AF-F6E25C8B0801}" type="presOf" srcId="{0C8156F4-12F0-40EC-93BF-C3E23A253A58}" destId="{DDE78BEB-F7FF-4BD2-AD7C-69DDC651BE68}" srcOrd="0" destOrd="0" presId="urn:microsoft.com/office/officeart/2005/8/layout/radial1"/>
    <dgm:cxn modelId="{3B54AC75-FD22-48CF-9E0E-EC5B0924C31F}" type="presOf" srcId="{FAFD6900-9F92-43AF-87A0-0104095CE11D}" destId="{84CA0FE3-3625-4B0C-8579-4416D77E5B99}" srcOrd="0" destOrd="0" presId="urn:microsoft.com/office/officeart/2005/8/layout/radial1"/>
    <dgm:cxn modelId="{8BCFF396-E5C7-4959-BC47-D9FFAFAA932B}" type="presOf" srcId="{19D3A1A0-74C9-4890-8461-0AB0290E2F98}" destId="{9EE103B2-CA0E-424F-8124-D2E905B5794A}" srcOrd="0" destOrd="0" presId="urn:microsoft.com/office/officeart/2005/8/layout/radial1"/>
    <dgm:cxn modelId="{AD6ED4A8-EECC-4340-BA96-3A62738602D3}" type="presOf" srcId="{F5DFB6D9-5049-4F95-946C-E10E55B9926A}" destId="{9B4DCAE4-0BB0-4DD4-AFCB-E302D56F3428}" srcOrd="0" destOrd="0" presId="urn:microsoft.com/office/officeart/2005/8/layout/radial1"/>
    <dgm:cxn modelId="{58741867-513B-419F-9859-22FDD9F92C53}" srcId="{A4A6BF00-091E-420D-AC6B-D6341C0D0037}" destId="{F5DFB6D9-5049-4F95-946C-E10E55B9926A}" srcOrd="3" destOrd="0" parTransId="{15270B88-2D2E-4245-9E84-8D506A3A7EBE}" sibTransId="{C202E8E2-A6BE-4B5F-A963-7BA86777925B}"/>
    <dgm:cxn modelId="{D7D70094-B7B3-4C2C-88CB-754046C095B0}" type="presOf" srcId="{7B8493D9-1872-4BA4-A2D6-EDE5B809DF32}" destId="{A85F4D33-EE3E-4D5D-B475-7BFCF8A088AF}" srcOrd="1" destOrd="0" presId="urn:microsoft.com/office/officeart/2005/8/layout/radial1"/>
    <dgm:cxn modelId="{68BB6C27-81D2-4859-90A7-DC28364B15A2}" type="presOf" srcId="{F100D99D-3991-4364-B6DA-F807F5CB58A3}" destId="{93A919ED-CF38-4B30-A852-4E4D47AF8CB2}" srcOrd="1" destOrd="0" presId="urn:microsoft.com/office/officeart/2005/8/layout/radial1"/>
    <dgm:cxn modelId="{BC4FA0D6-9E65-4570-9C3F-477FF887B53B}" type="presOf" srcId="{A4A6BF00-091E-420D-AC6B-D6341C0D0037}" destId="{C0B88221-2CFA-4DB1-ABD2-74058D06EBEE}" srcOrd="0" destOrd="0" presId="urn:microsoft.com/office/officeart/2005/8/layout/radial1"/>
    <dgm:cxn modelId="{7F367737-F537-4CF5-801B-DA1428A4796F}" type="presOf" srcId="{FAFD6900-9F92-43AF-87A0-0104095CE11D}" destId="{224C3E8E-724E-4173-9B96-134707644A3E}" srcOrd="1" destOrd="0" presId="urn:microsoft.com/office/officeart/2005/8/layout/radial1"/>
    <dgm:cxn modelId="{39123684-6FFA-4D1C-B998-731A83C9A7E2}" srcId="{A4A6BF00-091E-420D-AC6B-D6341C0D0037}" destId="{FE5CC637-D962-4713-831D-164DAB15B0DE}" srcOrd="0" destOrd="0" parTransId="{C5CE90D0-B01A-4E89-8256-15A6AD18F161}" sibTransId="{07D75089-DE21-42EE-97C8-223C879EE5C9}"/>
    <dgm:cxn modelId="{5DD0385A-D668-4298-8D40-C98DD0CEFF26}" type="presOf" srcId="{DBB294C6-6D9E-43A9-BD5F-28120C5C0633}" destId="{974367E7-F80E-4B83-AEED-F44CD31A4E48}" srcOrd="0" destOrd="0" presId="urn:microsoft.com/office/officeart/2005/8/layout/radial1"/>
    <dgm:cxn modelId="{7BB7D418-37F2-45B7-806F-74BDAD9B78F4}" type="presOf" srcId="{FE5CC637-D962-4713-831D-164DAB15B0DE}" destId="{94E0A571-155A-4E5F-B3AA-F29B2EB4BF66}" srcOrd="0" destOrd="0" presId="urn:microsoft.com/office/officeart/2005/8/layout/radial1"/>
    <dgm:cxn modelId="{AE7C2129-360E-45B5-A0DF-F17F7903B8DB}" srcId="{19D3A1A0-74C9-4890-8461-0AB0290E2F98}" destId="{A4A6BF00-091E-420D-AC6B-D6341C0D0037}" srcOrd="0" destOrd="0" parTransId="{C1222FDF-9A9D-491A-86AF-A5227D194545}" sibTransId="{2C436AD7-8286-4D48-BA91-99CBA33B9A76}"/>
    <dgm:cxn modelId="{E99A3782-D926-4C24-83BC-0458F28A288F}" srcId="{A4A6BF00-091E-420D-AC6B-D6341C0D0037}" destId="{0C8156F4-12F0-40EC-93BF-C3E23A253A58}" srcOrd="2" destOrd="0" parTransId="{F100D99D-3991-4364-B6DA-F807F5CB58A3}" sibTransId="{C6736380-307C-4434-964C-0F4989B87F8F}"/>
    <dgm:cxn modelId="{762F5FF3-C62A-481A-9D11-6F0A755A3B80}" type="presParOf" srcId="{9EE103B2-CA0E-424F-8124-D2E905B5794A}" destId="{C0B88221-2CFA-4DB1-ABD2-74058D06EBEE}" srcOrd="0" destOrd="0" presId="urn:microsoft.com/office/officeart/2005/8/layout/radial1"/>
    <dgm:cxn modelId="{E6F59994-7F9D-4A6C-BF37-B7E78182E6C5}" type="presParOf" srcId="{9EE103B2-CA0E-424F-8124-D2E905B5794A}" destId="{03C9D3F0-5567-43E9-8715-87B23DB0DEBD}" srcOrd="1" destOrd="0" presId="urn:microsoft.com/office/officeart/2005/8/layout/radial1"/>
    <dgm:cxn modelId="{70AAACC8-20A9-4807-9DBE-D67BD6E8647E}" type="presParOf" srcId="{03C9D3F0-5567-43E9-8715-87B23DB0DEBD}" destId="{63915E91-55C5-4965-9D3F-05821BB1E483}" srcOrd="0" destOrd="0" presId="urn:microsoft.com/office/officeart/2005/8/layout/radial1"/>
    <dgm:cxn modelId="{C4ADA756-17DA-44CF-888A-BCD424D0A943}" type="presParOf" srcId="{9EE103B2-CA0E-424F-8124-D2E905B5794A}" destId="{94E0A571-155A-4E5F-B3AA-F29B2EB4BF66}" srcOrd="2" destOrd="0" presId="urn:microsoft.com/office/officeart/2005/8/layout/radial1"/>
    <dgm:cxn modelId="{2D42B804-EF2B-43D0-8545-99C4BA0AEC9C}" type="presParOf" srcId="{9EE103B2-CA0E-424F-8124-D2E905B5794A}" destId="{42C3BD86-48AF-4D5C-A646-CDBE9A3CC4D4}" srcOrd="3" destOrd="0" presId="urn:microsoft.com/office/officeart/2005/8/layout/radial1"/>
    <dgm:cxn modelId="{2A93C45F-FB3C-4785-8E8A-38756577A20B}" type="presParOf" srcId="{42C3BD86-48AF-4D5C-A646-CDBE9A3CC4D4}" destId="{065C848B-74B8-4B8C-98C4-BDCF5E6E5EFB}" srcOrd="0" destOrd="0" presId="urn:microsoft.com/office/officeart/2005/8/layout/radial1"/>
    <dgm:cxn modelId="{3DB7722A-F5C0-4962-ABF0-4CFBE9D35FCD}" type="presParOf" srcId="{9EE103B2-CA0E-424F-8124-D2E905B5794A}" destId="{974367E7-F80E-4B83-AEED-F44CD31A4E48}" srcOrd="4" destOrd="0" presId="urn:microsoft.com/office/officeart/2005/8/layout/radial1"/>
    <dgm:cxn modelId="{029C0FB1-82FF-4C5B-9921-1ECE5FC053AE}" type="presParOf" srcId="{9EE103B2-CA0E-424F-8124-D2E905B5794A}" destId="{52949CB7-C464-4487-8660-BC9E51D2A710}" srcOrd="5" destOrd="0" presId="urn:microsoft.com/office/officeart/2005/8/layout/radial1"/>
    <dgm:cxn modelId="{37217164-135F-4E10-8BA3-1C99CC43026A}" type="presParOf" srcId="{52949CB7-C464-4487-8660-BC9E51D2A710}" destId="{93A919ED-CF38-4B30-A852-4E4D47AF8CB2}" srcOrd="0" destOrd="0" presId="urn:microsoft.com/office/officeart/2005/8/layout/radial1"/>
    <dgm:cxn modelId="{22F387FA-3392-4DD0-8CA8-E8B7DBD6C0B5}" type="presParOf" srcId="{9EE103B2-CA0E-424F-8124-D2E905B5794A}" destId="{DDE78BEB-F7FF-4BD2-AD7C-69DDC651BE68}" srcOrd="6" destOrd="0" presId="urn:microsoft.com/office/officeart/2005/8/layout/radial1"/>
    <dgm:cxn modelId="{2F4D2E43-ED47-42FF-A6DA-5C5E53DB3FA3}" type="presParOf" srcId="{9EE103B2-CA0E-424F-8124-D2E905B5794A}" destId="{028CF0E7-D611-4C24-8DA2-CD37DF1B558A}" srcOrd="7" destOrd="0" presId="urn:microsoft.com/office/officeart/2005/8/layout/radial1"/>
    <dgm:cxn modelId="{E00C4FDD-71C8-4710-939A-0DEE9CDF0590}" type="presParOf" srcId="{028CF0E7-D611-4C24-8DA2-CD37DF1B558A}" destId="{2B840CAE-F26A-432C-86B6-E66E0C962DD6}" srcOrd="0" destOrd="0" presId="urn:microsoft.com/office/officeart/2005/8/layout/radial1"/>
    <dgm:cxn modelId="{3EA445BE-E4D3-4B73-8C27-38440EA258CB}" type="presParOf" srcId="{9EE103B2-CA0E-424F-8124-D2E905B5794A}" destId="{9B4DCAE4-0BB0-4DD4-AFCB-E302D56F3428}" srcOrd="8" destOrd="0" presId="urn:microsoft.com/office/officeart/2005/8/layout/radial1"/>
    <dgm:cxn modelId="{D23DB0B2-F2EA-4F5F-8A1B-C5E51EA8D37A}" type="presParOf" srcId="{9EE103B2-CA0E-424F-8124-D2E905B5794A}" destId="{84CA0FE3-3625-4B0C-8579-4416D77E5B99}" srcOrd="9" destOrd="0" presId="urn:microsoft.com/office/officeart/2005/8/layout/radial1"/>
    <dgm:cxn modelId="{05867068-0DCF-4FAA-9982-7954DA42B53F}" type="presParOf" srcId="{84CA0FE3-3625-4B0C-8579-4416D77E5B99}" destId="{224C3E8E-724E-4173-9B96-134707644A3E}" srcOrd="0" destOrd="0" presId="urn:microsoft.com/office/officeart/2005/8/layout/radial1"/>
    <dgm:cxn modelId="{920C87B2-E628-47BC-9DA1-466B355C1A72}" type="presParOf" srcId="{9EE103B2-CA0E-424F-8124-D2E905B5794A}" destId="{BB516F0E-8F05-4142-8B9B-D8C90DEC768A}" srcOrd="10" destOrd="0" presId="urn:microsoft.com/office/officeart/2005/8/layout/radial1"/>
    <dgm:cxn modelId="{D24ACA08-9DAD-4736-8BFD-F632D2FEDE8F}" type="presParOf" srcId="{9EE103B2-CA0E-424F-8124-D2E905B5794A}" destId="{1F54D78B-665D-4B23-BF6F-23FA11EEC8BE}" srcOrd="11" destOrd="0" presId="urn:microsoft.com/office/officeart/2005/8/layout/radial1"/>
    <dgm:cxn modelId="{9126D2E6-AEA2-4534-B238-E2A490125328}" type="presParOf" srcId="{1F54D78B-665D-4B23-BF6F-23FA11EEC8BE}" destId="{A85F4D33-EE3E-4D5D-B475-7BFCF8A088AF}" srcOrd="0" destOrd="0" presId="urn:microsoft.com/office/officeart/2005/8/layout/radial1"/>
    <dgm:cxn modelId="{B4339A39-AB30-4778-B2CA-7721088ECC21}" type="presParOf" srcId="{9EE103B2-CA0E-424F-8124-D2E905B5794A}" destId="{87D9D134-053E-445B-B40F-ADCE83E2E2C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process2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A22140D-9571-4E32-944C-109E442E5E97}">
      <dgm:prSet phldrT="[Text]"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প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্রাথমিকতা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মুখ্যতা</a:t>
          </a:r>
          <a:r>
            <a:rPr lang="bn-IN" b="1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8F8B70A9-1390-465A-8E21-F78E9756A649}" type="parTrans" cxnId="{FB16884C-A84E-40C3-B4C7-5BB43C19DCD9}">
      <dgm:prSet/>
      <dgm:spPr/>
      <dgm:t>
        <a:bodyPr/>
        <a:lstStyle/>
        <a:p>
          <a:endParaRPr lang="en-US"/>
        </a:p>
      </dgm:t>
    </dgm:pt>
    <dgm:pt modelId="{FEF38F77-E3A0-43CF-91E6-6FA8CEE94510}" type="sibTrans" cxnId="{FB16884C-A84E-40C3-B4C7-5BB43C19DCD9}">
      <dgm:prSet/>
      <dgm:spPr/>
      <dgm:t>
        <a:bodyPr/>
        <a:lstStyle/>
        <a:p>
          <a:endParaRPr lang="en-US"/>
        </a:p>
      </dgm:t>
    </dgm:pt>
    <dgm:pt modelId="{B6675559-F8D0-438B-8020-66E50A6B5B25}">
      <dgm:prSet/>
      <dgm:spPr/>
      <dgm:t>
        <a:bodyPr/>
        <a:lstStyle/>
        <a:p>
          <a:r>
            <a:rPr lang="en-US" dirty="0" err="1" smtClean="0"/>
            <a:t>উত্তম</a:t>
          </a:r>
          <a:r>
            <a:rPr lang="en-US" dirty="0" smtClean="0"/>
            <a:t> </a:t>
          </a:r>
          <a:r>
            <a:rPr lang="en-US" dirty="0" err="1" smtClean="0"/>
            <a:t>বিকল্প</a:t>
          </a:r>
          <a:endParaRPr lang="en-US" dirty="0"/>
        </a:p>
      </dgm:t>
    </dgm:pt>
    <dgm:pt modelId="{1275E775-CE31-473D-A21A-110858298D61}" type="parTrans" cxnId="{50714686-FB56-4CA6-9EC4-64C878199F22}">
      <dgm:prSet/>
      <dgm:spPr/>
      <dgm:t>
        <a:bodyPr/>
        <a:lstStyle/>
        <a:p>
          <a:endParaRPr lang="en-US"/>
        </a:p>
      </dgm:t>
    </dgm:pt>
    <dgm:pt modelId="{6419E330-6FF8-4B34-B748-47C21AF28260}" type="sibTrans" cxnId="{50714686-FB56-4CA6-9EC4-64C878199F22}">
      <dgm:prSet/>
      <dgm:spPr/>
      <dgm:t>
        <a:bodyPr/>
        <a:lstStyle/>
        <a:p>
          <a:endParaRPr lang="en-US"/>
        </a:p>
      </dgm:t>
    </dgm:pt>
    <dgm:pt modelId="{6614404F-045A-42F5-8774-AA95F1A1BBE6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চিন্তন-মনন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প্রক্রিয়া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9EB5C65-6730-4B6E-B1DB-2E35A6F68909}" type="parTrans" cxnId="{25F1ABDB-92A8-4A5E-960B-F184F6AC7E33}">
      <dgm:prSet/>
      <dgm:spPr/>
      <dgm:t>
        <a:bodyPr/>
        <a:lstStyle/>
        <a:p>
          <a:endParaRPr lang="en-US"/>
        </a:p>
      </dgm:t>
    </dgm:pt>
    <dgm:pt modelId="{4211EF99-10E7-410B-8AAA-8689C2545011}" type="sibTrans" cxnId="{25F1ABDB-92A8-4A5E-960B-F184F6AC7E33}">
      <dgm:prSet/>
      <dgm:spPr/>
      <dgm:t>
        <a:bodyPr/>
        <a:lstStyle/>
        <a:p>
          <a:endParaRPr lang="en-US"/>
        </a:p>
      </dgm:t>
    </dgm:pt>
    <dgm:pt modelId="{912506F4-7659-43F2-AEC0-3465655CC3E8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ভবিষ্যত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অনুমান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A777CE4-4C69-4992-837B-3D537B66AA4D}" type="parTrans" cxnId="{81A6D3D4-4B5C-4297-99BD-FD0F92D6D561}">
      <dgm:prSet/>
      <dgm:spPr/>
      <dgm:t>
        <a:bodyPr/>
        <a:lstStyle/>
        <a:p>
          <a:endParaRPr lang="en-US"/>
        </a:p>
      </dgm:t>
    </dgm:pt>
    <dgm:pt modelId="{BFF58D34-ACD6-456B-BB8F-EB97C35C0502}" type="sibTrans" cxnId="{81A6D3D4-4B5C-4297-99BD-FD0F92D6D561}">
      <dgm:prSet/>
      <dgm:spPr/>
      <dgm:t>
        <a:bodyPr/>
        <a:lstStyle/>
        <a:p>
          <a:endParaRPr lang="en-US"/>
        </a:p>
      </dgm:t>
    </dgm:pt>
    <dgm:pt modelId="{02E250C0-030C-48D9-8628-0F3C9DC2AD20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উদ্দেশ্যমুখিতা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898C383B-E06A-4406-BD4D-46F6032FA434}" type="parTrans" cxnId="{06958016-3C4A-40B7-99CA-89E253D5D2C5}">
      <dgm:prSet/>
      <dgm:spPr/>
      <dgm:t>
        <a:bodyPr/>
        <a:lstStyle/>
        <a:p>
          <a:endParaRPr lang="en-US"/>
        </a:p>
      </dgm:t>
    </dgm:pt>
    <dgm:pt modelId="{08CBC6A0-7B62-41F7-832E-387E9344D595}" type="sibTrans" cxnId="{06958016-3C4A-40B7-99CA-89E253D5D2C5}">
      <dgm:prSet/>
      <dgm:spPr/>
      <dgm:t>
        <a:bodyPr/>
        <a:lstStyle/>
        <a:p>
          <a:endParaRPr lang="en-US"/>
        </a:p>
      </dgm:t>
    </dgm:pt>
    <dgm:pt modelId="{68BEC74C-457E-44F7-BEBE-B8653E5B6CF8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তথ্য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নির্ভরশীলতা</a:t>
          </a:r>
          <a:endParaRPr lang="bn-IN" b="1" dirty="0" smtClean="0">
            <a:latin typeface="NikoshBAN" pitchFamily="2" charset="0"/>
            <a:cs typeface="NikoshBAN" pitchFamily="2" charset="0"/>
          </a:endParaRPr>
        </a:p>
      </dgm:t>
    </dgm:pt>
    <dgm:pt modelId="{46CD5702-2957-4EB6-A140-AF625981F871}" type="parTrans" cxnId="{326BB483-96F0-4065-B681-C61794986C69}">
      <dgm:prSet/>
      <dgm:spPr/>
      <dgm:t>
        <a:bodyPr/>
        <a:lstStyle/>
        <a:p>
          <a:endParaRPr lang="en-US"/>
        </a:p>
      </dgm:t>
    </dgm:pt>
    <dgm:pt modelId="{F6B52C3A-31B1-45A8-A9FE-C0C6C48685FE}" type="sibTrans" cxnId="{326BB483-96F0-4065-B681-C61794986C69}">
      <dgm:prSet/>
      <dgm:spPr/>
      <dgm:t>
        <a:bodyPr/>
        <a:lstStyle/>
        <a:p>
          <a:endParaRPr lang="en-US"/>
        </a:p>
      </dgm:t>
    </dgm:pt>
    <dgm:pt modelId="{B973672F-DA71-4F0F-B706-B6002F2F2034}" type="pres">
      <dgm:prSet presAssocID="{B3D265AD-4CE3-4A22-AD28-B344E3136B2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CEFBCF-A718-4D78-9BDB-92A4EFD6C49F}" type="pres">
      <dgm:prSet presAssocID="{DA22140D-9571-4E32-944C-109E442E5E97}" presName="node" presStyleLbl="node1" presStyleIdx="0" presStyleCnt="6" custScaleX="244847" custLinFactNeighborX="-5494" custLinFactNeighborY="-25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20993-BA2A-4E19-9947-F56773B160D2}" type="pres">
      <dgm:prSet presAssocID="{FEF38F77-E3A0-43CF-91E6-6FA8CEE9451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018AE51-CB5C-4238-B524-B295B9E22C92}" type="pres">
      <dgm:prSet presAssocID="{FEF38F77-E3A0-43CF-91E6-6FA8CEE9451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788DE15-412D-4222-91F9-E3CAD863C409}" type="pres">
      <dgm:prSet presAssocID="{6614404F-045A-42F5-8774-AA95F1A1BBE6}" presName="node" presStyleLbl="node1" presStyleIdx="1" presStyleCnt="6" custScaleX="247005" custLinFactNeighborX="-4578" custLinFactNeighborY="-14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BED5E-FD93-4220-9296-4ACEE4DA70DE}" type="pres">
      <dgm:prSet presAssocID="{4211EF99-10E7-410B-8AAA-8689C254501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5505DA9-DABE-4AFF-A66C-1C3FB5974346}" type="pres">
      <dgm:prSet presAssocID="{4211EF99-10E7-410B-8AAA-8689C254501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BFF5D54-0D8B-41A2-A2F2-116DAFB64475}" type="pres">
      <dgm:prSet presAssocID="{912506F4-7659-43F2-AEC0-3465655CC3E8}" presName="node" presStyleLbl="node1" presStyleIdx="2" presStyleCnt="6" custScaleX="243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D011F-33BD-4EC1-8E83-DDB201EB476B}" type="pres">
      <dgm:prSet presAssocID="{BFF58D34-ACD6-456B-BB8F-EB97C35C050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206574-59A7-4579-834C-B1295724807F}" type="pres">
      <dgm:prSet presAssocID="{BFF58D34-ACD6-456B-BB8F-EB97C35C050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71314D1-E62F-48A5-8C46-3A5A67932D36}" type="pres">
      <dgm:prSet presAssocID="{02E250C0-030C-48D9-8628-0F3C9DC2AD20}" presName="node" presStyleLbl="node1" presStyleIdx="3" presStyleCnt="6" custScaleX="24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5B8C9-38F6-4459-B285-25FBC74E60DB}" type="pres">
      <dgm:prSet presAssocID="{08CBC6A0-7B62-41F7-832E-387E9344D59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D7DB20C-CBAC-43DC-B34B-AFF784C25CDD}" type="pres">
      <dgm:prSet presAssocID="{08CBC6A0-7B62-41F7-832E-387E9344D59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4F4E970-F62A-4FB7-9853-DA502720C3D5}" type="pres">
      <dgm:prSet presAssocID="{68BEC74C-457E-44F7-BEBE-B8653E5B6CF8}" presName="node" presStyleLbl="node1" presStyleIdx="4" presStyleCnt="6" custScaleX="24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007A7-4139-4134-AE0C-93CC29072CB1}" type="pres">
      <dgm:prSet presAssocID="{F6B52C3A-31B1-45A8-A9FE-C0C6C48685F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E3B51D2-2F18-45AB-810B-8ED52DFE5D26}" type="pres">
      <dgm:prSet presAssocID="{F6B52C3A-31B1-45A8-A9FE-C0C6C48685F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4B88EA6-B005-4131-AE9B-B2E5FD8B0372}" type="pres">
      <dgm:prSet presAssocID="{B6675559-F8D0-438B-8020-66E50A6B5B25}" presName="node" presStyleLbl="node1" presStyleIdx="5" presStyleCnt="6" custScaleX="250574" custLinFactNeighborX="4031" custLinFactNeighborY="29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C8CAC5-7481-4493-B37B-9EDF594E6868}" type="presOf" srcId="{912506F4-7659-43F2-AEC0-3465655CC3E8}" destId="{0BFF5D54-0D8B-41A2-A2F2-116DAFB64475}" srcOrd="0" destOrd="0" presId="urn:microsoft.com/office/officeart/2005/8/layout/process2"/>
    <dgm:cxn modelId="{CC057828-FB7F-43FE-A109-7E26A45F5457}" type="presOf" srcId="{08CBC6A0-7B62-41F7-832E-387E9344D595}" destId="{F9B5B8C9-38F6-4459-B285-25FBC74E60DB}" srcOrd="0" destOrd="0" presId="urn:microsoft.com/office/officeart/2005/8/layout/process2"/>
    <dgm:cxn modelId="{A8298BD2-C4D2-4808-A8D4-563F2DBDC6C7}" type="presOf" srcId="{F6B52C3A-31B1-45A8-A9FE-C0C6C48685FE}" destId="{5E3B51D2-2F18-45AB-810B-8ED52DFE5D26}" srcOrd="1" destOrd="0" presId="urn:microsoft.com/office/officeart/2005/8/layout/process2"/>
    <dgm:cxn modelId="{3D786F5F-6AB7-4FAD-9738-30A36F5E7734}" type="presOf" srcId="{4211EF99-10E7-410B-8AAA-8689C2545011}" destId="{907BED5E-FD93-4220-9296-4ACEE4DA70DE}" srcOrd="0" destOrd="0" presId="urn:microsoft.com/office/officeart/2005/8/layout/process2"/>
    <dgm:cxn modelId="{5E9440D2-8031-4229-8FE4-86967BF694F3}" type="presOf" srcId="{08CBC6A0-7B62-41F7-832E-387E9344D595}" destId="{9D7DB20C-CBAC-43DC-B34B-AFF784C25CDD}" srcOrd="1" destOrd="0" presId="urn:microsoft.com/office/officeart/2005/8/layout/process2"/>
    <dgm:cxn modelId="{63DEA033-6236-4A2C-9392-EA3377FCBD39}" type="presOf" srcId="{BFF58D34-ACD6-456B-BB8F-EB97C35C0502}" destId="{B6206574-59A7-4579-834C-B1295724807F}" srcOrd="1" destOrd="0" presId="urn:microsoft.com/office/officeart/2005/8/layout/process2"/>
    <dgm:cxn modelId="{CCB2F9F6-7339-4E04-BC3F-63D8906039A9}" type="presOf" srcId="{B3D265AD-4CE3-4A22-AD28-B344E3136B23}" destId="{B973672F-DA71-4F0F-B706-B6002F2F2034}" srcOrd="0" destOrd="0" presId="urn:microsoft.com/office/officeart/2005/8/layout/process2"/>
    <dgm:cxn modelId="{6410EE9A-5FDA-4B94-9BFB-9A83F938D1A2}" type="presOf" srcId="{B6675559-F8D0-438B-8020-66E50A6B5B25}" destId="{94B88EA6-B005-4131-AE9B-B2E5FD8B0372}" srcOrd="0" destOrd="0" presId="urn:microsoft.com/office/officeart/2005/8/layout/process2"/>
    <dgm:cxn modelId="{CC784139-2491-4571-81C4-778DAA0285B6}" type="presOf" srcId="{6614404F-045A-42F5-8774-AA95F1A1BBE6}" destId="{D788DE15-412D-4222-91F9-E3CAD863C409}" srcOrd="0" destOrd="0" presId="urn:microsoft.com/office/officeart/2005/8/layout/process2"/>
    <dgm:cxn modelId="{25F1ABDB-92A8-4A5E-960B-F184F6AC7E33}" srcId="{B3D265AD-4CE3-4A22-AD28-B344E3136B23}" destId="{6614404F-045A-42F5-8774-AA95F1A1BBE6}" srcOrd="1" destOrd="0" parTransId="{79EB5C65-6730-4B6E-B1DB-2E35A6F68909}" sibTransId="{4211EF99-10E7-410B-8AAA-8689C2545011}"/>
    <dgm:cxn modelId="{B41D90ED-4A70-40F9-AD9A-0728B9E9C622}" type="presOf" srcId="{68BEC74C-457E-44F7-BEBE-B8653E5B6CF8}" destId="{B4F4E970-F62A-4FB7-9853-DA502720C3D5}" srcOrd="0" destOrd="0" presId="urn:microsoft.com/office/officeart/2005/8/layout/process2"/>
    <dgm:cxn modelId="{81A6D3D4-4B5C-4297-99BD-FD0F92D6D561}" srcId="{B3D265AD-4CE3-4A22-AD28-B344E3136B23}" destId="{912506F4-7659-43F2-AEC0-3465655CC3E8}" srcOrd="2" destOrd="0" parTransId="{5A777CE4-4C69-4992-837B-3D537B66AA4D}" sibTransId="{BFF58D34-ACD6-456B-BB8F-EB97C35C0502}"/>
    <dgm:cxn modelId="{FB16884C-A84E-40C3-B4C7-5BB43C19DCD9}" srcId="{B3D265AD-4CE3-4A22-AD28-B344E3136B23}" destId="{DA22140D-9571-4E32-944C-109E442E5E97}" srcOrd="0" destOrd="0" parTransId="{8F8B70A9-1390-465A-8E21-F78E9756A649}" sibTransId="{FEF38F77-E3A0-43CF-91E6-6FA8CEE94510}"/>
    <dgm:cxn modelId="{090F725E-FC56-4079-8FB9-B025FB1537BC}" type="presOf" srcId="{BFF58D34-ACD6-456B-BB8F-EB97C35C0502}" destId="{079D011F-33BD-4EC1-8E83-DDB201EB476B}" srcOrd="0" destOrd="0" presId="urn:microsoft.com/office/officeart/2005/8/layout/process2"/>
    <dgm:cxn modelId="{30DDA499-F544-4E19-A7AF-24A866DC677F}" type="presOf" srcId="{FEF38F77-E3A0-43CF-91E6-6FA8CEE94510}" destId="{D5C20993-BA2A-4E19-9947-F56773B160D2}" srcOrd="0" destOrd="0" presId="urn:microsoft.com/office/officeart/2005/8/layout/process2"/>
    <dgm:cxn modelId="{C1150324-F0B9-45FF-954E-F763DBEAEB4B}" type="presOf" srcId="{4211EF99-10E7-410B-8AAA-8689C2545011}" destId="{05505DA9-DABE-4AFF-A66C-1C3FB5974346}" srcOrd="1" destOrd="0" presId="urn:microsoft.com/office/officeart/2005/8/layout/process2"/>
    <dgm:cxn modelId="{456EE5B8-9C2B-40C0-AF13-6AE6F83CF413}" type="presOf" srcId="{FEF38F77-E3A0-43CF-91E6-6FA8CEE94510}" destId="{C018AE51-CB5C-4238-B524-B295B9E22C92}" srcOrd="1" destOrd="0" presId="urn:microsoft.com/office/officeart/2005/8/layout/process2"/>
    <dgm:cxn modelId="{326BB483-96F0-4065-B681-C61794986C69}" srcId="{B3D265AD-4CE3-4A22-AD28-B344E3136B23}" destId="{68BEC74C-457E-44F7-BEBE-B8653E5B6CF8}" srcOrd="4" destOrd="0" parTransId="{46CD5702-2957-4EB6-A140-AF625981F871}" sibTransId="{F6B52C3A-31B1-45A8-A9FE-C0C6C48685FE}"/>
    <dgm:cxn modelId="{68B86FCE-2E9F-4779-A4FA-B96808184E39}" type="presOf" srcId="{02E250C0-030C-48D9-8628-0F3C9DC2AD20}" destId="{071314D1-E62F-48A5-8C46-3A5A67932D36}" srcOrd="0" destOrd="0" presId="urn:microsoft.com/office/officeart/2005/8/layout/process2"/>
    <dgm:cxn modelId="{9297EE54-177F-4A61-96DE-E29D28DBB6D8}" type="presOf" srcId="{DA22140D-9571-4E32-944C-109E442E5E97}" destId="{B9CEFBCF-A718-4D78-9BDB-92A4EFD6C49F}" srcOrd="0" destOrd="0" presId="urn:microsoft.com/office/officeart/2005/8/layout/process2"/>
    <dgm:cxn modelId="{06958016-3C4A-40B7-99CA-89E253D5D2C5}" srcId="{B3D265AD-4CE3-4A22-AD28-B344E3136B23}" destId="{02E250C0-030C-48D9-8628-0F3C9DC2AD20}" srcOrd="3" destOrd="0" parTransId="{898C383B-E06A-4406-BD4D-46F6032FA434}" sibTransId="{08CBC6A0-7B62-41F7-832E-387E9344D595}"/>
    <dgm:cxn modelId="{583BFD6F-EE5B-4936-85DD-E1FD90A16E46}" type="presOf" srcId="{F6B52C3A-31B1-45A8-A9FE-C0C6C48685FE}" destId="{E11007A7-4139-4134-AE0C-93CC29072CB1}" srcOrd="0" destOrd="0" presId="urn:microsoft.com/office/officeart/2005/8/layout/process2"/>
    <dgm:cxn modelId="{50714686-FB56-4CA6-9EC4-64C878199F22}" srcId="{B3D265AD-4CE3-4A22-AD28-B344E3136B23}" destId="{B6675559-F8D0-438B-8020-66E50A6B5B25}" srcOrd="5" destOrd="0" parTransId="{1275E775-CE31-473D-A21A-110858298D61}" sibTransId="{6419E330-6FF8-4B34-B748-47C21AF28260}"/>
    <dgm:cxn modelId="{9678AFF0-68EE-4A48-9BCF-E22BD3849186}" type="presParOf" srcId="{B973672F-DA71-4F0F-B706-B6002F2F2034}" destId="{B9CEFBCF-A718-4D78-9BDB-92A4EFD6C49F}" srcOrd="0" destOrd="0" presId="urn:microsoft.com/office/officeart/2005/8/layout/process2"/>
    <dgm:cxn modelId="{0C3C74DC-A58F-4A4F-9B52-EF5107944BF5}" type="presParOf" srcId="{B973672F-DA71-4F0F-B706-B6002F2F2034}" destId="{D5C20993-BA2A-4E19-9947-F56773B160D2}" srcOrd="1" destOrd="0" presId="urn:microsoft.com/office/officeart/2005/8/layout/process2"/>
    <dgm:cxn modelId="{867B0867-B1CD-4732-83C7-DED82F136166}" type="presParOf" srcId="{D5C20993-BA2A-4E19-9947-F56773B160D2}" destId="{C018AE51-CB5C-4238-B524-B295B9E22C92}" srcOrd="0" destOrd="0" presId="urn:microsoft.com/office/officeart/2005/8/layout/process2"/>
    <dgm:cxn modelId="{1583DDC8-ACD0-4980-9D5D-2AE4BF2ECC8E}" type="presParOf" srcId="{B973672F-DA71-4F0F-B706-B6002F2F2034}" destId="{D788DE15-412D-4222-91F9-E3CAD863C409}" srcOrd="2" destOrd="0" presId="urn:microsoft.com/office/officeart/2005/8/layout/process2"/>
    <dgm:cxn modelId="{6FA45D2D-D63B-47A2-9677-7A0ADCBAE036}" type="presParOf" srcId="{B973672F-DA71-4F0F-B706-B6002F2F2034}" destId="{907BED5E-FD93-4220-9296-4ACEE4DA70DE}" srcOrd="3" destOrd="0" presId="urn:microsoft.com/office/officeart/2005/8/layout/process2"/>
    <dgm:cxn modelId="{DC00AF9C-4AC1-493C-96EA-E2CE786F103F}" type="presParOf" srcId="{907BED5E-FD93-4220-9296-4ACEE4DA70DE}" destId="{05505DA9-DABE-4AFF-A66C-1C3FB5974346}" srcOrd="0" destOrd="0" presId="urn:microsoft.com/office/officeart/2005/8/layout/process2"/>
    <dgm:cxn modelId="{796D916E-7E87-41E6-810E-A293BFFF953C}" type="presParOf" srcId="{B973672F-DA71-4F0F-B706-B6002F2F2034}" destId="{0BFF5D54-0D8B-41A2-A2F2-116DAFB64475}" srcOrd="4" destOrd="0" presId="urn:microsoft.com/office/officeart/2005/8/layout/process2"/>
    <dgm:cxn modelId="{96FEF695-4362-4EC2-B9EC-4D122B896EF9}" type="presParOf" srcId="{B973672F-DA71-4F0F-B706-B6002F2F2034}" destId="{079D011F-33BD-4EC1-8E83-DDB201EB476B}" srcOrd="5" destOrd="0" presId="urn:microsoft.com/office/officeart/2005/8/layout/process2"/>
    <dgm:cxn modelId="{C4CA1B6C-C644-4272-877C-F2864DFCF9B7}" type="presParOf" srcId="{079D011F-33BD-4EC1-8E83-DDB201EB476B}" destId="{B6206574-59A7-4579-834C-B1295724807F}" srcOrd="0" destOrd="0" presId="urn:microsoft.com/office/officeart/2005/8/layout/process2"/>
    <dgm:cxn modelId="{8D9F49CC-C40A-4AED-B07A-C9AFB220E377}" type="presParOf" srcId="{B973672F-DA71-4F0F-B706-B6002F2F2034}" destId="{071314D1-E62F-48A5-8C46-3A5A67932D36}" srcOrd="6" destOrd="0" presId="urn:microsoft.com/office/officeart/2005/8/layout/process2"/>
    <dgm:cxn modelId="{EF8CF5DB-BC7A-41A2-B8DA-9C7AB088797C}" type="presParOf" srcId="{B973672F-DA71-4F0F-B706-B6002F2F2034}" destId="{F9B5B8C9-38F6-4459-B285-25FBC74E60DB}" srcOrd="7" destOrd="0" presId="urn:microsoft.com/office/officeart/2005/8/layout/process2"/>
    <dgm:cxn modelId="{65A73AF8-09C1-4DE6-B76B-F7217DB00B0C}" type="presParOf" srcId="{F9B5B8C9-38F6-4459-B285-25FBC74E60DB}" destId="{9D7DB20C-CBAC-43DC-B34B-AFF784C25CDD}" srcOrd="0" destOrd="0" presId="urn:microsoft.com/office/officeart/2005/8/layout/process2"/>
    <dgm:cxn modelId="{A3A3B728-05FE-4235-8762-1DCFC34ABC56}" type="presParOf" srcId="{B973672F-DA71-4F0F-B706-B6002F2F2034}" destId="{B4F4E970-F62A-4FB7-9853-DA502720C3D5}" srcOrd="8" destOrd="0" presId="urn:microsoft.com/office/officeart/2005/8/layout/process2"/>
    <dgm:cxn modelId="{8DFFE759-162B-450B-B3B0-29167B95B0B6}" type="presParOf" srcId="{B973672F-DA71-4F0F-B706-B6002F2F2034}" destId="{E11007A7-4139-4134-AE0C-93CC29072CB1}" srcOrd="9" destOrd="0" presId="urn:microsoft.com/office/officeart/2005/8/layout/process2"/>
    <dgm:cxn modelId="{53BF6F8B-ABF7-4DE0-93C7-D081B03FC06E}" type="presParOf" srcId="{E11007A7-4139-4134-AE0C-93CC29072CB1}" destId="{5E3B51D2-2F18-45AB-810B-8ED52DFE5D26}" srcOrd="0" destOrd="0" presId="urn:microsoft.com/office/officeart/2005/8/layout/process2"/>
    <dgm:cxn modelId="{1F6F9DB9-BA40-464C-9FA8-4365C2D4AC8E}" type="presParOf" srcId="{B973672F-DA71-4F0F-B706-B6002F2F2034}" destId="{94B88EA6-B005-4131-AE9B-B2E5FD8B0372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88221-2CFA-4DB1-ABD2-74058D06EBEE}">
      <dsp:nvSpPr>
        <dsp:cNvPr id="0" name=""/>
        <dsp:cNvSpPr/>
      </dsp:nvSpPr>
      <dsp:spPr>
        <a:xfrm>
          <a:off x="1708395" y="1822695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mtClean="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911049" y="2025349"/>
        <a:ext cx="978501" cy="978501"/>
      </dsp:txXfrm>
    </dsp:sp>
    <dsp:sp modelId="{03C9D3F0-5567-43E9-8715-87B23DB0DEBD}">
      <dsp:nvSpPr>
        <dsp:cNvPr id="0" name=""/>
        <dsp:cNvSpPr/>
      </dsp:nvSpPr>
      <dsp:spPr>
        <a:xfrm rot="16200000">
          <a:off x="2191016" y="1587468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89835" y="1602947"/>
        <a:ext cx="20928" cy="20928"/>
      </dsp:txXfrm>
    </dsp:sp>
    <dsp:sp modelId="{94E0A571-155A-4E5F-B3AA-F29B2EB4BF66}">
      <dsp:nvSpPr>
        <dsp:cNvPr id="0" name=""/>
        <dsp:cNvSpPr/>
      </dsp:nvSpPr>
      <dsp:spPr>
        <a:xfrm>
          <a:off x="1708395" y="20318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কী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911049" y="222972"/>
        <a:ext cx="978501" cy="978501"/>
      </dsp:txXfrm>
    </dsp:sp>
    <dsp:sp modelId="{42C3BD86-48AF-4D5C-A646-CDBE9A3CC4D4}">
      <dsp:nvSpPr>
        <dsp:cNvPr id="0" name=""/>
        <dsp:cNvSpPr/>
      </dsp:nvSpPr>
      <dsp:spPr>
        <a:xfrm rot="19800000">
          <a:off x="2971468" y="2038062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70287" y="2053541"/>
        <a:ext cx="20928" cy="20928"/>
      </dsp:txXfrm>
    </dsp:sp>
    <dsp:sp modelId="{974367E7-F80E-4B83-AEED-F44CD31A4E48}">
      <dsp:nvSpPr>
        <dsp:cNvPr id="0" name=""/>
        <dsp:cNvSpPr/>
      </dsp:nvSpPr>
      <dsp:spPr>
        <a:xfrm>
          <a:off x="3269299" y="921506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কে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71953" y="1124160"/>
        <a:ext cx="978501" cy="978501"/>
      </dsp:txXfrm>
    </dsp:sp>
    <dsp:sp modelId="{52949CB7-C464-4487-8660-BC9E51D2A710}">
      <dsp:nvSpPr>
        <dsp:cNvPr id="0" name=""/>
        <dsp:cNvSpPr/>
      </dsp:nvSpPr>
      <dsp:spPr>
        <a:xfrm rot="1800000">
          <a:off x="2971468" y="2939251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70287" y="2954730"/>
        <a:ext cx="20928" cy="20928"/>
      </dsp:txXfrm>
    </dsp:sp>
    <dsp:sp modelId="{DDE78BEB-F7FF-4BD2-AD7C-69DDC651BE68}">
      <dsp:nvSpPr>
        <dsp:cNvPr id="0" name=""/>
        <dsp:cNvSpPr/>
      </dsp:nvSpPr>
      <dsp:spPr>
        <a:xfrm>
          <a:off x="3269299" y="2723883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কখন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71953" y="2926537"/>
        <a:ext cx="978501" cy="978501"/>
      </dsp:txXfrm>
    </dsp:sp>
    <dsp:sp modelId="{028CF0E7-D611-4C24-8DA2-CD37DF1B558A}">
      <dsp:nvSpPr>
        <dsp:cNvPr id="0" name=""/>
        <dsp:cNvSpPr/>
      </dsp:nvSpPr>
      <dsp:spPr>
        <a:xfrm rot="5400000">
          <a:off x="2191016" y="3389845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89835" y="3405324"/>
        <a:ext cx="20928" cy="20928"/>
      </dsp:txXfrm>
    </dsp:sp>
    <dsp:sp modelId="{9B4DCAE4-0BB0-4DD4-AFCB-E302D56F3428}">
      <dsp:nvSpPr>
        <dsp:cNvPr id="0" name=""/>
        <dsp:cNvSpPr/>
      </dsp:nvSpPr>
      <dsp:spPr>
        <a:xfrm>
          <a:off x="1708395" y="3625072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কীভাবে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911049" y="3827726"/>
        <a:ext cx="978501" cy="978501"/>
      </dsp:txXfrm>
    </dsp:sp>
    <dsp:sp modelId="{84CA0FE3-3625-4B0C-8579-4416D77E5B99}">
      <dsp:nvSpPr>
        <dsp:cNvPr id="0" name=""/>
        <dsp:cNvSpPr/>
      </dsp:nvSpPr>
      <dsp:spPr>
        <a:xfrm rot="9000000">
          <a:off x="1410564" y="2939251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609383" y="2954730"/>
        <a:ext cx="20928" cy="20928"/>
      </dsp:txXfrm>
    </dsp:sp>
    <dsp:sp modelId="{BB516F0E-8F05-4142-8B9B-D8C90DEC768A}">
      <dsp:nvSpPr>
        <dsp:cNvPr id="0" name=""/>
        <dsp:cNvSpPr/>
      </dsp:nvSpPr>
      <dsp:spPr>
        <a:xfrm>
          <a:off x="147491" y="2723883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কেন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0145" y="2926537"/>
        <a:ext cx="978501" cy="978501"/>
      </dsp:txXfrm>
    </dsp:sp>
    <dsp:sp modelId="{1F54D78B-665D-4B23-BF6F-23FA11EEC8BE}">
      <dsp:nvSpPr>
        <dsp:cNvPr id="0" name=""/>
        <dsp:cNvSpPr/>
      </dsp:nvSpPr>
      <dsp:spPr>
        <a:xfrm rot="12600000">
          <a:off x="1410564" y="2038062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609383" y="2053541"/>
        <a:ext cx="20928" cy="20928"/>
      </dsp:txXfrm>
    </dsp:sp>
    <dsp:sp modelId="{87D9D134-053E-445B-B40F-ADCE83E2E2C5}">
      <dsp:nvSpPr>
        <dsp:cNvPr id="0" name=""/>
        <dsp:cNvSpPr/>
      </dsp:nvSpPr>
      <dsp:spPr>
        <a:xfrm>
          <a:off x="147491" y="921506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smtClean="0">
              <a:latin typeface="NikoshBAN" pitchFamily="2" charset="0"/>
              <a:cs typeface="NikoshBAN" pitchFamily="2" charset="0"/>
            </a:rPr>
            <a:t>কোথায়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50145" y="1124160"/>
        <a:ext cx="978501" cy="978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EFBCF-A718-4D78-9BDB-92A4EFD6C49F}">
      <dsp:nvSpPr>
        <dsp:cNvPr id="0" name=""/>
        <dsp:cNvSpPr/>
      </dsp:nvSpPr>
      <dsp:spPr>
        <a:xfrm>
          <a:off x="319889" y="0"/>
          <a:ext cx="3471624" cy="7877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latin typeface="NikoshBAN" pitchFamily="2" charset="0"/>
              <a:cs typeface="NikoshBAN" pitchFamily="2" charset="0"/>
            </a:rPr>
            <a:t>প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্রাথমিকতা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মুখ্যতা</a:t>
          </a:r>
          <a:r>
            <a:rPr lang="bn-IN" sz="18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kern="1200" dirty="0"/>
        </a:p>
      </dsp:txBody>
      <dsp:txXfrm>
        <a:off x="342960" y="23071"/>
        <a:ext cx="3425482" cy="741566"/>
      </dsp:txXfrm>
    </dsp:sp>
    <dsp:sp modelId="{D5C20993-BA2A-4E19-9947-F56773B160D2}">
      <dsp:nvSpPr>
        <dsp:cNvPr id="0" name=""/>
        <dsp:cNvSpPr/>
      </dsp:nvSpPr>
      <dsp:spPr>
        <a:xfrm rot="5360433">
          <a:off x="1934435" y="780809"/>
          <a:ext cx="255520" cy="354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955414" y="830286"/>
        <a:ext cx="212680" cy="178864"/>
      </dsp:txXfrm>
    </dsp:sp>
    <dsp:sp modelId="{D788DE15-412D-4222-91F9-E3CAD863C409}">
      <dsp:nvSpPr>
        <dsp:cNvPr id="0" name=""/>
        <dsp:cNvSpPr/>
      </dsp:nvSpPr>
      <dsp:spPr>
        <a:xfrm>
          <a:off x="317578" y="1128380"/>
          <a:ext cx="3502222" cy="787708"/>
        </a:xfrm>
        <a:prstGeom prst="roundRect">
          <a:avLst>
            <a:gd name="adj" fmla="val 1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চিন্তন-মনন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প্রক্রিয়া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340649" y="1151451"/>
        <a:ext cx="3456080" cy="741566"/>
      </dsp:txXfrm>
    </dsp:sp>
    <dsp:sp modelId="{907BED5E-FD93-4220-9296-4ACEE4DA70DE}">
      <dsp:nvSpPr>
        <dsp:cNvPr id="0" name=""/>
        <dsp:cNvSpPr/>
      </dsp:nvSpPr>
      <dsp:spPr>
        <a:xfrm rot="5219832">
          <a:off x="1932277" y="1963701"/>
          <a:ext cx="337734" cy="354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992150" y="1972138"/>
        <a:ext cx="212680" cy="236414"/>
      </dsp:txXfrm>
    </dsp:sp>
    <dsp:sp modelId="{0BFF5D54-0D8B-41A2-A2F2-116DAFB64475}">
      <dsp:nvSpPr>
        <dsp:cNvPr id="0" name=""/>
        <dsp:cNvSpPr/>
      </dsp:nvSpPr>
      <dsp:spPr>
        <a:xfrm>
          <a:off x="405940" y="2365783"/>
          <a:ext cx="3455319" cy="787708"/>
        </a:xfrm>
        <a:prstGeom prst="roundRect">
          <a:avLst>
            <a:gd name="adj" fmla="val 1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ভবিষ্যত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অনুমান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429011" y="2388854"/>
        <a:ext cx="3409177" cy="741566"/>
      </dsp:txXfrm>
    </dsp:sp>
    <dsp:sp modelId="{079D011F-33BD-4EC1-8E83-DDB201EB476B}">
      <dsp:nvSpPr>
        <dsp:cNvPr id="0" name=""/>
        <dsp:cNvSpPr/>
      </dsp:nvSpPr>
      <dsp:spPr>
        <a:xfrm rot="5400000">
          <a:off x="1985904" y="3173184"/>
          <a:ext cx="295390" cy="354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027260" y="3202723"/>
        <a:ext cx="212680" cy="206773"/>
      </dsp:txXfrm>
    </dsp:sp>
    <dsp:sp modelId="{071314D1-E62F-48A5-8C46-3A5A67932D36}">
      <dsp:nvSpPr>
        <dsp:cNvPr id="0" name=""/>
        <dsp:cNvSpPr/>
      </dsp:nvSpPr>
      <dsp:spPr>
        <a:xfrm>
          <a:off x="382488" y="3547346"/>
          <a:ext cx="3502222" cy="787708"/>
        </a:xfrm>
        <a:prstGeom prst="roundRect">
          <a:avLst>
            <a:gd name="adj" fmla="val 1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উদ্দেশ্যমুখিতা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405559" y="3570417"/>
        <a:ext cx="3456080" cy="741566"/>
      </dsp:txXfrm>
    </dsp:sp>
    <dsp:sp modelId="{F9B5B8C9-38F6-4459-B285-25FBC74E60DB}">
      <dsp:nvSpPr>
        <dsp:cNvPr id="0" name=""/>
        <dsp:cNvSpPr/>
      </dsp:nvSpPr>
      <dsp:spPr>
        <a:xfrm rot="5400000">
          <a:off x="1985904" y="4354747"/>
          <a:ext cx="295390" cy="354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027260" y="4384286"/>
        <a:ext cx="212680" cy="206773"/>
      </dsp:txXfrm>
    </dsp:sp>
    <dsp:sp modelId="{B4F4E970-F62A-4FB7-9853-DA502720C3D5}">
      <dsp:nvSpPr>
        <dsp:cNvPr id="0" name=""/>
        <dsp:cNvSpPr/>
      </dsp:nvSpPr>
      <dsp:spPr>
        <a:xfrm>
          <a:off x="382488" y="4728908"/>
          <a:ext cx="3502222" cy="787708"/>
        </a:xfrm>
        <a:prstGeom prst="roundRect">
          <a:avLst>
            <a:gd name="adj" fmla="val 1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তথ্য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নির্ভরশীলতা</a:t>
          </a:r>
          <a:endParaRPr lang="bn-IN" sz="1800" b="1" kern="1200" dirty="0" smtClean="0">
            <a:latin typeface="NikoshBAN" pitchFamily="2" charset="0"/>
            <a:cs typeface="NikoshBAN" pitchFamily="2" charset="0"/>
          </a:endParaRPr>
        </a:p>
      </dsp:txBody>
      <dsp:txXfrm>
        <a:off x="405559" y="4751979"/>
        <a:ext cx="3456080" cy="741566"/>
      </dsp:txXfrm>
    </dsp:sp>
    <dsp:sp modelId="{E11007A7-4139-4134-AE0C-93CC29072CB1}">
      <dsp:nvSpPr>
        <dsp:cNvPr id="0" name=""/>
        <dsp:cNvSpPr/>
      </dsp:nvSpPr>
      <dsp:spPr>
        <a:xfrm rot="5234211">
          <a:off x="2013311" y="5537638"/>
          <a:ext cx="297730" cy="354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053684" y="5566058"/>
        <a:ext cx="212680" cy="208411"/>
      </dsp:txXfrm>
    </dsp:sp>
    <dsp:sp modelId="{94B88EA6-B005-4131-AE9B-B2E5FD8B0372}">
      <dsp:nvSpPr>
        <dsp:cNvPr id="0" name=""/>
        <dsp:cNvSpPr/>
      </dsp:nvSpPr>
      <dsp:spPr>
        <a:xfrm>
          <a:off x="414341" y="5913129"/>
          <a:ext cx="3552826" cy="787708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উত্তম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বিকল্প</a:t>
          </a:r>
          <a:endParaRPr lang="en-US" sz="1800" kern="1200" dirty="0"/>
        </a:p>
      </dsp:txBody>
      <dsp:txXfrm>
        <a:off x="437412" y="5936200"/>
        <a:ext cx="3506684" cy="741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C2426-70A2-4C0A-8C48-50EF77F3525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59DD-B92D-466B-8A3A-EE7446A1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D03F-40E3-489A-A4F7-1AFA7E7447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3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4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BA85-D908-403B-ABD0-CC72FACB9F5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F3C7-8A3E-4AB8-8359-4310BE0A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9125" y="2289245"/>
            <a:ext cx="4043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B0F0"/>
                </a:solidFill>
              </a:rPr>
              <a:t>স্বাগতম</a:t>
            </a:r>
            <a:endParaRPr lang="en-US" sz="8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8229600" cy="4525963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ভবিষ্যতের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আয়না-ব্যাখ্যা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৩।পরিকল্পনা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চিন্তন-মনন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প্রক্রিয়া-ব্যাখ্যা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কাজের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”-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117157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</a:rPr>
              <a:t>সকলের</a:t>
            </a:r>
            <a:r>
              <a:rPr lang="en-US" sz="8000" dirty="0" smtClean="0">
                <a:solidFill>
                  <a:srgbClr val="0070C0"/>
                </a:solidFill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</a:rPr>
              <a:t>উদ্দেশ্যে</a:t>
            </a:r>
            <a:r>
              <a:rPr lang="en-US" sz="8000" dirty="0" smtClean="0">
                <a:solidFill>
                  <a:srgbClr val="0070C0"/>
                </a:solidFill>
              </a:rPr>
              <a:t>(</a:t>
            </a:r>
            <a:r>
              <a:rPr lang="en-US" sz="8000" dirty="0" err="1" smtClean="0">
                <a:solidFill>
                  <a:srgbClr val="0070C0"/>
                </a:solidFill>
              </a:rPr>
              <a:t>সচেতনতা</a:t>
            </a:r>
            <a:r>
              <a:rPr lang="en-US" sz="8000" dirty="0" smtClean="0">
                <a:solidFill>
                  <a:srgbClr val="0070C0"/>
                </a:solidFill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</a:rPr>
              <a:t>সৃষ্টি</a:t>
            </a:r>
            <a:r>
              <a:rPr lang="en-US" sz="8000" dirty="0" smtClean="0">
                <a:solidFill>
                  <a:srgbClr val="0070C0"/>
                </a:solidFill>
              </a:rPr>
              <a:t>)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71574"/>
            <a:ext cx="12192000" cy="85725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</a:rPr>
              <a:t>আমরা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</a:rPr>
              <a:t>সবাই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</a:rPr>
              <a:t>গাছ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লাগাই</a:t>
            </a:r>
            <a:r>
              <a:rPr lang="en-US" sz="6600" dirty="0" smtClean="0">
                <a:solidFill>
                  <a:srgbClr val="FFFF00"/>
                </a:solidFill>
              </a:rPr>
              <a:t> ,</a:t>
            </a:r>
            <a:r>
              <a:rPr lang="en-US" sz="6600" dirty="0" err="1" smtClean="0">
                <a:solidFill>
                  <a:srgbClr val="FFFF00"/>
                </a:solidFill>
              </a:rPr>
              <a:t>পরিবেশ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</a:rPr>
              <a:t>বাঁচাই</a:t>
            </a:r>
            <a:r>
              <a:rPr lang="en-US" sz="6600" dirty="0" smtClean="0">
                <a:solidFill>
                  <a:srgbClr val="FFFF00"/>
                </a:solidFill>
              </a:rPr>
              <a:t> ।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24"/>
            <a:ext cx="5831681" cy="4814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81" y="2028824"/>
            <a:ext cx="6360318" cy="48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সকলকে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5167312"/>
          </a:xfrm>
        </p:spPr>
      </p:pic>
    </p:spTree>
    <p:extLst>
      <p:ext uri="{BB962C8B-B14F-4D97-AF65-F5344CB8AC3E}">
        <p14:creationId xmlns:p14="http://schemas.microsoft.com/office/powerpoint/2010/main" val="23239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668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066801"/>
            <a:ext cx="5969758" cy="5791199"/>
          </a:xfrm>
          <a:solidFill>
            <a:srgbClr val="7030A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বৈরাগী</a:t>
            </a:r>
            <a:endParaRPr lang="bn-IN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>
                <a:solidFill>
                  <a:srgbClr val="FFFF00"/>
                </a:solidFill>
              </a:rPr>
              <a:t>শরণখোলা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সরকারি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কলেজ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শরণখোলা,বাগেরহাট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01726599725</a:t>
            </a:r>
          </a:p>
          <a:p>
            <a:pPr>
              <a:buNone/>
            </a:pP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Email:kishorebairagee@gmail.com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58" y="1066800"/>
            <a:ext cx="6222242" cy="5791200"/>
          </a:xfrm>
        </p:spPr>
      </p:pic>
    </p:spTree>
    <p:extLst>
      <p:ext uri="{BB962C8B-B14F-4D97-AF65-F5344CB8AC3E}">
        <p14:creationId xmlns:p14="http://schemas.microsoft.com/office/powerpoint/2010/main" val="6084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শ্রেণীঃদ্বাদশ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অধ্যায়ঃতৃতীয়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আালোচনার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তারিখঃ25/07/2019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36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পরিককল্পনা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পরিককল্পনার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513" y="1843086"/>
            <a:ext cx="6681788" cy="211455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9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পরিকল্পনা</a:t>
            </a:r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কী</a:t>
            </a:r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6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15240"/>
            <a:ext cx="12192000" cy="687324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সহজ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কথায়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পরিককল্পনা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হচ্ছে,ভবিষ্যতে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কী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করা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হবে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এ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সম্পর্কে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আগাম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চিন্তা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ভাবনা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করা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। 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6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business-people-meeting-planning-4169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2362200"/>
            <a:ext cx="3256479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4" name="Diagram 3"/>
          <p:cNvGraphicFramePr/>
          <p:nvPr/>
        </p:nvGraphicFramePr>
        <p:xfrm>
          <a:off x="5334000" y="1524000"/>
          <a:ext cx="480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381000"/>
            <a:ext cx="7086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304329"/>
            <a:ext cx="9334500" cy="2181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88221-2CFA-4DB1-ABD2-74058D06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D3F0-5567-43E9-8715-87B23DB0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0A571-155A-4E5F-B3AA-F29B2EB4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3BD86-48AF-4D5C-A646-CDBE9A3C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367E7-F80E-4B83-AEED-F44CD31A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49CB7-C464-4487-8660-BC9E51D2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78BEB-F7FF-4BD2-AD7C-69DDC651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CF0E7-D611-4C24-8DA2-CD37DF1B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DCAE4-0BB0-4DD4-AFCB-E302D56F3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A0FE3-3625-4B0C-8579-4416D77E5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16F0E-8F05-4142-8B9B-D8C90DEC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4D78B-665D-4B23-BF6F-23FA11E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9D134-053E-445B-B40F-ADCE83E2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3563" y="25568"/>
            <a:ext cx="644366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0500" y="1"/>
          <a:ext cx="4267200" cy="670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Arrow 5"/>
          <p:cNvSpPr/>
          <p:nvPr/>
        </p:nvSpPr>
        <p:spPr>
          <a:xfrm>
            <a:off x="4557713" y="5643563"/>
            <a:ext cx="985837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3" y="1041231"/>
            <a:ext cx="6443662" cy="5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CEFBCF-A718-4D78-9BDB-92A4EFD6C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B9CEFBCF-A718-4D78-9BDB-92A4EFD6C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9CEFBCF-A718-4D78-9BDB-92A4EFD6C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B9CEFBCF-A718-4D78-9BDB-92A4EFD6C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20993-BA2A-4E19-9947-F56773B16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D5C20993-BA2A-4E19-9947-F56773B16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D5C20993-BA2A-4E19-9947-F56773B16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D5C20993-BA2A-4E19-9947-F56773B16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88DE15-412D-4222-91F9-E3CAD863C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D788DE15-412D-4222-91F9-E3CAD863C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D788DE15-412D-4222-91F9-E3CAD863C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D788DE15-412D-4222-91F9-E3CAD863C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7BED5E-FD93-4220-9296-4ACEE4DA7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907BED5E-FD93-4220-9296-4ACEE4DA7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907BED5E-FD93-4220-9296-4ACEE4DA7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907BED5E-FD93-4220-9296-4ACEE4DA7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FF5D54-0D8B-41A2-A2F2-116DAFB64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0BFF5D54-0D8B-41A2-A2F2-116DAFB64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0BFF5D54-0D8B-41A2-A2F2-116DAFB64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0BFF5D54-0D8B-41A2-A2F2-116DAFB64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D011F-33BD-4EC1-8E83-DDB201EB4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79D011F-33BD-4EC1-8E83-DDB201EB4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79D011F-33BD-4EC1-8E83-DDB201EB4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79D011F-33BD-4EC1-8E83-DDB201EB4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1314D1-E62F-48A5-8C46-3A5A6793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071314D1-E62F-48A5-8C46-3A5A67932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071314D1-E62F-48A5-8C46-3A5A6793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071314D1-E62F-48A5-8C46-3A5A6793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B5B8C9-38F6-4459-B285-25FBC74E6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F9B5B8C9-38F6-4459-B285-25FBC74E6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F9B5B8C9-38F6-4459-B285-25FBC74E6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F9B5B8C9-38F6-4459-B285-25FBC74E6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F4E970-F62A-4FB7-9853-DA502720C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B4F4E970-F62A-4FB7-9853-DA502720C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B4F4E970-F62A-4FB7-9853-DA502720C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B4F4E970-F62A-4FB7-9853-DA502720C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007A7-4139-4134-AE0C-93CC2907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E11007A7-4139-4134-AE0C-93CC2907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E11007A7-4139-4134-AE0C-93CC2907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E11007A7-4139-4134-AE0C-93CC2907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88EA6-B005-4131-AE9B-B2E5FD8B0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4B88EA6-B005-4131-AE9B-B2E5FD8B0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94B88EA6-B005-4131-AE9B-B2E5FD8B0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94B88EA6-B005-4131-AE9B-B2E5FD8B0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159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                        পরিচিতি</vt:lpstr>
      <vt:lpstr>PowerPoint Presentation</vt:lpstr>
      <vt:lpstr>শিখনফল</vt:lpstr>
      <vt:lpstr>পরিকল্পনা কী?</vt:lpstr>
      <vt:lpstr>PowerPoint Presentation</vt:lpstr>
      <vt:lpstr>PowerPoint Presentation</vt:lpstr>
      <vt:lpstr>PowerPoint Presentation</vt:lpstr>
      <vt:lpstr>                     দলগত কাজ</vt:lpstr>
      <vt:lpstr>মূল্যায়ন</vt:lpstr>
      <vt:lpstr>বাড়ির কাজ</vt:lpstr>
      <vt:lpstr>সকলের উদ্দেশ্যে(সচেতনতা সৃষ্টি)</vt:lpstr>
      <vt:lpstr>সকলকে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</cp:revision>
  <dcterms:created xsi:type="dcterms:W3CDTF">2019-07-25T15:52:52Z</dcterms:created>
  <dcterms:modified xsi:type="dcterms:W3CDTF">2019-08-01T11:08:21Z</dcterms:modified>
</cp:coreProperties>
</file>