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136A5-96C6-43C7-9438-1EDB748067E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338099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36A5-96C6-43C7-9438-1EDB748067E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238116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36A5-96C6-43C7-9438-1EDB748067E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341706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136A5-96C6-43C7-9438-1EDB748067E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166864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136A5-96C6-43C7-9438-1EDB748067E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99442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136A5-96C6-43C7-9438-1EDB748067E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318776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136A5-96C6-43C7-9438-1EDB748067E6}"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406576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136A5-96C6-43C7-9438-1EDB748067E6}"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101133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136A5-96C6-43C7-9438-1EDB748067E6}"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3599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136A5-96C6-43C7-9438-1EDB748067E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31156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136A5-96C6-43C7-9438-1EDB748067E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1E9B3-DCAE-43F4-BE7C-7823B8BDE3E4}" type="slidenum">
              <a:rPr lang="en-US" smtClean="0"/>
              <a:t>‹#›</a:t>
            </a:fld>
            <a:endParaRPr lang="en-US"/>
          </a:p>
        </p:txBody>
      </p:sp>
    </p:spTree>
    <p:extLst>
      <p:ext uri="{BB962C8B-B14F-4D97-AF65-F5344CB8AC3E}">
        <p14:creationId xmlns:p14="http://schemas.microsoft.com/office/powerpoint/2010/main" val="145411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136A5-96C6-43C7-9438-1EDB748067E6}"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E9B3-DCAE-43F4-BE7C-7823B8BDE3E4}" type="slidenum">
              <a:rPr lang="en-US" smtClean="0"/>
              <a:t>‹#›</a:t>
            </a:fld>
            <a:endParaRPr lang="en-US"/>
          </a:p>
        </p:txBody>
      </p:sp>
    </p:spTree>
    <p:extLst>
      <p:ext uri="{BB962C8B-B14F-4D97-AF65-F5344CB8AC3E}">
        <p14:creationId xmlns:p14="http://schemas.microsoft.com/office/powerpoint/2010/main" val="50574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68813" y="0"/>
            <a:ext cx="11812172" cy="461665"/>
          </a:xfrm>
          <a:prstGeom prst="rect">
            <a:avLst/>
          </a:prstGeom>
        </p:spPr>
        <p:txBody>
          <a:bodyPr wrap="square">
            <a:spAutoFit/>
          </a:bodyPr>
          <a:lstStyle/>
          <a:p>
            <a:pPr algn="ctr"/>
            <a:r>
              <a:rPr lang="as-IN" sz="2400" b="1" i="0" dirty="0" smtClean="0">
                <a:solidFill>
                  <a:srgbClr val="0070C0"/>
                </a:solidFill>
                <a:effectLst/>
                <a:latin typeface="Kiron"/>
              </a:rPr>
              <a:t>সিদ্ধান্ত হয়নি বোনাসের, অনিশ্চিত ঈদের আগে মজুরি</a:t>
            </a:r>
            <a:endParaRPr lang="as-IN" sz="2400" b="1" i="0" dirty="0">
              <a:solidFill>
                <a:srgbClr val="0070C0"/>
              </a:solidFill>
              <a:effectLst/>
              <a:latin typeface="Kiron"/>
            </a:endParaRPr>
          </a:p>
        </p:txBody>
      </p:sp>
      <p:sp>
        <p:nvSpPr>
          <p:cNvPr id="5" name="Rectangle 4"/>
          <p:cNvSpPr/>
          <p:nvPr/>
        </p:nvSpPr>
        <p:spPr>
          <a:xfrm>
            <a:off x="0" y="363915"/>
            <a:ext cx="12628099" cy="6494085"/>
          </a:xfrm>
          <a:prstGeom prst="rect">
            <a:avLst/>
          </a:prstGeom>
        </p:spPr>
        <p:txBody>
          <a:bodyPr wrap="square">
            <a:spAutoFit/>
          </a:bodyPr>
          <a:lstStyle/>
          <a:p>
            <a:r>
              <a:rPr lang="as-IN" sz="1600" b="0" i="0" dirty="0" smtClean="0">
                <a:solidFill>
                  <a:srgbClr val="000000"/>
                </a:solidFill>
                <a:effectLst/>
                <a:latin typeface="Kiron"/>
              </a:rPr>
              <a:t>আর ৯ থেকে ১০ দিনই পরই ঈদুল ফিতর। অধিকাংশ রপ্তানিমুখী পোশাক কারখানা এখনো গত এপ্রিলের মজুরি পরিশোধ করেনি। ফলে ঈদের আগে পোশাকশ্রমিকেরা বোনাস পাবেন কি না, সেটি নিয়েও অনিশ্চয়তা তৈরি হয়েছে। পাশাপাশি চলতি মাসের মজুরিও জুনের প্রথম সপ্তাহের আগে না দেওয়ার আভাস পাওয়া গেছে।</a:t>
            </a:r>
          </a:p>
          <a:p>
            <a:r>
              <a:rPr lang="as-IN" sz="1600" b="0" i="0" dirty="0" smtClean="0">
                <a:solidFill>
                  <a:srgbClr val="000000"/>
                </a:solidFill>
                <a:effectLst/>
                <a:latin typeface="Kiron"/>
              </a:rPr>
              <a:t/>
            </a:r>
            <a:br>
              <a:rPr lang="as-IN" sz="1600" b="0" i="0" dirty="0" smtClean="0">
                <a:solidFill>
                  <a:srgbClr val="000000"/>
                </a:solidFill>
                <a:effectLst/>
                <a:latin typeface="Kiron"/>
              </a:rPr>
            </a:br>
            <a:r>
              <a:rPr lang="as-IN" sz="1600" dirty="0"/>
              <a:t>আজ বৃহস্পতিবার শ্রম ভবনে ত্রিপক্ষীয় কমিটির সদস্যরা প্রায় চার ঘণ্টা বৈঠক করেও, বিশেষ করে বোনাসের বিষয়ে কোনো সিদ্ধান্ত নিতে ব্যর্থ হন।</a:t>
            </a:r>
            <a:r>
              <a:rPr lang="as-IN" sz="1600" dirty="0" smtClean="0"/>
              <a:t/>
            </a:r>
            <a:br>
              <a:rPr lang="as-IN" sz="1600" dirty="0" smtClean="0"/>
            </a:br>
            <a:r>
              <a:rPr lang="as-IN" sz="1600" dirty="0"/>
              <a:t>রাজধানীর শ্রম ভবনে শ্রম প্রতিমন্ত্রী বেগম মন্নুজান সুফিয়ানের সভাপতিত্বে আজকের সভায় তৈরি পোশাকশিল্পের মালিকদের সংগঠন বিজিএমইএর সভাপতি রুবানা হক, সাবেক সভাপতি ও সাংসদ আবদুস সালাম মুর্শেদী ও শফিউল ইসলাম মহিউদ্দিন, নিট পোশাকশিল্পের মালিকদের সংগঠন বিকেএমইএর সহসভাপতি মোহাম্মদ হাতেম, বস্ত্রকলের মালিকদের সংগঠন বিটিএমএর সভাপতি মোহাম্মদ আলী খোকন, শ্রমিকনেতা ফজলুল হক, মন্টু ঘোষ, জলি তালুকদার, চায়না রহমান, সিরাজুল ইসলাম প্রমুখ উপস্থিত ছিলেন। সভা বেলা ১১টায় শুরু হয়ে ৩টা পর্যন্ত চললেও শ্রমিকের বোনাসের বিষয়ে সর্বসম্মতিক্রমে কোনো সিদ্ধান্ত হয়নি।</a:t>
            </a:r>
            <a:r>
              <a:rPr lang="as-IN" sz="1600" dirty="0" smtClean="0"/>
              <a:t/>
            </a:r>
            <a:br>
              <a:rPr lang="as-IN" sz="1600" dirty="0" smtClean="0"/>
            </a:br>
            <a:r>
              <a:rPr lang="as-IN" sz="1600" dirty="0"/>
              <a:t>বিষয়টি নিশ্চিত করে গার্মেন্ট শ্রমিক ট্রেড ইউনিয়ন কেন্দ্রের সাধারণ সম্পাদক জলি তালুকদার প্রথম আলোকে বলেন, ‘আমরা বরাবরের মতো মূল মজুরির সমপরিমাণ ঈদ বোনাস ২০ মের মধ্যে পরিশোধের দাবি করেছি। সেই সঙ্গে চলতি মে মাসের ১৫ দিনের মজুরি দেওয়ার দাবি করেছি। মালিকপক্ষ আমাদের দাবি মানতে অস্বীকৃতি জানান। মালিকপক্ষের একজন বর্তমান পরিস্থিতিতে মূল মজুরির ২৫ থেকে ৫০ শতাংশের বেশি বোনাস দিতে পারবেন না বলে জানান।’</a:t>
            </a:r>
            <a:r>
              <a:rPr lang="as-IN" sz="1600" dirty="0" smtClean="0"/>
              <a:t/>
            </a:r>
            <a:br>
              <a:rPr lang="as-IN" sz="1600" dirty="0" smtClean="0"/>
            </a:br>
            <a:r>
              <a:rPr lang="as-IN" sz="1600" dirty="0"/>
              <a:t>নাম প্রকাশ না করার শর্তে বিজিএমইএর এক নেতা বলেন, ত্রিপক্ষীয় সভায় করোনা সংক্রমণ রোধে শ্রমিকদের ঈদের ছুটি তিন দিন এবং চলতি মাসের মজুরি জুনের প্রথম সপ্তাহে দেওয়ার সিদ্ধান্ত হয়েছে। বোনাসের বিষয়ে আগামী সপ্তাহের শুরুতে বৈঠক হবে।</a:t>
            </a:r>
            <a:r>
              <a:rPr lang="as-IN" sz="1600" dirty="0" smtClean="0"/>
              <a:t/>
            </a:r>
            <a:br>
              <a:rPr lang="as-IN" sz="1600" dirty="0" smtClean="0"/>
            </a:br>
            <a:r>
              <a:rPr lang="as-IN" sz="1600" dirty="0"/>
              <a:t>অবশ্য আজকের ত্রিপক্ষীয় বৈঠক কয়েকজন শ্রমিকনেতা বয়কট করেন। তাঁদের মধ্যে আমিরুল হক আমিন বলেন, ‘শ্রমিকের ন্যায্য পাওনা কাটছাঁট করাই যদি সভার আলোচনার মূল বিষয় হয়, তাহলে সেখানে গিয়ে কী লাভ?’ আরেক শ্রমিকনেতা সালাউদ্দিন স্বপন বলেন, ‘মালিকপক্ষ আইন অনুযায়ী শ্রমিকদের বোনাস দেবেন। সেটি নিয়ে আলোচনার তো কিছু নেই</a:t>
            </a:r>
            <a:r>
              <a:rPr lang="as-IN" sz="1600" dirty="0" smtClean="0"/>
              <a:t>।’</a:t>
            </a:r>
            <a:r>
              <a:rPr lang="as-IN" sz="1600" dirty="0"/>
              <a:t> এদিকে মে মাসের ১৪ দিন শেষ হয়ে গেলেও সরকারের প্রণোদনার অর্থে অধিকাংশ কারখানাই মজুরি পরিশোধ করতে পারেনি। অন্যদিকে শতভাগ মজুরির দাবিতে আশুলিয়া, গাজীপুর ও চট্টগ্রামের ২০ থেকে ২৫টি কারখানার শ্রমিকেরা আজ আন্দোলন করেছেন।</a:t>
            </a:r>
            <a:r>
              <a:rPr lang="as-IN" sz="1600" dirty="0" smtClean="0"/>
              <a:t/>
            </a:r>
            <a:br>
              <a:rPr lang="as-IN" sz="1600" dirty="0" smtClean="0"/>
            </a:br>
            <a:r>
              <a:rPr lang="as-IN" sz="1600" dirty="0"/>
              <a:t>শিল্প পুলিশ জানায়, গাজীপুর, আশুলিয়া-সাভার, নারায়ণগঞ্জ, চট্টগ্রাম, ময়মনসিংহ ও খুলনার ৭ হাজার ৬০২টি শিল্পকারখানার মধ্যে ২ হাজার ১৯০টি গত মাসের মজুরি পরিশোধ করেছে। তার মধ্যে বিজিএমইএর ১ হাজার ৮৮২ সদস্য কারখানার মধ্যে মজুরির দিয়েছে ৫৬১টি। বিকেএমইএর সদস্য ১ হাজার ১০১টি সদস্য কারখানার ২৯০টি শ্রমিকের মজুরি দিয়েছে। এ ছাড়া বিটিএমএর সদস্য ৩৮৯টি কারখানার মধ্যে ১২৬টি বেতন পরিশোধ করেছে। তবে বিজিএমইএর ৫৪ ও বিকেএমইএর ৪২টি সদস্য কারখানা এখন পর্যন্ত গত মার্চেও মজুরি দেয়নি।</a:t>
            </a:r>
            <a:r>
              <a:rPr lang="as-IN" sz="1600" dirty="0" smtClean="0"/>
              <a:t/>
            </a:r>
            <a:br>
              <a:rPr lang="as-IN" sz="1600" dirty="0" smtClean="0"/>
            </a:br>
            <a:endParaRPr lang="en-US" sz="1600" dirty="0"/>
          </a:p>
        </p:txBody>
      </p:sp>
    </p:spTree>
    <p:extLst>
      <p:ext uri="{BB962C8B-B14F-4D97-AF65-F5344CB8AC3E}">
        <p14:creationId xmlns:p14="http://schemas.microsoft.com/office/powerpoint/2010/main" val="3739134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2020-05-15T15:13:21Z</dcterms:created>
  <dcterms:modified xsi:type="dcterms:W3CDTF">2020-05-15T15:19:08Z</dcterms:modified>
</cp:coreProperties>
</file>