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gif" ContentType="image/gi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8" r:id="rId9"/>
    <p:sldId id="264" r:id="rId10"/>
    <p:sldId id="269" r:id="rId11"/>
    <p:sldId id="263" r:id="rId12"/>
    <p:sldId id="266" r:id="rId13"/>
    <p:sldId id="267" r:id="rId14"/>
    <p:sldId id="265" r:id="rId15"/>
    <p:sldId id="277" r:id="rId16"/>
    <p:sldId id="271" r:id="rId17"/>
    <p:sldId id="273" r:id="rId18"/>
    <p:sldId id="272" r:id="rId19"/>
    <p:sldId id="270" r:id="rId20"/>
    <p:sldId id="275" r:id="rId21"/>
    <p:sldId id="274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FF00FF"/>
    <a:srgbClr val="44269A"/>
    <a:srgbClr val="D6009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3B847B-8ED1-47EC-8151-F72A981E1650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3563F89-3C47-438B-AB41-B654D30381FA}">
      <dgm:prSet phldrT="[Text]"/>
      <dgm:spPr>
        <a:solidFill>
          <a:srgbClr val="FF0000"/>
        </a:solidFill>
      </dgm:spPr>
      <dgm:t>
        <a:bodyPr/>
        <a:lstStyle/>
        <a:p>
          <a:r>
            <a:rPr lang="en-US" b="1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তথ্য</a:t>
          </a:r>
          <a:r>
            <a:rPr lang="en-US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সংরক্ষণের</a:t>
          </a:r>
          <a:r>
            <a:rPr lang="en-US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উপায়</a:t>
          </a:r>
          <a:endParaRPr lang="en-US" b="1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0EE22364-D719-4BF1-A596-5C5C053D3048}" type="parTrans" cxnId="{C2D9EA17-A0FE-40E1-911C-FF6CA5DDF92A}">
      <dgm:prSet/>
      <dgm:spPr/>
      <dgm:t>
        <a:bodyPr/>
        <a:lstStyle/>
        <a:p>
          <a:endParaRPr lang="en-US"/>
        </a:p>
      </dgm:t>
    </dgm:pt>
    <dgm:pt modelId="{772FBC66-B926-496C-8349-888983FEBE02}" type="sibTrans" cxnId="{C2D9EA17-A0FE-40E1-911C-FF6CA5DDF92A}">
      <dgm:prSet/>
      <dgm:spPr/>
      <dgm:t>
        <a:bodyPr/>
        <a:lstStyle/>
        <a:p>
          <a:endParaRPr lang="en-US"/>
        </a:p>
      </dgm:t>
    </dgm:pt>
    <dgm:pt modelId="{85241BA2-4ED4-4F0E-84DD-0D636F14E11B}">
      <dgm:prSet phldrT="[Text]" custT="1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>
        <a:solidFill>
          <a:srgbClr val="00B050"/>
        </a:solidFill>
      </dgm:spPr>
      <dgm:t>
        <a:bodyPr/>
        <a:lstStyle/>
        <a:p>
          <a:r>
            <a:rPr lang="en-US" sz="2400" dirty="0" err="1" smtClean="0">
              <a:latin typeface="NikoshBAN" pitchFamily="2" charset="0"/>
              <a:cs typeface="NikoshBAN" pitchFamily="2" charset="0"/>
            </a:rPr>
            <a:t>সিডি</a:t>
          </a:r>
          <a:r>
            <a:rPr lang="en-US" sz="24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latin typeface="NikoshBAN" pitchFamily="2" charset="0"/>
              <a:cs typeface="NikoshBAN" pitchFamily="2" charset="0"/>
            </a:rPr>
            <a:t>ডিভিডি</a:t>
          </a:r>
          <a:endParaRPr lang="en-US" sz="2400" dirty="0">
            <a:latin typeface="NikoshBAN" pitchFamily="2" charset="0"/>
            <a:cs typeface="NikoshBAN" pitchFamily="2" charset="0"/>
          </a:endParaRPr>
        </a:p>
      </dgm:t>
    </dgm:pt>
    <dgm:pt modelId="{72563607-4648-499A-B876-3AF72C8C9459}" type="parTrans" cxnId="{8182533F-3DEB-4495-BCA0-3F9E034D38BA}">
      <dgm:prSet/>
      <dgm:spPr/>
      <dgm:t>
        <a:bodyPr/>
        <a:lstStyle/>
        <a:p>
          <a:endParaRPr lang="en-US"/>
        </a:p>
      </dgm:t>
    </dgm:pt>
    <dgm:pt modelId="{03057B62-D2A2-4EDD-A2D3-1DA83AE5EB92}" type="sibTrans" cxnId="{8182533F-3DEB-4495-BCA0-3F9E034D38BA}">
      <dgm:prSet/>
      <dgm:spPr/>
      <dgm:t>
        <a:bodyPr/>
        <a:lstStyle/>
        <a:p>
          <a:endParaRPr lang="en-US"/>
        </a:p>
      </dgm:t>
    </dgm:pt>
    <dgm:pt modelId="{F8C34172-83D5-4EA1-A153-C4820352D604}">
      <dgm:prSet phldrT="[Text]" custT="1"/>
      <dgm:spPr>
        <a:solidFill>
          <a:srgbClr val="0070C0"/>
        </a:solidFill>
      </dgm:spPr>
      <dgm:t>
        <a:bodyPr/>
        <a:lstStyle/>
        <a:p>
          <a:r>
            <a:rPr lang="en-US" sz="2400" dirty="0" err="1" smtClean="0">
              <a:latin typeface="NikoshBAN" pitchFamily="2" charset="0"/>
              <a:cs typeface="NikoshBAN" pitchFamily="2" charset="0"/>
            </a:rPr>
            <a:t>মেমোরি</a:t>
          </a:r>
          <a:endParaRPr lang="en-US" sz="2400" dirty="0">
            <a:latin typeface="NikoshBAN" pitchFamily="2" charset="0"/>
            <a:cs typeface="NikoshBAN" pitchFamily="2" charset="0"/>
          </a:endParaRPr>
        </a:p>
      </dgm:t>
    </dgm:pt>
    <dgm:pt modelId="{80AB4DC4-7C5C-49BF-A734-3228EF7AE619}" type="parTrans" cxnId="{B31F6598-64E8-4775-9F3C-BE84DF7740B0}">
      <dgm:prSet/>
      <dgm:spPr/>
      <dgm:t>
        <a:bodyPr/>
        <a:lstStyle/>
        <a:p>
          <a:endParaRPr lang="en-US"/>
        </a:p>
      </dgm:t>
    </dgm:pt>
    <dgm:pt modelId="{CCA89F13-9394-46DB-A520-87A8EC73878A}" type="sibTrans" cxnId="{B31F6598-64E8-4775-9F3C-BE84DF7740B0}">
      <dgm:prSet/>
      <dgm:spPr/>
      <dgm:t>
        <a:bodyPr/>
        <a:lstStyle/>
        <a:p>
          <a:endParaRPr lang="en-US"/>
        </a:p>
      </dgm:t>
    </dgm:pt>
    <dgm:pt modelId="{610CAA77-4E25-4C05-8234-6F001F5A1A24}">
      <dgm:prSet phldrT="[Text]" custT="1"/>
      <dgm:spPr>
        <a:solidFill>
          <a:srgbClr val="7030A0"/>
        </a:solidFill>
      </dgm:spPr>
      <dgm:t>
        <a:bodyPr/>
        <a:lstStyle/>
        <a:p>
          <a:r>
            <a:rPr lang="en-US" sz="2400" dirty="0" err="1" smtClean="0">
              <a:latin typeface="NikoshBAN" pitchFamily="2" charset="0"/>
              <a:cs typeface="NikoshBAN" pitchFamily="2" charset="0"/>
            </a:rPr>
            <a:t>পেনড্রাইভ</a:t>
          </a:r>
          <a:endParaRPr lang="en-US" sz="2400" dirty="0">
            <a:latin typeface="NikoshBAN" pitchFamily="2" charset="0"/>
            <a:cs typeface="NikoshBAN" pitchFamily="2" charset="0"/>
          </a:endParaRPr>
        </a:p>
      </dgm:t>
    </dgm:pt>
    <dgm:pt modelId="{FDCC35C9-883B-4745-8CE0-1DD478BD4812}" type="parTrans" cxnId="{A3F08464-93A8-41B0-8FE0-91FB1C3D3D05}">
      <dgm:prSet/>
      <dgm:spPr/>
      <dgm:t>
        <a:bodyPr/>
        <a:lstStyle/>
        <a:p>
          <a:endParaRPr lang="en-US"/>
        </a:p>
      </dgm:t>
    </dgm:pt>
    <dgm:pt modelId="{8E4B78A6-0C3A-47CB-8F25-2CF33806DA14}" type="sibTrans" cxnId="{A3F08464-93A8-41B0-8FE0-91FB1C3D3D05}">
      <dgm:prSet/>
      <dgm:spPr/>
      <dgm:t>
        <a:bodyPr/>
        <a:lstStyle/>
        <a:p>
          <a:endParaRPr lang="en-US"/>
        </a:p>
      </dgm:t>
    </dgm:pt>
    <dgm:pt modelId="{579ED4C7-128F-4866-9BCA-13DD6529A712}" type="pres">
      <dgm:prSet presAssocID="{7F3B847B-8ED1-47EC-8151-F72A981E1650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6916C1AC-7E1C-480F-AA26-8D0756CC022B}" type="pres">
      <dgm:prSet presAssocID="{63563F89-3C47-438B-AB41-B654D30381FA}" presName="centerShape" presStyleLbl="node0" presStyleIdx="0" presStyleCnt="1"/>
      <dgm:spPr/>
      <dgm:t>
        <a:bodyPr/>
        <a:lstStyle/>
        <a:p>
          <a:endParaRPr lang="en-US"/>
        </a:p>
      </dgm:t>
    </dgm:pt>
    <dgm:pt modelId="{18FD7608-B122-4C73-B7A3-7E689D0B6042}" type="pres">
      <dgm:prSet presAssocID="{72563607-4648-499A-B876-3AF72C8C9459}" presName="Name9" presStyleLbl="parChTrans1D2" presStyleIdx="0" presStyleCnt="3"/>
      <dgm:spPr/>
    </dgm:pt>
    <dgm:pt modelId="{56E173B2-1208-4605-A2E1-4B56D121F569}" type="pres">
      <dgm:prSet presAssocID="{72563607-4648-499A-B876-3AF72C8C9459}" presName="connTx" presStyleLbl="parChTrans1D2" presStyleIdx="0" presStyleCnt="3"/>
      <dgm:spPr/>
    </dgm:pt>
    <dgm:pt modelId="{80895BEE-264C-4397-919A-42056D3E4A8E}" type="pres">
      <dgm:prSet presAssocID="{85241BA2-4ED4-4F0E-84DD-0D636F14E11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2255F6-AC59-4338-95E4-76EEF1DB815F}" type="pres">
      <dgm:prSet presAssocID="{80AB4DC4-7C5C-49BF-A734-3228EF7AE619}" presName="Name9" presStyleLbl="parChTrans1D2" presStyleIdx="1" presStyleCnt="3"/>
      <dgm:spPr/>
    </dgm:pt>
    <dgm:pt modelId="{32B935CF-1145-44C3-9CFA-E20E9111E06F}" type="pres">
      <dgm:prSet presAssocID="{80AB4DC4-7C5C-49BF-A734-3228EF7AE619}" presName="connTx" presStyleLbl="parChTrans1D2" presStyleIdx="1" presStyleCnt="3"/>
      <dgm:spPr/>
    </dgm:pt>
    <dgm:pt modelId="{25F539F5-F7A9-41DC-87B6-83024F0D3B25}" type="pres">
      <dgm:prSet presAssocID="{F8C34172-83D5-4EA1-A153-C4820352D60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4BA7B7-8E66-41D9-80C6-DBED76975FE4}" type="pres">
      <dgm:prSet presAssocID="{FDCC35C9-883B-4745-8CE0-1DD478BD4812}" presName="Name9" presStyleLbl="parChTrans1D2" presStyleIdx="2" presStyleCnt="3"/>
      <dgm:spPr/>
    </dgm:pt>
    <dgm:pt modelId="{15B49137-F40A-4321-8AFB-20E1D0667A70}" type="pres">
      <dgm:prSet presAssocID="{FDCC35C9-883B-4745-8CE0-1DD478BD4812}" presName="connTx" presStyleLbl="parChTrans1D2" presStyleIdx="2" presStyleCnt="3"/>
      <dgm:spPr/>
    </dgm:pt>
    <dgm:pt modelId="{B877DB65-5994-44D7-8878-6C8D8E93D229}" type="pres">
      <dgm:prSet presAssocID="{610CAA77-4E25-4C05-8234-6F001F5A1A24}" presName="node" presStyleLbl="node1" presStyleIdx="2" presStyleCnt="3" custScaleX="1120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3F08464-93A8-41B0-8FE0-91FB1C3D3D05}" srcId="{63563F89-3C47-438B-AB41-B654D30381FA}" destId="{610CAA77-4E25-4C05-8234-6F001F5A1A24}" srcOrd="2" destOrd="0" parTransId="{FDCC35C9-883B-4745-8CE0-1DD478BD4812}" sibTransId="{8E4B78A6-0C3A-47CB-8F25-2CF33806DA14}"/>
    <dgm:cxn modelId="{B31F6598-64E8-4775-9F3C-BE84DF7740B0}" srcId="{63563F89-3C47-438B-AB41-B654D30381FA}" destId="{F8C34172-83D5-4EA1-A153-C4820352D604}" srcOrd="1" destOrd="0" parTransId="{80AB4DC4-7C5C-49BF-A734-3228EF7AE619}" sibTransId="{CCA89F13-9394-46DB-A520-87A8EC73878A}"/>
    <dgm:cxn modelId="{98E13FEB-18CD-4508-BD0A-32D6495577B7}" type="presOf" srcId="{80AB4DC4-7C5C-49BF-A734-3228EF7AE619}" destId="{32B935CF-1145-44C3-9CFA-E20E9111E06F}" srcOrd="1" destOrd="0" presId="urn:microsoft.com/office/officeart/2005/8/layout/radial1"/>
    <dgm:cxn modelId="{AD1238CB-6A1A-43AF-96B5-DE66F037CA3B}" type="presOf" srcId="{72563607-4648-499A-B876-3AF72C8C9459}" destId="{18FD7608-B122-4C73-B7A3-7E689D0B6042}" srcOrd="0" destOrd="0" presId="urn:microsoft.com/office/officeart/2005/8/layout/radial1"/>
    <dgm:cxn modelId="{C2D9EA17-A0FE-40E1-911C-FF6CA5DDF92A}" srcId="{7F3B847B-8ED1-47EC-8151-F72A981E1650}" destId="{63563F89-3C47-438B-AB41-B654D30381FA}" srcOrd="0" destOrd="0" parTransId="{0EE22364-D719-4BF1-A596-5C5C053D3048}" sibTransId="{772FBC66-B926-496C-8349-888983FEBE02}"/>
    <dgm:cxn modelId="{042B9DF9-2D52-4712-B09B-7456CD658FCE}" type="presOf" srcId="{80AB4DC4-7C5C-49BF-A734-3228EF7AE619}" destId="{D52255F6-AC59-4338-95E4-76EEF1DB815F}" srcOrd="0" destOrd="0" presId="urn:microsoft.com/office/officeart/2005/8/layout/radial1"/>
    <dgm:cxn modelId="{C28747F7-51F8-4F06-8C5B-006B9404140B}" type="presOf" srcId="{F8C34172-83D5-4EA1-A153-C4820352D604}" destId="{25F539F5-F7A9-41DC-87B6-83024F0D3B25}" srcOrd="0" destOrd="0" presId="urn:microsoft.com/office/officeart/2005/8/layout/radial1"/>
    <dgm:cxn modelId="{A064B526-DD70-4D63-9A91-21DEDE7DFE25}" type="presOf" srcId="{610CAA77-4E25-4C05-8234-6F001F5A1A24}" destId="{B877DB65-5994-44D7-8878-6C8D8E93D229}" srcOrd="0" destOrd="0" presId="urn:microsoft.com/office/officeart/2005/8/layout/radial1"/>
    <dgm:cxn modelId="{B3EFD0AF-40F4-488A-B73D-1BAC63F372A8}" type="presOf" srcId="{7F3B847B-8ED1-47EC-8151-F72A981E1650}" destId="{579ED4C7-128F-4866-9BCA-13DD6529A712}" srcOrd="0" destOrd="0" presId="urn:microsoft.com/office/officeart/2005/8/layout/radial1"/>
    <dgm:cxn modelId="{5578A210-E7B2-4120-9FBA-94AED16EE074}" type="presOf" srcId="{FDCC35C9-883B-4745-8CE0-1DD478BD4812}" destId="{CA4BA7B7-8E66-41D9-80C6-DBED76975FE4}" srcOrd="0" destOrd="0" presId="urn:microsoft.com/office/officeart/2005/8/layout/radial1"/>
    <dgm:cxn modelId="{6FF05142-408C-4EB9-8EC5-0B511A1A5C35}" type="presOf" srcId="{72563607-4648-499A-B876-3AF72C8C9459}" destId="{56E173B2-1208-4605-A2E1-4B56D121F569}" srcOrd="1" destOrd="0" presId="urn:microsoft.com/office/officeart/2005/8/layout/radial1"/>
    <dgm:cxn modelId="{5DEB1034-BC2F-4769-B1FE-0ACD3548859E}" type="presOf" srcId="{63563F89-3C47-438B-AB41-B654D30381FA}" destId="{6916C1AC-7E1C-480F-AA26-8D0756CC022B}" srcOrd="0" destOrd="0" presId="urn:microsoft.com/office/officeart/2005/8/layout/radial1"/>
    <dgm:cxn modelId="{5C3E942A-7E8E-452B-8A0B-FF4AD871FBC1}" type="presOf" srcId="{FDCC35C9-883B-4745-8CE0-1DD478BD4812}" destId="{15B49137-F40A-4321-8AFB-20E1D0667A70}" srcOrd="1" destOrd="0" presId="urn:microsoft.com/office/officeart/2005/8/layout/radial1"/>
    <dgm:cxn modelId="{B7C63869-8CBF-4582-8F58-74C14A71FAA6}" type="presOf" srcId="{85241BA2-4ED4-4F0E-84DD-0D636F14E11B}" destId="{80895BEE-264C-4397-919A-42056D3E4A8E}" srcOrd="0" destOrd="0" presId="urn:microsoft.com/office/officeart/2005/8/layout/radial1"/>
    <dgm:cxn modelId="{8182533F-3DEB-4495-BCA0-3F9E034D38BA}" srcId="{63563F89-3C47-438B-AB41-B654D30381FA}" destId="{85241BA2-4ED4-4F0E-84DD-0D636F14E11B}" srcOrd="0" destOrd="0" parTransId="{72563607-4648-499A-B876-3AF72C8C9459}" sibTransId="{03057B62-D2A2-4EDD-A2D3-1DA83AE5EB92}"/>
    <dgm:cxn modelId="{C42D1C5E-DB68-4C63-B8EF-8A3F5E89A36B}" type="presParOf" srcId="{579ED4C7-128F-4866-9BCA-13DD6529A712}" destId="{6916C1AC-7E1C-480F-AA26-8D0756CC022B}" srcOrd="0" destOrd="0" presId="urn:microsoft.com/office/officeart/2005/8/layout/radial1"/>
    <dgm:cxn modelId="{EB3BB165-07BA-4102-B343-6F17B1A24E25}" type="presParOf" srcId="{579ED4C7-128F-4866-9BCA-13DD6529A712}" destId="{18FD7608-B122-4C73-B7A3-7E689D0B6042}" srcOrd="1" destOrd="0" presId="urn:microsoft.com/office/officeart/2005/8/layout/radial1"/>
    <dgm:cxn modelId="{1D55C395-A0A8-43E9-8164-9CE496D746A6}" type="presParOf" srcId="{18FD7608-B122-4C73-B7A3-7E689D0B6042}" destId="{56E173B2-1208-4605-A2E1-4B56D121F569}" srcOrd="0" destOrd="0" presId="urn:microsoft.com/office/officeart/2005/8/layout/radial1"/>
    <dgm:cxn modelId="{C2CB7289-A343-48CF-91EB-42A54B47EEAE}" type="presParOf" srcId="{579ED4C7-128F-4866-9BCA-13DD6529A712}" destId="{80895BEE-264C-4397-919A-42056D3E4A8E}" srcOrd="2" destOrd="0" presId="urn:microsoft.com/office/officeart/2005/8/layout/radial1"/>
    <dgm:cxn modelId="{C35FD75D-8379-4CC7-B98C-57F0F3A86DDE}" type="presParOf" srcId="{579ED4C7-128F-4866-9BCA-13DD6529A712}" destId="{D52255F6-AC59-4338-95E4-76EEF1DB815F}" srcOrd="3" destOrd="0" presId="urn:microsoft.com/office/officeart/2005/8/layout/radial1"/>
    <dgm:cxn modelId="{B9704710-2030-4AFA-BC4B-33C6DFC290DC}" type="presParOf" srcId="{D52255F6-AC59-4338-95E4-76EEF1DB815F}" destId="{32B935CF-1145-44C3-9CFA-E20E9111E06F}" srcOrd="0" destOrd="0" presId="urn:microsoft.com/office/officeart/2005/8/layout/radial1"/>
    <dgm:cxn modelId="{797AF279-E1F7-47FE-A149-B77BDBD35B02}" type="presParOf" srcId="{579ED4C7-128F-4866-9BCA-13DD6529A712}" destId="{25F539F5-F7A9-41DC-87B6-83024F0D3B25}" srcOrd="4" destOrd="0" presId="urn:microsoft.com/office/officeart/2005/8/layout/radial1"/>
    <dgm:cxn modelId="{1F501A35-99EF-40F2-A29A-F5026359F95B}" type="presParOf" srcId="{579ED4C7-128F-4866-9BCA-13DD6529A712}" destId="{CA4BA7B7-8E66-41D9-80C6-DBED76975FE4}" srcOrd="5" destOrd="0" presId="urn:microsoft.com/office/officeart/2005/8/layout/radial1"/>
    <dgm:cxn modelId="{A6A4BEB4-6CB3-4029-BAB0-C384F6D41ECB}" type="presParOf" srcId="{CA4BA7B7-8E66-41D9-80C6-DBED76975FE4}" destId="{15B49137-F40A-4321-8AFB-20E1D0667A70}" srcOrd="0" destOrd="0" presId="urn:microsoft.com/office/officeart/2005/8/layout/radial1"/>
    <dgm:cxn modelId="{AC274B97-1E68-476B-AE9C-C96D307B814A}" type="presParOf" srcId="{579ED4C7-128F-4866-9BCA-13DD6529A712}" destId="{B877DB65-5994-44D7-8878-6C8D8E93D229}" srcOrd="6" destOrd="0" presId="urn:microsoft.com/office/officeart/2005/8/layout/radial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A36DF7F-666B-4073-A4AA-51F712F64CE7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E659B67-BEBF-47AB-B8A7-CA792C6BBA72}">
      <dgm:prSet phldrT="[Text]"/>
      <dgm:spPr>
        <a:solidFill>
          <a:srgbClr val="00B050"/>
        </a:solidFill>
      </dgm:spPr>
      <dgm:t>
        <a:bodyPr/>
        <a:lstStyle/>
        <a:p>
          <a:pPr algn="ctr"/>
          <a:r>
            <a:rPr lang="en-US" b="1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তথ্য</a:t>
          </a:r>
          <a:r>
            <a:rPr lang="en-US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যোগাযোগ</a:t>
          </a:r>
          <a:r>
            <a:rPr lang="en-US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প্রযুক্তি</a:t>
          </a:r>
          <a:endParaRPr lang="en-US" b="1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E104809A-0FB9-4B6C-A43C-05C9F56A3A03}" type="parTrans" cxnId="{CD50EAA3-3FB6-4EDD-89FA-076D9548C3F6}">
      <dgm:prSet/>
      <dgm:spPr/>
      <dgm:t>
        <a:bodyPr/>
        <a:lstStyle/>
        <a:p>
          <a:endParaRPr lang="en-US"/>
        </a:p>
      </dgm:t>
    </dgm:pt>
    <dgm:pt modelId="{3FF25047-B531-4AA2-95EE-1587A7AD27A4}" type="sibTrans" cxnId="{CD50EAA3-3FB6-4EDD-89FA-076D9548C3F6}">
      <dgm:prSet/>
      <dgm:spPr/>
      <dgm:t>
        <a:bodyPr/>
        <a:lstStyle/>
        <a:p>
          <a:endParaRPr lang="en-US"/>
        </a:p>
      </dgm:t>
    </dgm:pt>
    <dgm:pt modelId="{9D98F162-77E0-4089-961D-C66153B423A1}">
      <dgm:prSet phldrT="[Text]" custT="1"/>
      <dgm:spPr>
        <a:solidFill>
          <a:srgbClr val="44269A"/>
        </a:solidFill>
      </dgm:spPr>
      <dgm:t>
        <a:bodyPr/>
        <a:lstStyle/>
        <a:p>
          <a:r>
            <a:rPr lang="en-US" sz="2000" dirty="0" err="1" smtClean="0">
              <a:latin typeface="NikoshBAN" pitchFamily="2" charset="0"/>
              <a:cs typeface="NikoshBAN" pitchFamily="2" charset="0"/>
            </a:rPr>
            <a:t>টেলিফো</a:t>
          </a:r>
          <a:r>
            <a:rPr lang="en-US" sz="2000" dirty="0" err="1" smtClean="0"/>
            <a:t>ন</a:t>
          </a:r>
          <a:endParaRPr lang="en-US" sz="2000" dirty="0"/>
        </a:p>
      </dgm:t>
    </dgm:pt>
    <dgm:pt modelId="{86F38805-78B5-4DD2-B0F5-F4C3F2CDCCDF}" type="parTrans" cxnId="{1CF2AC18-EC31-4E2E-8710-B30E0FBA7418}">
      <dgm:prSet/>
      <dgm:spPr/>
      <dgm:t>
        <a:bodyPr/>
        <a:lstStyle/>
        <a:p>
          <a:endParaRPr lang="en-US"/>
        </a:p>
      </dgm:t>
    </dgm:pt>
    <dgm:pt modelId="{98897639-4E84-4589-BE37-43B2F31FBD63}" type="sibTrans" cxnId="{1CF2AC18-EC31-4E2E-8710-B30E0FBA7418}">
      <dgm:prSet/>
      <dgm:spPr/>
      <dgm:t>
        <a:bodyPr/>
        <a:lstStyle/>
        <a:p>
          <a:endParaRPr lang="en-US"/>
        </a:p>
      </dgm:t>
    </dgm:pt>
    <dgm:pt modelId="{450FA757-4ABB-44A6-A088-81F24A515B89}">
      <dgm:prSet phldrT="[Text]" custT="1"/>
      <dgm:spPr>
        <a:solidFill>
          <a:srgbClr val="FF00FF"/>
        </a:solidFill>
      </dgm:spPr>
      <dgm:t>
        <a:bodyPr/>
        <a:lstStyle/>
        <a:p>
          <a:r>
            <a:rPr lang="en-US" sz="2000" dirty="0" err="1" smtClean="0">
              <a:latin typeface="NikoshBAN" pitchFamily="2" charset="0"/>
              <a:cs typeface="NikoshBAN" pitchFamily="2" charset="0"/>
            </a:rPr>
            <a:t>মোবাইল</a:t>
          </a:r>
          <a:endParaRPr lang="en-US" sz="2000" dirty="0">
            <a:latin typeface="NikoshBAN" pitchFamily="2" charset="0"/>
            <a:cs typeface="NikoshBAN" pitchFamily="2" charset="0"/>
          </a:endParaRPr>
        </a:p>
      </dgm:t>
    </dgm:pt>
    <dgm:pt modelId="{3A996BC8-FB46-45E0-85E0-64FABBED051C}" type="parTrans" cxnId="{880CD396-18D8-47CF-934F-CB18F64824CA}">
      <dgm:prSet/>
      <dgm:spPr/>
      <dgm:t>
        <a:bodyPr/>
        <a:lstStyle/>
        <a:p>
          <a:endParaRPr lang="en-US"/>
        </a:p>
      </dgm:t>
    </dgm:pt>
    <dgm:pt modelId="{FB0715A9-BE3D-4E3E-AEC7-658AF78D7731}" type="sibTrans" cxnId="{880CD396-18D8-47CF-934F-CB18F64824CA}">
      <dgm:prSet/>
      <dgm:spPr/>
      <dgm:t>
        <a:bodyPr/>
        <a:lstStyle/>
        <a:p>
          <a:endParaRPr lang="en-US"/>
        </a:p>
      </dgm:t>
    </dgm:pt>
    <dgm:pt modelId="{06547EF2-F2FA-47AA-8B68-6BFB853850EC}">
      <dgm:prSet phldrT="[Text]" custT="1"/>
      <dgm:spPr>
        <a:solidFill>
          <a:srgbClr val="00B0F0"/>
        </a:solidFill>
      </dgm:spPr>
      <dgm:t>
        <a:bodyPr/>
        <a:lstStyle/>
        <a:p>
          <a:r>
            <a:rPr lang="en-US" sz="2000" dirty="0" err="1" smtClean="0">
              <a:latin typeface="NikoshBAN" pitchFamily="2" charset="0"/>
              <a:cs typeface="NikoshBAN" pitchFamily="2" charset="0"/>
            </a:rPr>
            <a:t>কম্পিউটার</a:t>
          </a:r>
          <a:endParaRPr lang="en-US" sz="2000" dirty="0">
            <a:latin typeface="NikoshBAN" pitchFamily="2" charset="0"/>
            <a:cs typeface="NikoshBAN" pitchFamily="2" charset="0"/>
          </a:endParaRPr>
        </a:p>
      </dgm:t>
    </dgm:pt>
    <dgm:pt modelId="{12794634-FA70-41CA-B62E-ABBEA8FC1E9F}" type="sibTrans" cxnId="{419265AD-D7B9-4F4A-9C0B-485EB3D140B6}">
      <dgm:prSet/>
      <dgm:spPr/>
      <dgm:t>
        <a:bodyPr/>
        <a:lstStyle/>
        <a:p>
          <a:endParaRPr lang="en-US"/>
        </a:p>
      </dgm:t>
    </dgm:pt>
    <dgm:pt modelId="{8A52BD5E-16DD-4BA3-81D6-0230E4F50B0F}" type="parTrans" cxnId="{419265AD-D7B9-4F4A-9C0B-485EB3D140B6}">
      <dgm:prSet/>
      <dgm:spPr/>
      <dgm:t>
        <a:bodyPr/>
        <a:lstStyle/>
        <a:p>
          <a:endParaRPr lang="en-US"/>
        </a:p>
      </dgm:t>
    </dgm:pt>
    <dgm:pt modelId="{1A99FE00-B605-485B-9B33-39D0A4EF1C09}" type="pres">
      <dgm:prSet presAssocID="{7A36DF7F-666B-4073-A4AA-51F712F64CE7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A6C1E69-3D3B-4670-8FE3-8851C7A75F5C}" type="pres">
      <dgm:prSet presAssocID="{2E659B67-BEBF-47AB-B8A7-CA792C6BBA72}" presName="centerShape" presStyleLbl="node0" presStyleIdx="0" presStyleCnt="1" custLinFactNeighborX="1363" custLinFactNeighborY="-542"/>
      <dgm:spPr/>
      <dgm:t>
        <a:bodyPr/>
        <a:lstStyle/>
        <a:p>
          <a:endParaRPr lang="en-US"/>
        </a:p>
      </dgm:t>
    </dgm:pt>
    <dgm:pt modelId="{7A305042-C362-4F16-A909-050E2DB753F3}" type="pres">
      <dgm:prSet presAssocID="{8A52BD5E-16DD-4BA3-81D6-0230E4F50B0F}" presName="parTrans" presStyleLbl="sibTrans2D1" presStyleIdx="0" presStyleCnt="3"/>
      <dgm:spPr/>
    </dgm:pt>
    <dgm:pt modelId="{4552070B-45CF-4AF9-9BBB-ED2BA7FDE9BB}" type="pres">
      <dgm:prSet presAssocID="{8A52BD5E-16DD-4BA3-81D6-0230E4F50B0F}" presName="connectorText" presStyleLbl="sibTrans2D1" presStyleIdx="0" presStyleCnt="3"/>
      <dgm:spPr/>
    </dgm:pt>
    <dgm:pt modelId="{07729942-746B-495B-89A9-BF31CECDB057}" type="pres">
      <dgm:prSet presAssocID="{06547EF2-F2FA-47AA-8B68-6BFB853850E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5F2EC4-B3C4-415C-96FF-3D5BDD817F54}" type="pres">
      <dgm:prSet presAssocID="{86F38805-78B5-4DD2-B0F5-F4C3F2CDCCDF}" presName="parTrans" presStyleLbl="sibTrans2D1" presStyleIdx="1" presStyleCnt="3"/>
      <dgm:spPr/>
    </dgm:pt>
    <dgm:pt modelId="{1C32CC97-676D-45B9-B52C-0495262BEA3E}" type="pres">
      <dgm:prSet presAssocID="{86F38805-78B5-4DD2-B0F5-F4C3F2CDCCDF}" presName="connectorText" presStyleLbl="sibTrans2D1" presStyleIdx="1" presStyleCnt="3"/>
      <dgm:spPr/>
    </dgm:pt>
    <dgm:pt modelId="{2CE71375-FA72-4ABB-A9BB-12C41988A09B}" type="pres">
      <dgm:prSet presAssocID="{9D98F162-77E0-4089-961D-C66153B423A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59B5AD-3530-4826-B3F4-910CA29E45BA}" type="pres">
      <dgm:prSet presAssocID="{3A996BC8-FB46-45E0-85E0-64FABBED051C}" presName="parTrans" presStyleLbl="sibTrans2D1" presStyleIdx="2" presStyleCnt="3"/>
      <dgm:spPr/>
    </dgm:pt>
    <dgm:pt modelId="{9D5C62A9-FF78-46E9-96D4-4546DE3971BD}" type="pres">
      <dgm:prSet presAssocID="{3A996BC8-FB46-45E0-85E0-64FABBED051C}" presName="connectorText" presStyleLbl="sibTrans2D1" presStyleIdx="2" presStyleCnt="3"/>
      <dgm:spPr/>
    </dgm:pt>
    <dgm:pt modelId="{336A801C-EB90-48B0-AE7F-A688DE7E286C}" type="pres">
      <dgm:prSet presAssocID="{450FA757-4ABB-44A6-A088-81F24A515B8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226B9BD-8E15-4C2D-A6B5-BA8C7E7ABFD6}" type="presOf" srcId="{7A36DF7F-666B-4073-A4AA-51F712F64CE7}" destId="{1A99FE00-B605-485B-9B33-39D0A4EF1C09}" srcOrd="0" destOrd="0" presId="urn:microsoft.com/office/officeart/2005/8/layout/radial5"/>
    <dgm:cxn modelId="{9C587FD8-3D22-4E65-9029-29C93A3BFADE}" type="presOf" srcId="{3A996BC8-FB46-45E0-85E0-64FABBED051C}" destId="{4359B5AD-3530-4826-B3F4-910CA29E45BA}" srcOrd="0" destOrd="0" presId="urn:microsoft.com/office/officeart/2005/8/layout/radial5"/>
    <dgm:cxn modelId="{1CF2AC18-EC31-4E2E-8710-B30E0FBA7418}" srcId="{2E659B67-BEBF-47AB-B8A7-CA792C6BBA72}" destId="{9D98F162-77E0-4089-961D-C66153B423A1}" srcOrd="1" destOrd="0" parTransId="{86F38805-78B5-4DD2-B0F5-F4C3F2CDCCDF}" sibTransId="{98897639-4E84-4589-BE37-43B2F31FBD63}"/>
    <dgm:cxn modelId="{2751E384-69B3-4B15-A1A2-D753755FCD23}" type="presOf" srcId="{86F38805-78B5-4DD2-B0F5-F4C3F2CDCCDF}" destId="{D55F2EC4-B3C4-415C-96FF-3D5BDD817F54}" srcOrd="0" destOrd="0" presId="urn:microsoft.com/office/officeart/2005/8/layout/radial5"/>
    <dgm:cxn modelId="{D3CFECE5-DC91-4AEA-ADCC-AA313BFB2420}" type="presOf" srcId="{86F38805-78B5-4DD2-B0F5-F4C3F2CDCCDF}" destId="{1C32CC97-676D-45B9-B52C-0495262BEA3E}" srcOrd="1" destOrd="0" presId="urn:microsoft.com/office/officeart/2005/8/layout/radial5"/>
    <dgm:cxn modelId="{4E0F9336-6DC1-4529-BB8E-7EB208E49737}" type="presOf" srcId="{9D98F162-77E0-4089-961D-C66153B423A1}" destId="{2CE71375-FA72-4ABB-A9BB-12C41988A09B}" srcOrd="0" destOrd="0" presId="urn:microsoft.com/office/officeart/2005/8/layout/radial5"/>
    <dgm:cxn modelId="{419265AD-D7B9-4F4A-9C0B-485EB3D140B6}" srcId="{2E659B67-BEBF-47AB-B8A7-CA792C6BBA72}" destId="{06547EF2-F2FA-47AA-8B68-6BFB853850EC}" srcOrd="0" destOrd="0" parTransId="{8A52BD5E-16DD-4BA3-81D6-0230E4F50B0F}" sibTransId="{12794634-FA70-41CA-B62E-ABBEA8FC1E9F}"/>
    <dgm:cxn modelId="{B66A2310-3E20-4698-A109-111DE59E2A62}" type="presOf" srcId="{3A996BC8-FB46-45E0-85E0-64FABBED051C}" destId="{9D5C62A9-FF78-46E9-96D4-4546DE3971BD}" srcOrd="1" destOrd="0" presId="urn:microsoft.com/office/officeart/2005/8/layout/radial5"/>
    <dgm:cxn modelId="{12884759-A12B-4A57-A13C-BF2210A725C4}" type="presOf" srcId="{450FA757-4ABB-44A6-A088-81F24A515B89}" destId="{336A801C-EB90-48B0-AE7F-A688DE7E286C}" srcOrd="0" destOrd="0" presId="urn:microsoft.com/office/officeart/2005/8/layout/radial5"/>
    <dgm:cxn modelId="{3EDEC4EC-2E14-463E-B949-342B16867590}" type="presOf" srcId="{06547EF2-F2FA-47AA-8B68-6BFB853850EC}" destId="{07729942-746B-495B-89A9-BF31CECDB057}" srcOrd="0" destOrd="0" presId="urn:microsoft.com/office/officeart/2005/8/layout/radial5"/>
    <dgm:cxn modelId="{4AB292D3-A903-471A-9408-E025B1404767}" type="presOf" srcId="{2E659B67-BEBF-47AB-B8A7-CA792C6BBA72}" destId="{DA6C1E69-3D3B-4670-8FE3-8851C7A75F5C}" srcOrd="0" destOrd="0" presId="urn:microsoft.com/office/officeart/2005/8/layout/radial5"/>
    <dgm:cxn modelId="{CD50EAA3-3FB6-4EDD-89FA-076D9548C3F6}" srcId="{7A36DF7F-666B-4073-A4AA-51F712F64CE7}" destId="{2E659B67-BEBF-47AB-B8A7-CA792C6BBA72}" srcOrd="0" destOrd="0" parTransId="{E104809A-0FB9-4B6C-A43C-05C9F56A3A03}" sibTransId="{3FF25047-B531-4AA2-95EE-1587A7AD27A4}"/>
    <dgm:cxn modelId="{78075BA7-6BAE-4DD5-B3FB-3D8D4E221BCD}" type="presOf" srcId="{8A52BD5E-16DD-4BA3-81D6-0230E4F50B0F}" destId="{4552070B-45CF-4AF9-9BBB-ED2BA7FDE9BB}" srcOrd="1" destOrd="0" presId="urn:microsoft.com/office/officeart/2005/8/layout/radial5"/>
    <dgm:cxn modelId="{25567994-8D0D-45E9-A2F5-FCF8D252A286}" type="presOf" srcId="{8A52BD5E-16DD-4BA3-81D6-0230E4F50B0F}" destId="{7A305042-C362-4F16-A909-050E2DB753F3}" srcOrd="0" destOrd="0" presId="urn:microsoft.com/office/officeart/2005/8/layout/radial5"/>
    <dgm:cxn modelId="{880CD396-18D8-47CF-934F-CB18F64824CA}" srcId="{2E659B67-BEBF-47AB-B8A7-CA792C6BBA72}" destId="{450FA757-4ABB-44A6-A088-81F24A515B89}" srcOrd="2" destOrd="0" parTransId="{3A996BC8-FB46-45E0-85E0-64FABBED051C}" sibTransId="{FB0715A9-BE3D-4E3E-AEC7-658AF78D7731}"/>
    <dgm:cxn modelId="{302630C0-19CE-44BB-AC81-35A24DA2F1AB}" type="presParOf" srcId="{1A99FE00-B605-485B-9B33-39D0A4EF1C09}" destId="{DA6C1E69-3D3B-4670-8FE3-8851C7A75F5C}" srcOrd="0" destOrd="0" presId="urn:microsoft.com/office/officeart/2005/8/layout/radial5"/>
    <dgm:cxn modelId="{50E32F3C-74AC-446E-AA11-5C396AC476CF}" type="presParOf" srcId="{1A99FE00-B605-485B-9B33-39D0A4EF1C09}" destId="{7A305042-C362-4F16-A909-050E2DB753F3}" srcOrd="1" destOrd="0" presId="urn:microsoft.com/office/officeart/2005/8/layout/radial5"/>
    <dgm:cxn modelId="{D6FFB0BA-F29A-4DDF-BB59-3C10D50FCB20}" type="presParOf" srcId="{7A305042-C362-4F16-A909-050E2DB753F3}" destId="{4552070B-45CF-4AF9-9BBB-ED2BA7FDE9BB}" srcOrd="0" destOrd="0" presId="urn:microsoft.com/office/officeart/2005/8/layout/radial5"/>
    <dgm:cxn modelId="{8A4219F9-FE35-4857-9FA4-7884C2E78574}" type="presParOf" srcId="{1A99FE00-B605-485B-9B33-39D0A4EF1C09}" destId="{07729942-746B-495B-89A9-BF31CECDB057}" srcOrd="2" destOrd="0" presId="urn:microsoft.com/office/officeart/2005/8/layout/radial5"/>
    <dgm:cxn modelId="{B22665CF-31F5-4A5A-AC80-E1A49FE734B3}" type="presParOf" srcId="{1A99FE00-B605-485B-9B33-39D0A4EF1C09}" destId="{D55F2EC4-B3C4-415C-96FF-3D5BDD817F54}" srcOrd="3" destOrd="0" presId="urn:microsoft.com/office/officeart/2005/8/layout/radial5"/>
    <dgm:cxn modelId="{D151D788-7EFF-4AFE-AB97-6829A539C0B5}" type="presParOf" srcId="{D55F2EC4-B3C4-415C-96FF-3D5BDD817F54}" destId="{1C32CC97-676D-45B9-B52C-0495262BEA3E}" srcOrd="0" destOrd="0" presId="urn:microsoft.com/office/officeart/2005/8/layout/radial5"/>
    <dgm:cxn modelId="{E1D006D1-8CC5-4422-9491-B4D21C59E9AB}" type="presParOf" srcId="{1A99FE00-B605-485B-9B33-39D0A4EF1C09}" destId="{2CE71375-FA72-4ABB-A9BB-12C41988A09B}" srcOrd="4" destOrd="0" presId="urn:microsoft.com/office/officeart/2005/8/layout/radial5"/>
    <dgm:cxn modelId="{9C25A045-A261-4943-926B-CFD8B40100A4}" type="presParOf" srcId="{1A99FE00-B605-485B-9B33-39D0A4EF1C09}" destId="{4359B5AD-3530-4826-B3F4-910CA29E45BA}" srcOrd="5" destOrd="0" presId="urn:microsoft.com/office/officeart/2005/8/layout/radial5"/>
    <dgm:cxn modelId="{E2645D0E-03DA-4433-85B7-633D66C18999}" type="presParOf" srcId="{4359B5AD-3530-4826-B3F4-910CA29E45BA}" destId="{9D5C62A9-FF78-46E9-96D4-4546DE3971BD}" srcOrd="0" destOrd="0" presId="urn:microsoft.com/office/officeart/2005/8/layout/radial5"/>
    <dgm:cxn modelId="{05C32961-AEA8-4781-8FF1-0AD704805185}" type="presParOf" srcId="{1A99FE00-B605-485B-9B33-39D0A4EF1C09}" destId="{336A801C-EB90-48B0-AE7F-A688DE7E286C}" srcOrd="6" destOrd="0" presId="urn:microsoft.com/office/officeart/2005/8/layout/radial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jpe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jpeg"/><Relationship Id="rId5" Type="http://schemas.openxmlformats.org/officeDocument/2006/relationships/image" Target="../media/image34.jpeg"/><Relationship Id="rId4" Type="http://schemas.openxmlformats.org/officeDocument/2006/relationships/image" Target="../media/image3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1.jpeg"/><Relationship Id="rId4" Type="http://schemas.openxmlformats.org/officeDocument/2006/relationships/image" Target="../media/image4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5.jpeg"/><Relationship Id="rId5" Type="http://schemas.openxmlformats.org/officeDocument/2006/relationships/image" Target="../media/image44.jpeg"/><Relationship Id="rId4" Type="http://schemas.openxmlformats.org/officeDocument/2006/relationships/image" Target="../media/image1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jpeg"/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Data" Target="../diagrams/data1.xml"/><Relationship Id="rId7" Type="http://schemas.openxmlformats.org/officeDocument/2006/relationships/diagramData" Target="../diagrams/data2.xml"/><Relationship Id="rId2" Type="http://schemas.openxmlformats.org/officeDocument/2006/relationships/image" Target="../media/image48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diagramColors" Target="../diagrams/colors2.xml"/><Relationship Id="rId4" Type="http://schemas.openxmlformats.org/officeDocument/2006/relationships/diagramLayout" Target="../diagrams/layout1.xml"/><Relationship Id="rId9" Type="http://schemas.openxmlformats.org/officeDocument/2006/relationships/diagramQuickStyle" Target="../diagrams/quickStyle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gif"/><Relationship Id="rId2" Type="http://schemas.openxmlformats.org/officeDocument/2006/relationships/image" Target="../media/image50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10" Type="http://schemas.openxmlformats.org/officeDocument/2006/relationships/image" Target="../media/image15.jpeg"/><Relationship Id="rId4" Type="http://schemas.openxmlformats.org/officeDocument/2006/relationships/image" Target="../media/image9.jpeg"/><Relationship Id="rId9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s (1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60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6000" b="1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0"/>
          <p:cNvGrpSpPr/>
          <p:nvPr/>
        </p:nvGrpSpPr>
        <p:grpSpPr>
          <a:xfrm>
            <a:off x="0" y="685800"/>
            <a:ext cx="3352800" cy="4594086"/>
            <a:chOff x="0" y="685800"/>
            <a:chExt cx="3352800" cy="4594086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0" y="685800"/>
              <a:ext cx="3276600" cy="3810000"/>
            </a:xfrm>
            <a:prstGeom prst="rect">
              <a:avLst/>
            </a:prstGeom>
            <a:ln w="28575">
              <a:solidFill>
                <a:schemeClr val="tx1"/>
              </a:solidFill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5" name="Rectangle 4"/>
            <p:cNvSpPr/>
            <p:nvPr/>
          </p:nvSpPr>
          <p:spPr>
            <a:xfrm>
              <a:off x="0" y="4572000"/>
              <a:ext cx="3352800" cy="707886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bn-BD" sz="2000" dirty="0" smtClean="0">
                  <a:latin typeface="NikoshBAN" pitchFamily="2" charset="0"/>
                  <a:cs typeface="NikoshBAN" pitchFamily="2" charset="0"/>
                </a:rPr>
                <a:t>মোবাইল ফোনের  মাধ্যমে তথ্য বিনিময় </a:t>
              </a:r>
              <a:r>
                <a:rPr lang="bn-BD" sz="2000" dirty="0" smtClean="0">
                  <a:latin typeface="NikoshBAN" pitchFamily="2" charset="0"/>
                  <a:cs typeface="NikoshBAN" pitchFamily="2" charset="0"/>
                </a:rPr>
                <a:t>করা</a:t>
              </a:r>
              <a:r>
                <a:rPr lang="en-US" sz="2000" dirty="0" smtClean="0">
                  <a:latin typeface="NikoshBAN" pitchFamily="2" charset="0"/>
                  <a:cs typeface="NikoshBAN" pitchFamily="2" charset="0"/>
                </a:rPr>
                <a:t>।</a:t>
              </a:r>
              <a:endParaRPr lang="en-US" sz="2000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12" name="Rounded Rectangle 11"/>
          <p:cNvSpPr/>
          <p:nvPr/>
        </p:nvSpPr>
        <p:spPr>
          <a:xfrm>
            <a:off x="2971800" y="0"/>
            <a:ext cx="3657600" cy="685800"/>
          </a:xfrm>
          <a:prstGeom prst="roundRect">
            <a:avLst/>
          </a:prstGeom>
          <a:solidFill>
            <a:schemeClr val="bg1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বিনিময়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প্রযুক্তি</a:t>
            </a:r>
            <a:endParaRPr lang="en-US" sz="36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" name="Group 21"/>
          <p:cNvGrpSpPr/>
          <p:nvPr/>
        </p:nvGrpSpPr>
        <p:grpSpPr>
          <a:xfrm>
            <a:off x="3352800" y="609600"/>
            <a:ext cx="2971800" cy="4670286"/>
            <a:chOff x="3352800" y="609600"/>
            <a:chExt cx="2971800" cy="4670286"/>
          </a:xfrm>
        </p:grpSpPr>
        <p:pic>
          <p:nvPicPr>
            <p:cNvPr id="6" name="Picture 5" descr="download (1)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352800" y="609600"/>
              <a:ext cx="2895600" cy="3886200"/>
            </a:xfrm>
            <a:prstGeom prst="rect">
              <a:avLst/>
            </a:prstGeom>
          </p:spPr>
        </p:pic>
        <p:sp>
          <p:nvSpPr>
            <p:cNvPr id="13" name="Rectangle 12"/>
            <p:cNvSpPr/>
            <p:nvPr/>
          </p:nvSpPr>
          <p:spPr>
            <a:xfrm>
              <a:off x="3429000" y="4572000"/>
              <a:ext cx="2895600" cy="707886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en-US" sz="2000" dirty="0" err="1" smtClean="0">
                  <a:latin typeface="NikoshBAN" pitchFamily="2" charset="0"/>
                  <a:cs typeface="NikoshBAN" pitchFamily="2" charset="0"/>
                </a:rPr>
                <a:t>ফেইসবুকের</a:t>
              </a:r>
              <a:r>
                <a:rPr lang="en-US" sz="20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2000" dirty="0" smtClean="0">
                  <a:latin typeface="NikoshBAN" pitchFamily="2" charset="0"/>
                  <a:cs typeface="NikoshBAN" pitchFamily="2" charset="0"/>
                </a:rPr>
                <a:t>মাধ্যমে </a:t>
              </a:r>
              <a:r>
                <a:rPr lang="bn-BD" sz="2000" dirty="0" smtClean="0">
                  <a:latin typeface="NikoshBAN" pitchFamily="2" charset="0"/>
                  <a:cs typeface="NikoshBAN" pitchFamily="2" charset="0"/>
                </a:rPr>
                <a:t>তথ্য বিনিময় </a:t>
              </a:r>
              <a:r>
                <a:rPr lang="bn-BD" sz="2000" dirty="0" smtClean="0">
                  <a:latin typeface="NikoshBAN" pitchFamily="2" charset="0"/>
                  <a:cs typeface="NikoshBAN" pitchFamily="2" charset="0"/>
                </a:rPr>
                <a:t>করা</a:t>
              </a:r>
              <a:r>
                <a:rPr lang="en-US" sz="2000" dirty="0" smtClean="0">
                  <a:latin typeface="NikoshBAN" pitchFamily="2" charset="0"/>
                  <a:cs typeface="NikoshBAN" pitchFamily="2" charset="0"/>
                </a:rPr>
                <a:t>।</a:t>
              </a:r>
              <a:endParaRPr lang="en-US" sz="20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7" name="Group 22"/>
          <p:cNvGrpSpPr/>
          <p:nvPr/>
        </p:nvGrpSpPr>
        <p:grpSpPr>
          <a:xfrm>
            <a:off x="6286500" y="685800"/>
            <a:ext cx="2857500" cy="4594086"/>
            <a:chOff x="6286500" y="685800"/>
            <a:chExt cx="2857500" cy="4594086"/>
          </a:xfrm>
        </p:grpSpPr>
        <p:pic>
          <p:nvPicPr>
            <p:cNvPr id="14" name="Picture 13" descr="images (9).jp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286500" y="685800"/>
              <a:ext cx="2857500" cy="3810000"/>
            </a:xfrm>
            <a:prstGeom prst="rect">
              <a:avLst/>
            </a:prstGeom>
          </p:spPr>
        </p:pic>
        <p:sp>
          <p:nvSpPr>
            <p:cNvPr id="15" name="Rectangle 14"/>
            <p:cNvSpPr/>
            <p:nvPr/>
          </p:nvSpPr>
          <p:spPr>
            <a:xfrm>
              <a:off x="6400800" y="4572000"/>
              <a:ext cx="2743200" cy="707886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en-US" sz="2000" dirty="0" err="1" smtClean="0">
                  <a:latin typeface="NikoshBAN" pitchFamily="2" charset="0"/>
                  <a:cs typeface="NikoshBAN" pitchFamily="2" charset="0"/>
                </a:rPr>
                <a:t>টেলিফোনের</a:t>
              </a:r>
              <a:r>
                <a:rPr lang="en-US" sz="20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2000" dirty="0" smtClean="0">
                  <a:latin typeface="NikoshBAN" pitchFamily="2" charset="0"/>
                  <a:cs typeface="NikoshBAN" pitchFamily="2" charset="0"/>
                </a:rPr>
                <a:t>মাধ্যমে তথ্য বিনিময় </a:t>
              </a:r>
              <a:r>
                <a:rPr lang="bn-BD" sz="2000" dirty="0" smtClean="0">
                  <a:latin typeface="NikoshBAN" pitchFamily="2" charset="0"/>
                  <a:cs typeface="NikoshBAN" pitchFamily="2" charset="0"/>
                </a:rPr>
                <a:t>করা</a:t>
              </a:r>
              <a:r>
                <a:rPr lang="en-US" sz="2000" dirty="0" smtClean="0">
                  <a:latin typeface="NikoshBAN" pitchFamily="2" charset="0"/>
                  <a:cs typeface="NikoshBAN" pitchFamily="2" charset="0"/>
                </a:rPr>
                <a:t>।</a:t>
              </a:r>
              <a:endParaRPr lang="en-US" sz="2000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16" name="Rectangle 15"/>
          <p:cNvSpPr/>
          <p:nvPr/>
        </p:nvSpPr>
        <p:spPr>
          <a:xfrm>
            <a:off x="0" y="5334000"/>
            <a:ext cx="9144000" cy="1371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এসব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প্রযুক্তি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ত্রকে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অন্যের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বিনিময়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9144000" cy="4580095"/>
            <a:chOff x="0" y="0"/>
            <a:chExt cx="9144000" cy="4580095"/>
          </a:xfrm>
        </p:grpSpPr>
        <p:pic>
          <p:nvPicPr>
            <p:cNvPr id="3" name="Picture 2" descr="download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72200" y="0"/>
              <a:ext cx="2971800" cy="2438400"/>
            </a:xfrm>
            <a:prstGeom prst="rect">
              <a:avLst/>
            </a:prstGeom>
          </p:spPr>
        </p:pic>
        <p:pic>
          <p:nvPicPr>
            <p:cNvPr id="5" name="Picture 4" descr="download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048000" y="2438401"/>
              <a:ext cx="2971800" cy="2133599"/>
            </a:xfrm>
            <a:prstGeom prst="rect">
              <a:avLst/>
            </a:prstGeom>
          </p:spPr>
        </p:pic>
        <p:pic>
          <p:nvPicPr>
            <p:cNvPr id="6" name="Picture 5" descr="56356+.jp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0" y="2514600"/>
              <a:ext cx="3048000" cy="2065495"/>
            </a:xfrm>
            <a:prstGeom prst="rect">
              <a:avLst/>
            </a:prstGeom>
          </p:spPr>
        </p:pic>
        <p:pic>
          <p:nvPicPr>
            <p:cNvPr id="7" name="Picture 6" descr="gamil.jp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0" y="0"/>
              <a:ext cx="3009900" cy="2514600"/>
            </a:xfrm>
            <a:prstGeom prst="rect">
              <a:avLst/>
            </a:prstGeom>
          </p:spPr>
        </p:pic>
        <p:pic>
          <p:nvPicPr>
            <p:cNvPr id="8" name="Picture 7" descr="download (1).png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971800" y="0"/>
              <a:ext cx="3200400" cy="2438400"/>
            </a:xfrm>
            <a:prstGeom prst="rect">
              <a:avLst/>
            </a:prstGeom>
          </p:spPr>
        </p:pic>
        <p:pic>
          <p:nvPicPr>
            <p:cNvPr id="9" name="Picture 8" descr="download (2).jpg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6019800" y="2438400"/>
              <a:ext cx="3124200" cy="2133600"/>
            </a:xfrm>
            <a:prstGeom prst="rect">
              <a:avLst/>
            </a:prstGeom>
          </p:spPr>
        </p:pic>
      </p:grpSp>
      <p:sp>
        <p:nvSpPr>
          <p:cNvPr id="10" name="TextBox 9"/>
          <p:cNvSpPr txBox="1"/>
          <p:nvPr/>
        </p:nvSpPr>
        <p:spPr>
          <a:xfrm>
            <a:off x="0" y="5791200"/>
            <a:ext cx="9144000" cy="144655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4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4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আদান-প্রদানের</a:t>
            </a:r>
            <a:r>
              <a:rPr lang="en-US" sz="4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গুরুত্বপূর্ণ</a:t>
            </a:r>
            <a:r>
              <a:rPr lang="en-US" sz="4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মাধ্যমসমূহ</a:t>
            </a:r>
            <a:r>
              <a:rPr lang="en-US" sz="4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44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0"/>
            <a:ext cx="91440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সংরক্ষণের</a:t>
            </a:r>
            <a:r>
              <a:rPr lang="en-US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উপকরণ</a:t>
            </a:r>
            <a:r>
              <a:rPr lang="en-US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সমূহ</a:t>
            </a:r>
            <a:r>
              <a:rPr lang="en-US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:-</a:t>
            </a:r>
            <a:endParaRPr lang="en-US" sz="48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1066800"/>
            <a:ext cx="3886200" cy="33147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 descr="downloa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3201" y="1066800"/>
            <a:ext cx="2590800" cy="3276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 descr="download (1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86200" y="1066800"/>
            <a:ext cx="2667000" cy="3276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/>
          <p:cNvSpPr txBox="1"/>
          <p:nvPr/>
        </p:nvSpPr>
        <p:spPr>
          <a:xfrm>
            <a:off x="0" y="48768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গুগল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ক্রোমো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যাবতীয়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তথ্যের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ভান্ডার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গুগল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ড্রাইভে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ব্যক্তিগত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সংরক্ষন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 </a:t>
            </a:r>
            <a:endParaRPr lang="en-US" sz="36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0"/>
            <a:ext cx="9144000" cy="106680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সংরক্ষণের</a:t>
            </a:r>
            <a:r>
              <a:rPr lang="en-US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উপায়</a:t>
            </a:r>
            <a:r>
              <a:rPr lang="en-US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:-</a:t>
            </a:r>
            <a:endParaRPr lang="en-US" sz="48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410201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ক্যামেরার</a:t>
            </a:r>
            <a:r>
              <a:rPr lang="en-US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তুলে</a:t>
            </a:r>
            <a:r>
              <a:rPr lang="en-US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মেমোরি</a:t>
            </a:r>
            <a:r>
              <a:rPr lang="en-US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কার্ডে</a:t>
            </a:r>
            <a:r>
              <a:rPr lang="en-US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সংরক্ষণ</a:t>
            </a:r>
            <a:r>
              <a:rPr lang="en-US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</p:txBody>
      </p:sp>
      <p:pic>
        <p:nvPicPr>
          <p:cNvPr id="10" name="Picture 9" descr="images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66800"/>
            <a:ext cx="5105400" cy="3810000"/>
          </a:xfrm>
          <a:prstGeom prst="rect">
            <a:avLst/>
          </a:prstGeom>
        </p:spPr>
      </p:pic>
      <p:pic>
        <p:nvPicPr>
          <p:cNvPr id="11" name="Picture 10" descr="images (1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05400" y="1066800"/>
            <a:ext cx="3657600" cy="381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0"/>
            <a:ext cx="9144000" cy="106680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সংরক্ষণের</a:t>
            </a:r>
            <a:r>
              <a:rPr lang="en-US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আধুনিক</a:t>
            </a:r>
            <a:r>
              <a:rPr lang="en-US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ডিভাইস</a:t>
            </a:r>
            <a:r>
              <a:rPr lang="en-US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সমূহ</a:t>
            </a:r>
            <a:r>
              <a:rPr lang="en-US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:-</a:t>
            </a:r>
            <a:endParaRPr lang="en-US" sz="48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79120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পেনড্রাইভ</a:t>
            </a:r>
            <a:r>
              <a:rPr lang="en-US" sz="2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মেমোরি</a:t>
            </a:r>
            <a:r>
              <a:rPr lang="en-US" sz="2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কার্ড</a:t>
            </a:r>
            <a:r>
              <a:rPr lang="en-US" sz="2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সিডি</a:t>
            </a:r>
            <a:r>
              <a:rPr lang="en-US" sz="2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ডিভিডি</a:t>
            </a:r>
            <a:r>
              <a:rPr lang="en-US" sz="2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হার্ড</a:t>
            </a:r>
            <a:r>
              <a:rPr lang="en-US" sz="2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ড্রাইভে</a:t>
            </a:r>
            <a:r>
              <a:rPr lang="en-US" sz="2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ব্যক্তিগত</a:t>
            </a:r>
            <a:r>
              <a:rPr lang="en-US" sz="2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2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সংরক্ষন</a:t>
            </a:r>
            <a:r>
              <a:rPr lang="en-US" sz="2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 </a:t>
            </a:r>
            <a:endParaRPr lang="en-US" sz="28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2" name="Picture 11" descr="download (9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600" y="3657600"/>
            <a:ext cx="4724400" cy="2057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3" name="Picture 12" descr="download (6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4400" y="1066800"/>
            <a:ext cx="4419600" cy="2590800"/>
          </a:xfrm>
          <a:prstGeom prst="rect">
            <a:avLst/>
          </a:prstGeom>
        </p:spPr>
      </p:pic>
      <p:pic>
        <p:nvPicPr>
          <p:cNvPr id="14" name="Picture 13" descr="download (3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3657600"/>
            <a:ext cx="4419600" cy="2133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Picture 14" descr="images (4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1066800"/>
            <a:ext cx="4800600" cy="2590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arallelogram 6"/>
          <p:cNvSpPr/>
          <p:nvPr/>
        </p:nvSpPr>
        <p:spPr>
          <a:xfrm rot="19462262">
            <a:off x="-379689" y="1172699"/>
            <a:ext cx="4491444" cy="1447800"/>
          </a:xfrm>
          <a:prstGeom prst="parallelogram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osh" pitchFamily="2" charset="0"/>
                <a:cs typeface="Nikosh" pitchFamily="2" charset="0"/>
              </a:rPr>
              <a:t>পাঠ্য</a:t>
            </a:r>
            <a:r>
              <a:rPr lang="en-US" sz="4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latin typeface="Nikosh" pitchFamily="2" charset="0"/>
                <a:cs typeface="Nikosh" pitchFamily="2" charset="0"/>
              </a:rPr>
              <a:t>বই</a:t>
            </a:r>
            <a:r>
              <a:rPr lang="en-US" sz="4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latin typeface="Nikosh" pitchFamily="2" charset="0"/>
                <a:cs typeface="Nikosh" pitchFamily="2" charset="0"/>
              </a:rPr>
              <a:t>সংযোগ</a:t>
            </a:r>
            <a:endParaRPr lang="en-US" sz="4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86200" y="228600"/>
            <a:ext cx="4800600" cy="2362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তোমাদের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পাঠ্য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৮৮ও ৮৯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পৃষ্টা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মনযোগ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পড়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" name="Group 12"/>
          <p:cNvGrpSpPr/>
          <p:nvPr/>
        </p:nvGrpSpPr>
        <p:grpSpPr>
          <a:xfrm>
            <a:off x="2438400" y="2667000"/>
            <a:ext cx="6477000" cy="4191000"/>
            <a:chOff x="2438400" y="2667000"/>
            <a:chExt cx="6477000" cy="4191000"/>
          </a:xfrm>
        </p:grpSpPr>
        <p:pic>
          <p:nvPicPr>
            <p:cNvPr id="10" name="Picture 9" descr="Screenshot_2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38400" y="2667000"/>
              <a:ext cx="3067050" cy="4191000"/>
            </a:xfrm>
            <a:prstGeom prst="rect">
              <a:avLst/>
            </a:prstGeom>
          </p:spPr>
        </p:pic>
        <p:pic>
          <p:nvPicPr>
            <p:cNvPr id="12" name="Picture 11" descr="Screenshot_3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486400" y="2667000"/>
              <a:ext cx="3429000" cy="4191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7777647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00200" y="0"/>
            <a:ext cx="5943600" cy="13716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905000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**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টেলিভিশনের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 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: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অনুষ্ঠান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দেখি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ular Callout 1"/>
          <p:cNvSpPr/>
          <p:nvPr/>
        </p:nvSpPr>
        <p:spPr>
          <a:xfrm>
            <a:off x="2362200" y="0"/>
            <a:ext cx="4953000" cy="1295400"/>
          </a:xfrm>
          <a:prstGeom prst="wedgeRect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524000"/>
            <a:ext cx="9144000" cy="5334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ক.আমাদের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জীবনকে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সহজ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ও ………..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প্রযুক্তি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খ.তথ্য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প্রযুক্তিকে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আইসিটি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কয়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ভাগে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……।</a:t>
            </a:r>
          </a:p>
          <a:p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গ.আলেকজান্ডার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গ্রাহামবেল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……….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আবিষ্কার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ঘ.প্রতিদিন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………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পাই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ঙ.তথ্য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সংগ্রহের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পূর্বে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সুন্দরভাবে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………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943600" y="2209800"/>
            <a:ext cx="1447800" cy="609600"/>
          </a:xfrm>
          <a:prstGeom prst="rect">
            <a:avLst/>
          </a:prstGeom>
          <a:solidFill>
            <a:srgbClr val="33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যোগাযোগ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3505200"/>
            <a:ext cx="1219200" cy="533400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দুই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62400" y="3810000"/>
            <a:ext cx="1600200" cy="685800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টেলিফোন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19400" y="4648200"/>
            <a:ext cx="1295400" cy="457200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তথ্য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0" y="4953000"/>
            <a:ext cx="1524000" cy="609600"/>
          </a:xfrm>
          <a:prstGeom prst="rect">
            <a:avLst/>
          </a:prstGeom>
          <a:solidFill>
            <a:srgbClr val="44269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সাজাতে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ultidocument 1"/>
          <p:cNvSpPr/>
          <p:nvPr/>
        </p:nvSpPr>
        <p:spPr>
          <a:xfrm>
            <a:off x="1981200" y="0"/>
            <a:ext cx="4724400" cy="1524000"/>
          </a:xfrm>
          <a:prstGeom prst="flowChartMultidocumen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752600"/>
            <a:ext cx="2133600" cy="685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লাল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দল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781800" y="1600200"/>
            <a:ext cx="2362200" cy="685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সবুজ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দল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228600" y="2438400"/>
          <a:ext cx="39624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Diagram 5"/>
          <p:cNvGraphicFramePr/>
          <p:nvPr/>
        </p:nvGraphicFramePr>
        <p:xfrm>
          <a:off x="5181600" y="2209800"/>
          <a:ext cx="39624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916C1AC-7E1C-480F-AA26-8D0756CC02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graphicEl>
                                              <a:dgm id="{6916C1AC-7E1C-480F-AA26-8D0756CC02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8FD7608-B122-4C73-B7A3-7E689D0B60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graphicEl>
                                              <a:dgm id="{18FD7608-B122-4C73-B7A3-7E689D0B60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0895BEE-264C-4397-919A-42056D3E4A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5">
                                            <p:graphicEl>
                                              <a:dgm id="{80895BEE-264C-4397-919A-42056D3E4A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52255F6-AC59-4338-95E4-76EEF1DB81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5">
                                            <p:graphicEl>
                                              <a:dgm id="{D52255F6-AC59-4338-95E4-76EEF1DB81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5F539F5-F7A9-41DC-87B6-83024F0D3B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5">
                                            <p:graphicEl>
                                              <a:dgm id="{25F539F5-F7A9-41DC-87B6-83024F0D3B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A4BA7B7-8E66-41D9-80C6-DBED76975F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5">
                                            <p:graphicEl>
                                              <a:dgm id="{CA4BA7B7-8E66-41D9-80C6-DBED76975F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877DB65-5994-44D7-8878-6C8D8E93D2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5">
                                            <p:graphicEl>
                                              <a:dgm id="{B877DB65-5994-44D7-8878-6C8D8E93D2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A6C1E69-3D3B-4670-8FE3-8851C7A75F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6">
                                            <p:graphicEl>
                                              <a:dgm id="{DA6C1E69-3D3B-4670-8FE3-8851C7A75F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A305042-C362-4F16-A909-050E2DB753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6">
                                            <p:graphicEl>
                                              <a:dgm id="{7A305042-C362-4F16-A909-050E2DB753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7729942-746B-495B-89A9-BF31CECDB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6">
                                            <p:graphicEl>
                                              <a:dgm id="{07729942-746B-495B-89A9-BF31CECDB0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55F2EC4-B3C4-415C-96FF-3D5BDD817F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6">
                                            <p:graphicEl>
                                              <a:dgm id="{D55F2EC4-B3C4-415C-96FF-3D5BDD817F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CE71375-FA72-4ABB-A9BB-12C41988A0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6">
                                            <p:graphicEl>
                                              <a:dgm id="{2CE71375-FA72-4ABB-A9BB-12C41988A0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359B5AD-3530-4826-B3F4-910CA29E45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6">
                                            <p:graphicEl>
                                              <a:dgm id="{4359B5AD-3530-4826-B3F4-910CA29E45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36A801C-EB90-48B0-AE7F-A688DE7E28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000"/>
                                        <p:tgtEl>
                                          <p:spTgt spid="6">
                                            <p:graphicEl>
                                              <a:dgm id="{336A801C-EB90-48B0-AE7F-A688DE7E28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Graphic spid="5" grpId="0">
        <p:bldSub>
          <a:bldDgm bld="one"/>
        </p:bldSub>
      </p:bldGraphic>
      <p:bldGraphic spid="6" grpId="0">
        <p:bldSub>
          <a:bldDgm bld="one"/>
        </p:bldSub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3716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524000"/>
            <a:ext cx="9144000" cy="53340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/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ইন্টারনেট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pPr marL="342900" indent="-342900" algn="just"/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as-IN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আন্তর্জাল বা ইন্টারনেট হল সারা পৃথিবী জুড়ে 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</a:t>
            </a:r>
          </a:p>
          <a:p>
            <a:pPr marL="342900" indent="-342900" algn="just"/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as-IN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বিস্তৃত</a:t>
            </a:r>
            <a:r>
              <a:rPr lang="as-IN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 পরস্পরের সাথে সংযুক্ত অনেকগুলো কম্পিউটার 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</a:t>
            </a:r>
          </a:p>
          <a:p>
            <a:pPr marL="342900" indent="-342900" algn="just"/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as-IN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নেটওয়ার্কের সম</a:t>
            </a: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ষ্টি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342900" indent="-342900" algn="just"/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সংরক্ষণের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উপাদানের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pPr marL="342900" indent="-342900" algn="just"/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মেমোরি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কার্ড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  </a:t>
            </a:r>
            <a:endParaRPr lang="en-US" sz="4000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marL="342900" indent="-342900"/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3F513BBB-846C-4B84-9768-0A70011DD27E}"/>
              </a:ext>
            </a:extLst>
          </p:cNvPr>
          <p:cNvSpPr txBox="1"/>
          <p:nvPr/>
        </p:nvSpPr>
        <p:spPr>
          <a:xfrm>
            <a:off x="3200400" y="304800"/>
            <a:ext cx="2819400" cy="1015663"/>
          </a:xfrm>
          <a:prstGeom prst="rect">
            <a:avLst/>
          </a:prstGeom>
          <a:solidFill>
            <a:srgbClr val="D60093"/>
          </a:solidFill>
          <a:ln w="190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0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000" b="1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B4A11F9E-BCDC-4041-B790-F3C38DC3008F}"/>
              </a:ext>
            </a:extLst>
          </p:cNvPr>
          <p:cNvSpPr txBox="1"/>
          <p:nvPr/>
        </p:nvSpPr>
        <p:spPr>
          <a:xfrm>
            <a:off x="0" y="3051425"/>
            <a:ext cx="4419600" cy="320087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3600" b="1" dirty="0" err="1" smtClean="0">
                <a:solidFill>
                  <a:srgbClr val="DF21C8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পল্লবী</a:t>
            </a:r>
            <a:r>
              <a:rPr lang="en-US" sz="3600" b="1" dirty="0" smtClean="0">
                <a:solidFill>
                  <a:srgbClr val="DF21C8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DF21C8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রায়</a:t>
            </a:r>
            <a:r>
              <a:rPr lang="en-US" sz="3600" b="1" dirty="0" smtClean="0">
                <a:solidFill>
                  <a:srgbClr val="DF21C8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DF21C8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চৌধুরী</a:t>
            </a:r>
            <a:endParaRPr lang="en-US" sz="3600" b="1" dirty="0" smtClean="0">
              <a:solidFill>
                <a:srgbClr val="DF21C8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b="1" dirty="0" err="1" smtClean="0">
                <a:solidFill>
                  <a:srgbClr val="DF21C8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3600" b="1" dirty="0" smtClean="0">
                <a:solidFill>
                  <a:srgbClr val="DF21C8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DF21C8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3600" b="1" dirty="0" smtClean="0">
              <a:solidFill>
                <a:srgbClr val="DF21C8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b="1" dirty="0" err="1" smtClean="0">
                <a:solidFill>
                  <a:srgbClr val="DF21C8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আমড়াখাইর</a:t>
            </a:r>
            <a:r>
              <a:rPr lang="en-US" sz="3600" b="1" dirty="0" smtClean="0">
                <a:solidFill>
                  <a:srgbClr val="DF21C8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০১ স:প্রা:বিদ্যালয়</a:t>
            </a:r>
          </a:p>
          <a:p>
            <a:pPr algn="ctr"/>
            <a:r>
              <a:rPr lang="en-US" sz="3600" b="1" dirty="0" err="1" smtClean="0">
                <a:solidFill>
                  <a:srgbClr val="DF21C8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নবীগঞ্জ,হবিগঞ্জ</a:t>
            </a:r>
            <a:endParaRPr lang="en-US" sz="3600" b="1" dirty="0" smtClean="0">
              <a:solidFill>
                <a:srgbClr val="DF21C8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b="1" dirty="0" err="1" smtClean="0">
                <a:solidFill>
                  <a:srgbClr val="DF21C8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ইমেইল</a:t>
            </a:r>
            <a:r>
              <a:rPr lang="en-US" sz="3600" b="1" dirty="0" smtClean="0">
                <a:solidFill>
                  <a:srgbClr val="DF21C8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  <a:p>
            <a:pPr algn="ctr"/>
            <a:r>
              <a:rPr lang="en-US" sz="2200" b="1" dirty="0" smtClean="0">
                <a:solidFill>
                  <a:srgbClr val="DF21C8"/>
                </a:solidFill>
                <a:latin typeface="Calibri" pitchFamily="34" charset="0"/>
                <a:cs typeface="Calibri" pitchFamily="34" charset="0"/>
              </a:rPr>
              <a:t>pallobiroychowdhury93@gmail.com</a:t>
            </a:r>
            <a:endParaRPr lang="en-US" sz="2200" b="1" dirty="0">
              <a:solidFill>
                <a:srgbClr val="DF21C8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A7C5C0CA-9106-4138-BC1C-758DDB13E3F7}"/>
              </a:ext>
            </a:extLst>
          </p:cNvPr>
          <p:cNvSpPr txBox="1"/>
          <p:nvPr/>
        </p:nvSpPr>
        <p:spPr>
          <a:xfrm>
            <a:off x="4572000" y="2743201"/>
            <a:ext cx="4519534" cy="403187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bn-BD" sz="3200" b="1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3200" b="1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চতুর্থ</a:t>
            </a:r>
            <a:endParaRPr lang="bn-BD" sz="3200" b="1" dirty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200" b="1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বিষয়ঃবাংলাদেশ ও </a:t>
            </a:r>
            <a:r>
              <a:rPr lang="bn-BD" sz="3200" b="1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বিশ্বপরিচয়</a:t>
            </a:r>
            <a:endParaRPr lang="en-US" sz="3200" b="1" dirty="0" smtClean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b="1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অধ্যায়:দ্বাদশ</a:t>
            </a:r>
            <a:endParaRPr lang="en-US" sz="3200" b="1" dirty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b="1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পাঠের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শিরোনামঃ</a:t>
            </a:r>
            <a:r>
              <a:rPr lang="bn-BD" sz="3200" b="1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আমাদের জীবনে </a:t>
            </a:r>
            <a:r>
              <a:rPr lang="bn-BD" sz="3200" b="1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3200" b="1" dirty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b="1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পাঠ্যাংশ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200" b="1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প্রতিদিন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….</a:t>
            </a:r>
            <a:r>
              <a:rPr lang="en-US" sz="3200" b="1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আদান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প্রদান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পারি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3200" b="1" dirty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200" b="1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সময়ঃ৪৫ মিনিট</a:t>
            </a:r>
            <a:endParaRPr lang="en-US" sz="3200" b="1" dirty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 descr="IMG_20190201_16322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0"/>
            <a:ext cx="1905000" cy="2057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 descr="Screenshot_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39000" y="0"/>
            <a:ext cx="1905000" cy="2057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1672813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/>
          <p:nvPr/>
        </p:nvGrpSpPr>
        <p:grpSpPr>
          <a:xfrm>
            <a:off x="0" y="685800"/>
            <a:ext cx="8839200" cy="2438400"/>
            <a:chOff x="1243382" y="511492"/>
            <a:chExt cx="7062418" cy="2993708"/>
          </a:xfrm>
        </p:grpSpPr>
        <p:pic>
          <p:nvPicPr>
            <p:cNvPr id="12" name="Picture 11">
              <a:extLst>
                <a:ext uri="{FF2B5EF4-FFF2-40B4-BE49-F238E27FC236}">
                  <a16:creationId xmlns="" xmlns:a16="http://schemas.microsoft.com/office/drawing/2014/main" id="{3ECC3B97-2D15-4D1F-B704-261C1D3FAA2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34000" y="609600"/>
              <a:ext cx="2971800" cy="2895600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13" name="Right Arrow 12"/>
            <p:cNvSpPr/>
            <p:nvPr/>
          </p:nvSpPr>
          <p:spPr>
            <a:xfrm rot="20053376">
              <a:off x="1243382" y="511492"/>
              <a:ext cx="4287555" cy="2330955"/>
            </a:xfrm>
            <a:prstGeom prst="right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বাড়ির</a:t>
              </a:r>
              <a:r>
                <a:rPr lang="en-US" sz="54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54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কাজ</a:t>
              </a:r>
              <a:endParaRPr lang="en-US" sz="5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14" name="Rectangle 13"/>
          <p:cNvSpPr/>
          <p:nvPr/>
        </p:nvSpPr>
        <p:spPr>
          <a:xfrm>
            <a:off x="0" y="3886200"/>
            <a:ext cx="9144000" cy="1676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তোমার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বাড়িতে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তোমার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মা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–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বাবা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ব্যবহার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করেন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ত্রমন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দুটি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প্রযুক্তির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নাম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ত্ত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ব্যবহার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লিখে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আনবে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।</a:t>
            </a:r>
            <a:endParaRPr lang="en-US" sz="36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atellite-gif-6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rgbClr val="FF00FF"/>
          </a:solidFill>
        </p:spPr>
      </p:pic>
      <p:sp>
        <p:nvSpPr>
          <p:cNvPr id="3" name="Oval 2"/>
          <p:cNvSpPr/>
          <p:nvPr/>
        </p:nvSpPr>
        <p:spPr>
          <a:xfrm>
            <a:off x="0" y="0"/>
            <a:ext cx="6172200" cy="2514600"/>
          </a:xfrm>
          <a:prstGeom prst="ellipse">
            <a:avLst/>
          </a:prstGeom>
          <a:solidFill>
            <a:srgbClr val="33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সবাইকে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89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1905000" y="0"/>
            <a:ext cx="5486400" cy="1828800"/>
          </a:xfrm>
          <a:prstGeom prst="horizontalScroll">
            <a:avLst/>
          </a:prstGeom>
          <a:gradFill flip="none" rotWithShape="1">
            <a:gsLst>
              <a:gs pos="0">
                <a:srgbClr val="FF00FF">
                  <a:tint val="66000"/>
                  <a:satMod val="160000"/>
                </a:srgbClr>
              </a:gs>
              <a:gs pos="50000">
                <a:srgbClr val="FF00FF">
                  <a:tint val="44500"/>
                  <a:satMod val="160000"/>
                </a:srgbClr>
              </a:gs>
              <a:gs pos="100000">
                <a:srgbClr val="FF00FF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54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2967334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bn-BD" sz="3600" b="1" dirty="0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১১.২.২ </a:t>
            </a:r>
            <a:r>
              <a:rPr lang="en-US" sz="3600" b="1" dirty="0" err="1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</a:t>
            </a:r>
            <a:r>
              <a:rPr lang="en-US" sz="3600" b="1" dirty="0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ব্যবহারের</a:t>
            </a:r>
            <a:r>
              <a:rPr lang="en-US" sz="3600" b="1" dirty="0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3600" b="1" dirty="0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3600" b="1" dirty="0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সংরক্ষণ</a:t>
            </a:r>
            <a:r>
              <a:rPr lang="en-US" sz="3600" b="1" dirty="0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b="1" dirty="0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b="1" dirty="0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b="1" dirty="0" smtClean="0">
              <a:solidFill>
                <a:srgbClr val="FF00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bn-BD" sz="3600" b="1" dirty="0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১১.২.৩ </a:t>
            </a:r>
            <a:r>
              <a:rPr lang="en-US" sz="3600" b="1" dirty="0" err="1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সংগৃহীত</a:t>
            </a:r>
            <a:r>
              <a:rPr lang="en-US" sz="3600" b="1" dirty="0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3600" b="1" dirty="0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নিজে</a:t>
            </a:r>
            <a:r>
              <a:rPr lang="en-US" sz="3600" b="1" dirty="0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3600" b="1" dirty="0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ত্রবং</a:t>
            </a:r>
            <a:r>
              <a:rPr lang="en-US" sz="3600" b="1" dirty="0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অন্যের</a:t>
            </a:r>
            <a:r>
              <a:rPr lang="en-US" sz="3600" b="1" dirty="0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600" b="1" dirty="0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বিনিময়</a:t>
            </a:r>
            <a:r>
              <a:rPr lang="en-US" sz="3600" b="1" dirty="0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b="1" dirty="0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b="1" dirty="0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b="1" dirty="0">
              <a:solidFill>
                <a:srgbClr val="FF00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189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Scroll 1"/>
          <p:cNvSpPr/>
          <p:nvPr/>
        </p:nvSpPr>
        <p:spPr>
          <a:xfrm>
            <a:off x="533400" y="0"/>
            <a:ext cx="8229600" cy="1676400"/>
          </a:xfrm>
          <a:prstGeom prst="verticalScroll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এসো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ভিডিও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দেখি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--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990600"/>
          </a:xfrm>
          <a:prstGeom prst="rect">
            <a:avLst/>
          </a:prstGeom>
          <a:gradFill flip="none" rotWithShape="1">
            <a:gsLst>
              <a:gs pos="0">
                <a:srgbClr val="FF00FF">
                  <a:tint val="66000"/>
                  <a:satMod val="160000"/>
                </a:srgbClr>
              </a:gs>
              <a:gs pos="50000">
                <a:srgbClr val="FF00FF">
                  <a:tint val="44500"/>
                  <a:satMod val="160000"/>
                </a:srgbClr>
              </a:gs>
              <a:gs pos="100000">
                <a:srgbClr val="FF00FF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rgbClr val="3333CC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000" dirty="0" smtClean="0">
                <a:solidFill>
                  <a:srgbClr val="33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3333CC"/>
                </a:solidFill>
                <a:latin typeface="NikoshBAN" pitchFamily="2" charset="0"/>
                <a:cs typeface="NikoshBAN" pitchFamily="2" charset="0"/>
              </a:rPr>
              <a:t>পাঠ</a:t>
            </a:r>
            <a:endParaRPr lang="en-US" sz="6000" dirty="0">
              <a:solidFill>
                <a:srgbClr val="3333CC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0" y="990600"/>
            <a:ext cx="9144001" cy="5867400"/>
            <a:chOff x="0" y="990600"/>
            <a:chExt cx="9144001" cy="5867400"/>
          </a:xfrm>
        </p:grpSpPr>
        <p:pic>
          <p:nvPicPr>
            <p:cNvPr id="5" name="Picture 4" descr="images (16)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95600" y="5143500"/>
              <a:ext cx="3505200" cy="1714500"/>
            </a:xfrm>
            <a:prstGeom prst="rect">
              <a:avLst/>
            </a:prstGeom>
          </p:spPr>
        </p:pic>
        <p:pic>
          <p:nvPicPr>
            <p:cNvPr id="6" name="Picture 5" descr="images (9)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324600" y="2590800"/>
              <a:ext cx="2819400" cy="1981200"/>
            </a:xfrm>
            <a:prstGeom prst="rect">
              <a:avLst/>
            </a:prstGeom>
          </p:spPr>
        </p:pic>
        <p:pic>
          <p:nvPicPr>
            <p:cNvPr id="7" name="Picture 6" descr="download (1).jp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0" y="2743200"/>
              <a:ext cx="2895600" cy="1676400"/>
            </a:xfrm>
            <a:prstGeom prst="rect">
              <a:avLst/>
            </a:prstGeom>
          </p:spPr>
        </p:pic>
        <p:pic>
          <p:nvPicPr>
            <p:cNvPr id="8" name="Picture 7" descr="download (6).jp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324600" y="4572000"/>
              <a:ext cx="2819401" cy="2286000"/>
            </a:xfrm>
            <a:prstGeom prst="rect">
              <a:avLst/>
            </a:prstGeom>
          </p:spPr>
        </p:pic>
        <p:pic>
          <p:nvPicPr>
            <p:cNvPr id="9" name="Picture 8" descr="download (7).jpg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324600" y="990600"/>
              <a:ext cx="2819400" cy="1619250"/>
            </a:xfrm>
            <a:prstGeom prst="rect">
              <a:avLst/>
            </a:prstGeom>
          </p:spPr>
        </p:pic>
        <p:pic>
          <p:nvPicPr>
            <p:cNvPr id="10" name="Picture 9" descr="download (4).jpg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0" y="990600"/>
              <a:ext cx="2819400" cy="1743075"/>
            </a:xfrm>
            <a:prstGeom prst="rect">
              <a:avLst/>
            </a:prstGeom>
          </p:spPr>
        </p:pic>
        <p:pic>
          <p:nvPicPr>
            <p:cNvPr id="11" name="Picture 10" descr="download (9).jpg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0" y="4419600"/>
              <a:ext cx="2895600" cy="2438400"/>
            </a:xfrm>
            <a:prstGeom prst="rect">
              <a:avLst/>
            </a:prstGeom>
          </p:spPr>
        </p:pic>
        <p:pic>
          <p:nvPicPr>
            <p:cNvPr id="12" name="Picture 11" descr="images (3).jpg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2819400" y="990600"/>
              <a:ext cx="3505200" cy="1590675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/>
        </p:nvSpPr>
        <p:spPr>
          <a:xfrm>
            <a:off x="2895600" y="2590800"/>
            <a:ext cx="3429000" cy="2590800"/>
          </a:xfrm>
          <a:prstGeom prst="rect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NikoshBAN" pitchFamily="2" charset="0"/>
                <a:cs typeface="NikoshBAN" pitchFamily="2" charset="0"/>
              </a:rPr>
              <a:t>‘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জীবনে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’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ownload (15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9600"/>
            <a:ext cx="4876800" cy="1981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9" descr="download (15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6800" y="685800"/>
            <a:ext cx="4267200" cy="1828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TextBox 10"/>
          <p:cNvSpPr txBox="1"/>
          <p:nvPr/>
        </p:nvSpPr>
        <p:spPr>
          <a:xfrm>
            <a:off x="0" y="1"/>
            <a:ext cx="9144000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ভাল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ভাবে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--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914400" y="2514600"/>
            <a:ext cx="2667000" cy="6858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শিক্ষাক্ষেত্রে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5715000" y="2514600"/>
            <a:ext cx="2667000" cy="6096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চিকিৎসা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ক্ষেত্রে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3276600" y="5181600"/>
            <a:ext cx="2667000" cy="7620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কৃষিক্ষেত্রে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152400" y="3124200"/>
            <a:ext cx="8991600" cy="1981200"/>
            <a:chOff x="152400" y="3124200"/>
            <a:chExt cx="8991600" cy="198120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029200" y="3124200"/>
              <a:ext cx="4114800" cy="19812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21" name="Picture 20" descr="images_011.jp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52400" y="3200400"/>
              <a:ext cx="4724400" cy="1905000"/>
            </a:xfrm>
            <a:prstGeom prst="rect">
              <a:avLst/>
            </a:prstGeom>
          </p:spPr>
        </p:pic>
      </p:grpSp>
      <p:sp>
        <p:nvSpPr>
          <p:cNvPr id="22" name="TextBox 21"/>
          <p:cNvSpPr txBox="1"/>
          <p:nvPr/>
        </p:nvSpPr>
        <p:spPr>
          <a:xfrm>
            <a:off x="0" y="6324600"/>
            <a:ext cx="9144000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শিক্ষাক্ষেত্রে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,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চিকিৎসা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ব্যবসা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কৃষিক্ষেত্রে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ত্রসেছে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57200" y="6172200"/>
            <a:ext cx="822960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প্রযুক্তি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জীবনকে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সহজ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দিয়েছে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 tmFilter="0,0; .5, 1; 1, 1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 tmFilter="0,0; .5, 1; 1, 1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7" grpId="0" animBg="1"/>
      <p:bldP spid="22" grpId="0" animBg="1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971800" y="0"/>
            <a:ext cx="3657600" cy="838200"/>
          </a:xfrm>
          <a:prstGeom prst="roundRect">
            <a:avLst/>
          </a:prstGeom>
          <a:solidFill>
            <a:schemeClr val="bg1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স্যাটেলাইট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4876800"/>
            <a:ext cx="9144000" cy="1676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পৃথিবী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ব্যাপী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s-IN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তারহীন </a:t>
            </a:r>
            <a:r>
              <a:rPr lang="as-IN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যোগাযোগ </a:t>
            </a:r>
            <a:r>
              <a:rPr lang="as-IN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ব্যব</a:t>
            </a:r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স্থায়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স্যাটেলাইট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গুরুত্বপূর্ণ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ভূমিকা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পালন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করছে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4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-1" y="838200"/>
            <a:ext cx="9144001" cy="3733800"/>
            <a:chOff x="-1" y="838200"/>
            <a:chExt cx="9144001" cy="3733800"/>
          </a:xfrm>
        </p:grpSpPr>
        <p:pic>
          <p:nvPicPr>
            <p:cNvPr id="26" name="Picture 25" descr="download (8)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705600" y="838200"/>
              <a:ext cx="2438400" cy="3733800"/>
            </a:xfrm>
            <a:prstGeom prst="rect">
              <a:avLst/>
            </a:prstGeom>
          </p:spPr>
        </p:pic>
        <p:pic>
          <p:nvPicPr>
            <p:cNvPr id="25" name="Picture 24" descr="download (7)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810001" y="838200"/>
              <a:ext cx="2895600" cy="3733800"/>
            </a:xfrm>
            <a:prstGeom prst="rect">
              <a:avLst/>
            </a:prstGeom>
          </p:spPr>
        </p:pic>
        <p:pic>
          <p:nvPicPr>
            <p:cNvPr id="27" name="Picture 26" descr="download (11).jp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-1" y="838200"/>
              <a:ext cx="3810001" cy="373380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5334000"/>
            <a:ext cx="9144000" cy="144655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আলেকজান্ডার</a:t>
            </a:r>
            <a:r>
              <a:rPr lang="en-US" sz="4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গ্রাহাম</a:t>
            </a:r>
            <a:r>
              <a:rPr lang="en-US" sz="4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বেল</a:t>
            </a:r>
            <a:r>
              <a:rPr lang="en-US" sz="4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- ১৮৭৬ </a:t>
            </a:r>
            <a:r>
              <a:rPr lang="en-US" sz="4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4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টেলিফোন</a:t>
            </a:r>
            <a:r>
              <a:rPr lang="en-US" sz="4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আবিষ্কার</a:t>
            </a:r>
            <a:r>
              <a:rPr lang="en-US" sz="4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4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44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0" y="-1"/>
            <a:ext cx="9144000" cy="4953001"/>
            <a:chOff x="0" y="-1"/>
            <a:chExt cx="9144000" cy="4953001"/>
          </a:xfrm>
        </p:grpSpPr>
        <p:pic>
          <p:nvPicPr>
            <p:cNvPr id="11" name="Picture 10" descr="download (5)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-1"/>
              <a:ext cx="4724400" cy="4953001"/>
            </a:xfrm>
            <a:prstGeom prst="rect">
              <a:avLst/>
            </a:prstGeom>
          </p:spPr>
        </p:pic>
        <p:pic>
          <p:nvPicPr>
            <p:cNvPr id="12" name="Picture 11" descr="download (4)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724400" y="0"/>
              <a:ext cx="4419600" cy="495300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666" y="457200"/>
            <a:ext cx="4132119" cy="3581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53000" y="609600"/>
            <a:ext cx="4013404" cy="3429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3" name="Rectangle 12"/>
          <p:cNvSpPr/>
          <p:nvPr/>
        </p:nvSpPr>
        <p:spPr>
          <a:xfrm>
            <a:off x="0" y="4191000"/>
            <a:ext cx="4114801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টেলিভিশনের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দেশ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বিদেশের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অনুষ্ঠান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পারি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/>
          </a:p>
        </p:txBody>
      </p:sp>
      <p:sp>
        <p:nvSpPr>
          <p:cNvPr id="14" name="Rectangle 13"/>
          <p:cNvSpPr/>
          <p:nvPr/>
        </p:nvSpPr>
        <p:spPr>
          <a:xfrm>
            <a:off x="4800600" y="4495800"/>
            <a:ext cx="4343400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রেডিওর মাধ্যমে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সংবাদ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পেয়ে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থাকি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1405</TotalTime>
  <Words>376</Words>
  <Application>Microsoft Office PowerPoint</Application>
  <PresentationFormat>On-screen Show (4:3)</PresentationFormat>
  <Paragraphs>80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Median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Sagar</dc:creator>
  <cp:lastModifiedBy>Windows User</cp:lastModifiedBy>
  <cp:revision>62</cp:revision>
  <dcterms:created xsi:type="dcterms:W3CDTF">2006-08-16T00:00:00Z</dcterms:created>
  <dcterms:modified xsi:type="dcterms:W3CDTF">2020-05-14T18:17:55Z</dcterms:modified>
</cp:coreProperties>
</file>