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2DBB-81D8-4316-9C19-FC18F180621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FB5F-4074-4DE5-AE07-67480398F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4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2DBB-81D8-4316-9C19-FC18F180621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FB5F-4074-4DE5-AE07-67480398F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9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2DBB-81D8-4316-9C19-FC18F180621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FB5F-4074-4DE5-AE07-67480398F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7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2DBB-81D8-4316-9C19-FC18F180621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FB5F-4074-4DE5-AE07-67480398F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0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2DBB-81D8-4316-9C19-FC18F180621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FB5F-4074-4DE5-AE07-67480398F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7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2DBB-81D8-4316-9C19-FC18F180621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FB5F-4074-4DE5-AE07-67480398F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0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2DBB-81D8-4316-9C19-FC18F180621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FB5F-4074-4DE5-AE07-67480398F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2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2DBB-81D8-4316-9C19-FC18F180621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FB5F-4074-4DE5-AE07-67480398F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2DBB-81D8-4316-9C19-FC18F180621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FB5F-4074-4DE5-AE07-67480398F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2DBB-81D8-4316-9C19-FC18F180621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FB5F-4074-4DE5-AE07-67480398F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9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2DBB-81D8-4316-9C19-FC18F180621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DFB5F-4074-4DE5-AE07-67480398F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2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D2DBB-81D8-4316-9C19-FC18F180621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DFB5F-4074-4DE5-AE07-67480398F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1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7097" y="849085"/>
            <a:ext cx="9653452" cy="5290457"/>
          </a:xfrm>
        </p:spPr>
        <p:txBody>
          <a:bodyPr/>
          <a:lstStyle/>
          <a:p>
            <a:pPr algn="l"/>
            <a:r>
              <a:rPr lang="en-US" sz="6600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শুভেচ্ছা</a:t>
            </a:r>
            <a:r>
              <a:rPr lang="en-US" sz="6600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6600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অভিনন্দন</a:t>
            </a:r>
            <a:r>
              <a:rPr lang="en-US" sz="6600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সকলকে</a:t>
            </a:r>
            <a:endParaRPr lang="en-US" sz="6600" dirty="0" smtClean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নবম-দশম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শ্রেণীর</a:t>
            </a:r>
            <a:endParaRPr lang="en-US" sz="36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আই.সি.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টি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.-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তৃতীয়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অধ্যায়</a:t>
            </a:r>
            <a:endParaRPr lang="en-US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আমার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শিক্ষায়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ইন্টারনেট</a:t>
            </a:r>
            <a:endParaRPr lang="en-US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l"/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-----------------------------------------------------------------</a:t>
            </a: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l"/>
            <a:r>
              <a:rPr lang="en-US" u="sng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প্রস্তুতকারক</a:t>
            </a:r>
            <a:r>
              <a:rPr lang="en-US" u="sng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u="sng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পরিবেশকঃ</a:t>
            </a:r>
            <a:endParaRPr lang="en-US" u="sng" dirty="0" smtClean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l"/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মোঃ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মোর্শেদ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খান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algn="l"/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সহকারী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শিক্ষক-আই.সি.টি</a:t>
            </a:r>
            <a:endParaRPr lang="en-US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l"/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টাইগার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মাধ্যমিক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বিদ্যালয়,কৃষ্ণকাঠী,ঝালকাঠী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926" y="3624940"/>
            <a:ext cx="1672046" cy="208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9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897" y="731520"/>
            <a:ext cx="10543903" cy="5445443"/>
          </a:xfrm>
        </p:spPr>
        <p:txBody>
          <a:bodyPr/>
          <a:lstStyle/>
          <a:p>
            <a:pPr marL="0" indent="0" algn="just">
              <a:buNone/>
            </a:pPr>
            <a:r>
              <a:rPr lang="en-US" u="sng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ইন্টারনেটঃ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ইন্টারনেট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শুরু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হয়েছিল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আরপানেট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একটা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গোয়েন্দা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সংস্থা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ব্যবহার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১৯৬৯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সালে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সবার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জন্য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উন্মুক্ত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এ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নেটওয়ার্কটি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আজকাল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পড়াশুনা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ইন্টারনেটের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ওপর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নির্ভরশীল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হয়ে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পড়েছে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গুগল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সার্চ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ইঞ্জিনে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সার্চ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দিলে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সকল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তথ্যই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আমাদের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সামনে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আসে,যা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একসময়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মানুষের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চিন্তার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বাইরে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ছিল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u="sng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ডিজিটাল</a:t>
            </a:r>
            <a:r>
              <a:rPr lang="en-US" u="sng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কনটেন্টঃ</a:t>
            </a:r>
            <a:r>
              <a:rPr lang="en-US" u="sng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কনটেন্ট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যদি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ডিজিটাল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উপাত্ত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আকারে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বিরাজ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প্রকাশিত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কিংবা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প্রেরিত-গহীত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তাহলে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সেটিই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ডিজিটাল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কনটেন্ট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একে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চারটি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ভাগে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ভাগ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যায়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</a:p>
          <a:p>
            <a:pPr algn="just"/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টেক্সড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লিখিত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কনটেন্ট</a:t>
            </a:r>
            <a:endParaRPr lang="en-US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just"/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ছবি</a:t>
            </a:r>
            <a:endParaRPr lang="en-US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just"/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শব্দ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অডিও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endParaRPr lang="en-US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just"/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ভিডিও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এনিমেশন</a:t>
            </a:r>
            <a:endParaRPr lang="en-US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pPr marL="0" indent="0" algn="just">
              <a:buNone/>
            </a:pPr>
            <a:r>
              <a:rPr lang="en-US" u="sng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ই-</a:t>
            </a:r>
            <a:r>
              <a:rPr lang="en-US" u="sng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বুকঃ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ইলেকট্রনিক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বুক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মুদ্রিত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বইয়ের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ইলেকট্রনিক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রুপ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এগুলো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রিড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রিডার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প্রয়োজন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অ্যামাজন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ডটকম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কিন্ডল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বেশ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জনপ্রিয়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তাৎক্ষণিকভাবে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তথ্য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পাওয়া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যায়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লাইব্রেরী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কক্ষের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প্রয়োজন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নেই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সহজে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সংরক্ষন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যায়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স্থানান্তরযোগ্য,অনুসন্ধান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সহজতর,শিপিং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প্যাকিং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খরচ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নেই।সহজে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বিক্রয়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ও ‍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বিতরনযোগ্য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মুদ্রনযোগ্য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ই-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বুক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নিমোক্ত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পাঁচটি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ভাগে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ভাগ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যায়ঃ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</a:p>
          <a:p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মুদ্রিত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বইয়ের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হুবহু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প্রতিলিপি</a:t>
            </a:r>
            <a:endParaRPr lang="en-US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শুধু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অনলাইনে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পড়া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যায়</a:t>
            </a:r>
            <a:endParaRPr lang="en-US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মুদ্রিত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কিন্তু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কিছুটা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বাড়তি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সুবিধাসহ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ই-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বুক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চৌকস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ই-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বুক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ই-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বুকের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অ্যাপস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68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531481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আমরা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সহজেই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ই-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বুকের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সাইটে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গিয়া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আমাদের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প্রয়োজন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মতো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বইটি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ডাউনলোড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রিডারের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পড়তে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পারি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book.gov.bd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সাইটে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পাই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907177"/>
            <a:ext cx="9768840" cy="391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8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137" y="806721"/>
            <a:ext cx="10617926" cy="54634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পরবর্তীতে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আমরা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নিচের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দিকের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ট্যাবগুলোতে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ক্লিক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আমাদের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প্রয়োজন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অনুযায়ী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বইগুলো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ব্যবহার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করি</a:t>
            </a: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731" y="1878296"/>
            <a:ext cx="8908869" cy="439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9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আই.সি.টি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দক্ষতা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উন্নয়নে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নিজেকে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অফিস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সফটওয়্যার,ইন্টারনেট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ব্যবহার,ই-মেইল,সামাজিক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যোগাযোগ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সব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ক্ষেত্রেই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দক্ষ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হতে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হবে।কম্পিউটারে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আছে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কল্পনাতীত।এর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ক্ষেত্রগুলো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কম্পিউটার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সায়েন্স,কম্পিউটার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ইঞ্জিনিয়ারিং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অফিস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অটোমেশন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সিস্টেম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ডিজাইন,আর্টিফিশিয়াল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ইন্টিলিজেন্স,রোবোটিক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ইঞ্জিনিয়ারিং,মোবাইল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কমিউনিকেশন,ডেটা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কমিউনিকেশন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এমন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হাজার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ক্যারিয়ার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এছাড়া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রয়েছে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ফ্রিল্যান্সিং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মুক্ত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পেশার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ব্যবস্থা।দেশে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বাইরের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ঘরে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বসেই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উপার্জনের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সুবর্ন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সুযোগ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0" indent="0" algn="just">
              <a:buNone/>
            </a:pPr>
            <a:endParaRPr lang="en-US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 algn="ctr">
              <a:buNone/>
            </a:pPr>
            <a:r>
              <a:rPr lang="en-US" sz="6000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r>
              <a:rPr lang="en-US" sz="6000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সকলকে</a:t>
            </a:r>
            <a:endParaRPr lang="en-US" sz="6000" dirty="0" smtClean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85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290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Kalpurush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Rashed Khan</dc:creator>
  <cp:lastModifiedBy>Md. Rashed Khan</cp:lastModifiedBy>
  <cp:revision>19</cp:revision>
  <dcterms:created xsi:type="dcterms:W3CDTF">2020-05-15T14:22:43Z</dcterms:created>
  <dcterms:modified xsi:type="dcterms:W3CDTF">2020-05-15T15:44:47Z</dcterms:modified>
</cp:coreProperties>
</file>