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0"/>
  </p:notesMasterIdLst>
  <p:sldIdLst>
    <p:sldId id="257" r:id="rId2"/>
    <p:sldId id="256" r:id="rId3"/>
    <p:sldId id="258" r:id="rId4"/>
    <p:sldId id="260" r:id="rId5"/>
    <p:sldId id="262" r:id="rId6"/>
    <p:sldId id="263" r:id="rId7"/>
    <p:sldId id="261" r:id="rId8"/>
    <p:sldId id="259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u Taleb" initials="A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4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2E75-B711-4D47-80CE-5B8E77EE7244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C2F55-94E3-4C71-8900-366258333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88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8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544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734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8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67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6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72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48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1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52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3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58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34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2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77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0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mond 6"/>
          <p:cNvSpPr/>
          <p:nvPr/>
        </p:nvSpPr>
        <p:spPr>
          <a:xfrm>
            <a:off x="381000" y="381000"/>
            <a:ext cx="8305800" cy="6019800"/>
          </a:xfrm>
          <a:prstGeom prst="diamond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25400" dist="12700" dir="13500000">
              <a:srgbClr val="000000">
                <a:alpha val="45000"/>
              </a:srgb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 smtClean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10000" dirty="0" err="1" smtClean="0">
                <a:latin typeface="SutonnyMJ" pitchFamily="2" charset="0"/>
                <a:cs typeface="SutonnyMJ" pitchFamily="2" charset="0"/>
              </a:rPr>
              <a:t>vMZg</a:t>
            </a:r>
            <a:endParaRPr lang="en-US" sz="10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 advTm="5000">
    <p:blinds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আব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5" y="1647825"/>
            <a:ext cx="1743075" cy="2619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-76200"/>
            <a:ext cx="39624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আবু জাফর ওবায়দুল্লাহ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8700" y="858113"/>
            <a:ext cx="3800475" cy="44012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সাত নরীর হার, কখনো সুর, কমলের চোখ, আমি কিংবদন্তীর কথা বলছি, আমার সময়, সহিষ্ণু প্রতীক্ষা, বৃষ্টি ও সাহসী পুরুষের জন্য প্রার্থনা ইত্যাদি।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6355" y="5387310"/>
            <a:ext cx="3910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২০০১ সালের ১৯শে মার্চ।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4500" y="381000"/>
            <a:ext cx="1104900" cy="4771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¥ t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252" y="881019"/>
            <a:ext cx="2431061" cy="4771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1932wLªóv‡ã,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00395" y="914400"/>
            <a:ext cx="3233605" cy="38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ewikvj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kn‡i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1371600"/>
            <a:ext cx="1181100" cy="4755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ckv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t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1524000"/>
            <a:ext cx="2609850" cy="27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Aa¨vcbv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wmwfj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mvwf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©‡m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hvM`vb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D”Pc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‡`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mgvmxb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4047797"/>
            <a:ext cx="1181100" cy="4480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t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4512577"/>
            <a:ext cx="2652713" cy="12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ইংরেজি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সাহিত্যে এম এ পাস করেন।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15000" y="381000"/>
            <a:ext cx="167640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MÖন্থ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t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000" y="4876800"/>
            <a:ext cx="198120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g„Z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t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শহি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533400"/>
            <a:ext cx="4038600" cy="548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কুমড়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3886200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 Same Side Corner Rectangle 4"/>
          <p:cNvSpPr/>
          <p:nvPr/>
        </p:nvSpPr>
        <p:spPr>
          <a:xfrm>
            <a:off x="4648200" y="228600"/>
            <a:ext cx="4038600" cy="2438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0" y="3048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“কুমড়ো ফুলে-ফুলে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নুয়ে পড়েছে লতাটা, 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সজনে ডাঁটায় 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ভরে গেছে গাছটা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সজন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895600"/>
            <a:ext cx="44577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ুমড়ো বড়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52578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5486400" y="457200"/>
            <a:ext cx="34290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86400" y="533401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 আমি</a:t>
            </a:r>
          </a:p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ডালের বড়ি শুকিয়ে রেখেছি।</a:t>
            </a:r>
          </a:p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খোকা তুই কবে আসবি? </a:t>
            </a:r>
          </a:p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কবে ছুটি?”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ডালে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52700"/>
            <a:ext cx="8686800" cy="40005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চিট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724400" cy="63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029200" y="622042"/>
            <a:ext cx="388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চিঠিটা তার পকেটে ছিল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ছেঁড়া আর রক্তে ভেজা।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“মাগো, ওরা বলে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সবার কথা কেড়ে নেবে।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তোমার কোলে শুয়ে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গল্প শুনতে দেবে না।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বলো, মা,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তাই কি হয়?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থ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িন্ন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38100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খ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8601"/>
            <a:ext cx="4381500" cy="3048000"/>
          </a:xfrm>
          <a:prstGeom prst="rect">
            <a:avLst/>
          </a:prstGeom>
        </p:spPr>
      </p:pic>
      <p:pic>
        <p:nvPicPr>
          <p:cNvPr id="4" name="Picture 3" descr="নারকে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581400"/>
            <a:ext cx="33528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506212"/>
            <a:ext cx="495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নারকেলের চিড়ে কোটে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উড়কি ধানের মুড়কি ভাজে,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এটা-সেটা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আরও কত কী!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তার খোকা যে বাড়ি ফিরবে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ক্লান্ত খোকা।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মা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63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457200" y="381000"/>
            <a:ext cx="8229600" cy="5943600"/>
          </a:xfrm>
          <a:prstGeom prst="star6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>
            <a:scene3d>
              <a:camera prst="isometricOffAxis2Lef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nv‡dR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838200" y="498764"/>
            <a:ext cx="7315200" cy="1864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67000" y="2362200"/>
            <a:ext cx="3124200" cy="388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76297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</a:rPr>
              <a:t>‡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</a:rPr>
              <a:t>gv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</a:rPr>
              <a:t> t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</a:rPr>
              <a:t>Gbvgyj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</a:rPr>
              <a:t>nK</a:t>
            </a:r>
            <a:endParaRPr lang="en-US" sz="3200" dirty="0" smtClean="0">
              <a:solidFill>
                <a:schemeClr val="bg1"/>
              </a:solidFill>
              <a:latin typeface="SutonnyMJ" pitchFamily="2" charset="0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PwjZvi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Avãv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AvdQvi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ZvjyK`vi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gwnjv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vwLj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`&amp;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ivmv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PzbviæNvU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nweMÄ|01793171449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22" y="2514600"/>
            <a:ext cx="3110778" cy="3649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1828800" y="457200"/>
            <a:ext cx="5791200" cy="2971800"/>
          </a:xfrm>
          <a:prstGeom prst="snip2Same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45855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অষ্টম শ্রেণি</a:t>
            </a:r>
          </a:p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 ১ম পত্র</a:t>
            </a:r>
          </a:p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তারিখঃ 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14</a:t>
            </a:r>
            <a:r>
              <a:rPr lang="bn-IN" sz="40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/ 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05</a:t>
            </a:r>
            <a:r>
              <a:rPr lang="bn-IN" sz="40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/ 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2020</a:t>
            </a:r>
            <a:r>
              <a:rPr lang="bn-IN" sz="40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ইং</a:t>
            </a:r>
            <a:endParaRPr lang="en-US" sz="4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429000"/>
            <a:ext cx="8763000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81534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60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ভাষ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647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ভাষা ছব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153400" cy="579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866900" y="43723"/>
            <a:ext cx="48006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1536" y="525597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আজকের পাঠঃ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886200" y="1447800"/>
            <a:ext cx="4724400" cy="1905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মাগো ওরা বলে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জাহানারা ইমা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3048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কন্য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429000"/>
            <a:ext cx="33147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685800"/>
            <a:ext cx="7772401" cy="541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926842"/>
            <a:ext cx="7391400" cy="501675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chemeClr val="tx2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</a:p>
          <a:p>
            <a:r>
              <a:rPr lang="bn-IN" sz="4000" dirty="0" smtClean="0">
                <a:ln>
                  <a:solidFill>
                    <a:schemeClr val="tx2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১। কবি পরিচিতি বলতে </a:t>
            </a:r>
            <a:r>
              <a:rPr lang="bn-IN" sz="4000" dirty="0" smtClean="0">
                <a:ln>
                  <a:solidFill>
                    <a:schemeClr val="tx2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chemeClr val="tx2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000" dirty="0" smtClean="0">
              <a:ln>
                <a:solidFill>
                  <a:schemeClr val="tx2"/>
                </a:solidFill>
              </a:ln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n>
                  <a:solidFill>
                    <a:schemeClr val="tx2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২।ভাষা আন্দোলনে যাঁরা শহিদ হয়েছে তাদের কথা জানতে </a:t>
            </a:r>
            <a:r>
              <a:rPr lang="bn-IN" sz="4000" dirty="0" smtClean="0">
                <a:ln>
                  <a:solidFill>
                    <a:schemeClr val="tx2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chemeClr val="tx2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000" dirty="0" smtClean="0">
              <a:ln>
                <a:solidFill>
                  <a:schemeClr val="tx2"/>
                </a:solidFill>
              </a:ln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n>
                  <a:solidFill>
                    <a:schemeClr val="tx2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৩। ভাষা আন্দোলনে নিহত সন্তানের জন্য মায়ের মনের তীব্র বেদনার কথা জানতে </a:t>
            </a:r>
            <a:r>
              <a:rPr lang="bn-IN" sz="4000" dirty="0" smtClean="0">
                <a:ln>
                  <a:solidFill>
                    <a:schemeClr val="tx2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chemeClr val="tx2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000" dirty="0" smtClean="0">
              <a:ln>
                <a:solidFill>
                  <a:schemeClr val="tx2"/>
                </a:solidFill>
              </a:ln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n>
                  <a:solidFill>
                    <a:schemeClr val="tx2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৪।১৯৫২ সালের একুশে ফেব্রুয়ারির ভাষা আন্দোলন সম্পর্কে জানতে </a:t>
            </a:r>
            <a:r>
              <a:rPr lang="bn-IN" sz="4000" dirty="0" smtClean="0">
                <a:ln>
                  <a:solidFill>
                    <a:schemeClr val="tx2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chemeClr val="tx2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ln>
                <a:solidFill>
                  <a:schemeClr val="tx2"/>
                </a:solidFill>
              </a:ln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2">
      <a:dk1>
        <a:srgbClr val="C0504D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339</TotalTime>
  <Words>259</Words>
  <Application>Microsoft Office PowerPoint</Application>
  <PresentationFormat>On-screen Show (4:3)</PresentationFormat>
  <Paragraphs>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SutonnyMJ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 Taleb</dc:creator>
  <cp:lastModifiedBy>ENAMUL</cp:lastModifiedBy>
  <cp:revision>44</cp:revision>
  <dcterms:created xsi:type="dcterms:W3CDTF">2006-08-16T00:00:00Z</dcterms:created>
  <dcterms:modified xsi:type="dcterms:W3CDTF">2020-05-15T11:25:05Z</dcterms:modified>
</cp:coreProperties>
</file>