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tif" ContentType="image/tiff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4" r:id="rId2"/>
    <p:sldId id="283" r:id="rId3"/>
    <p:sldId id="273" r:id="rId4"/>
    <p:sldId id="269" r:id="rId5"/>
    <p:sldId id="261" r:id="rId6"/>
    <p:sldId id="278" r:id="rId7"/>
    <p:sldId id="257" r:id="rId8"/>
    <p:sldId id="258" r:id="rId9"/>
    <p:sldId id="260" r:id="rId10"/>
    <p:sldId id="264" r:id="rId11"/>
    <p:sldId id="262" r:id="rId12"/>
    <p:sldId id="263" r:id="rId13"/>
    <p:sldId id="267" r:id="rId14"/>
    <p:sldId id="272" r:id="rId15"/>
    <p:sldId id="275" r:id="rId16"/>
    <p:sldId id="276" r:id="rId17"/>
    <p:sldId id="28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5B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39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5-07T06:03:03.875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fitToCurve" value="1"/>
    </inkml:brush>
  </inkml:definitions>
  <inkml:trace contextRef="#ctx0" brushRef="#br0">2607 0 0,'0'33'31</inkml:trace>
  <inkml:trace contextRef="#ctx0" brushRef="#br0" timeOffset="7964">3777 200 0,'33'0'172,"-33"-33"-157,34 33 1,-1 0-16,1 0 31,-1 0-15,0 0-1,1 0 1,-1 0 390,1 0-359,-1 0 47,1 0-78,-1 0-1,0 0 16,1 0-31,-1 0 141,1 0-110,-1 0-15,0 0-16,1 0 16,-1 0 77,1 0-77,-1 0-16,1 0 16,-1 0-1,0 0 48,1 0-32,-1 0 16,1 0-32,-1 33 157,1-33-156,-1 0-16,-33 34 16,33-34-16,1 0 15,-1 0 1,1 0 93,-1 0-78,0 0-15,1 0 156,-1 0-141,-33 33-31,34-33 16,-1 0 93,1 0-62,-1 0-16,-33 34 188,33-34-172,1 0 125,-1 0-16,1 0-140,-34 33 15,33-33-15,1 0 437,-34 33-453,33-33 15,-33 34 438,-33-1-437,-1-33 15,1 34-15,-1-34 0,1 0-1,-1 0 1,1 0 15,0 0-31,-1 0 16,1 33-1,-1-33 1,1 0-16,-1 0 16,-32 0-1,32 0 1,1 0-1,-1 0-15,1 0 16,-34 0-16,0 0 16,34 0-1,-1 0 1,1 0 0,0 0-1,-1 0 1,1 0-1,-1 0 1,1 0 0,-1 0-1,1 0 32,0 0-16,-1 0-15,1 0 0,33-33 46,-34 33-46,34-34-1,-33 34 1,0 0 0,-1-33 46,1 33-31,-1 0-15,1 0 0,-1 0-1,1 0-15,0 0 16,-1 0-16,1 0 16,-34 0-1,33 0 1,1 0-1,0 0 1,-1 0 0,-33 0-16,34 0 15,0 0-15,-1 0 16,1 0-16,-1 0 16,1 0-1,-1 0 1,1 0 15,0 0-15,-1 0-16,1 0 15,-1 0 1,1 0 0,-1 0-1,1 0 1,0 0-1,-1 0 1,1 0 0,-1 0-1,1 0 1,0 0 15,33-34 157,33 34-188,34-33 15,33 33-15,0 0 16,-66 0-16,66 0 16,-33-33-1,-34 33 1,1 0 15,-1 0-15,1 0-1,-1 0 17,0 0-1,1 0 16,-1 0-16,1 0-15,-1 0-1,0 0-15,1 0 16,-1 0-16,1 0 15,-68 0 126,1 0-125,-1 0-16,-66 0 15,33 0-15,-33 0 16,0 0 0,33 0-1,34 0 1,-1 0-16,1 0 15,-1 0-15,1 0 16,-1 0-16,1 0 16,-34 0-16,34 0 15,-1 0-15,1 0 16,0 0 0,-1-34-1,1 34 1,-34 0-1,0 0-15,0 0 16,0 0 0,0 0-1,34 0-15,0 0 16,-1 0-16,-33 0 16,34 0-16,0 0 15,-1 0 1,1 0-1,-1 0 17,1 0-17,-1 0 1,1 0-16,0 0 16,-1 0-1,1 0 32,-1 0-31,-33 0-1,34 0-15,-67 0 16,66 0 0,1 0-16,0 0 31,-1 0-31,1 0 15,-1 0-15,-66 0 16,67 0-16,-68 0 16,34 0-16,-33 0 15,67 0 1,-1 0-16,1 0 16,0 0-1,-34 0 1,33 0-16,-66 0 15,33 0-15,0 0 16,0 0 0,34 0-1,-34 0 32,34 0-31,-1 0-1,1 0-15,0 0 16,-1 0 0,1 0 15,-1 0-31,1 0 16,-1 0-16,1 0 15,0 0 1,-1 0-1,1 0 32,-1 0-31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5-07T06:11:42.023"/>
    </inkml:context>
    <inkml:brush xml:id="br0">
      <inkml:brushProperty name="width" value="0.1" units="cm"/>
      <inkml:brushProperty name="height" value="0.1" units="cm"/>
      <inkml:brushProperty name="color" value="#CCCCFF"/>
      <inkml:brushProperty name="fitToCurve" value="1"/>
    </inkml:brush>
  </inkml:definitions>
  <inkml:trace contextRef="#ctx0" brushRef="#br0">0 33 0,'33'0'187,"34"0"-155,-34 0-32,1 0 15,-1 0 1,1 0 78,-1 0 62,1-33-156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5-07T04:15:59.970"/>
    </inkml:context>
    <inkml:brush xml:id="br0">
      <inkml:brushProperty name="width" value="0.3" units="cm"/>
      <inkml:brushProperty name="height" value="0.6" units="cm"/>
      <inkml:brushProperty name="color" value="#893705"/>
      <inkml:brushProperty name="tip" value="rectangle"/>
      <inkml:brushProperty name="rasterOp" value="maskPen"/>
      <inkml:brushProperty name="fitToCurve" value="1"/>
    </inkml:brush>
  </inkml:definitions>
  <inkml:trace contextRef="#ctx0" brushRef="#br0">2741 2741 0,'33'-34'16,"0"34"-1,1 0 1,-1 0-16,34-33 15,0 0-15,0 33 16,67 0-16,-101 0 16,0-34-16,1 34 15,66 0-15,-33-33 16,0 33 0,66 0-1,-32 0 1,-68 0-16,1 0 15,32-34-15,1 34 32,-33 0-17,-1 0-15,67 0 16,-66 0-16,33 0 16,-1-33-16,35 33 15,32-34-15,1 1 16,-34 33-16,101 0 15,-67-33 1,-34-1-16,0 1 16,-33-1-16,-67 1 15,33 33 1,34-33 15,33 33-15,1-34-16,-1 34 15,34-33-15,-101 33 16,34-34-16,0 34 16,0 0-1,-1-67-15,68 67 16,-34-100 0,-33 67-1,67-68-15,-34 101 16,0-66-16,1 32 15,-1 1-15,-67-1 16,34 1-16,33 0 16,34-68-16,-67 68 15,-34-1 1,-33 68 140,-33-1-125,0 1-31,-1-1 16,1 1-16,-101-1 16,67 0-16,0 1 15,34-1-15,-34 1 16,34-34-16,-34 33 16,-67-33-1,67 0 1,0 33-16,34-33 15,-67 0-15,33 34 16,-67-34 0,67 33-16,-33-33 15,33 34-15,-100 33 16,67-34 0,33-33-1,34 0 1,-34 33-16,-67-33 15,67 67 1,34-67-16,-34 0 16,-33 34-16,-34-34 15,34 0 1,66 0 0,-66 0-16,0 33 15,0-33-15,66 0 16,-33 0-16,1 0 15,32 0 1,-66 0-16,66 0 16,-32 34-16,-35-34 31,1 0-31,-67 0 16,67 0-1,66 0 1,-66 0-16,67 0 15,-68 0 1,68 0-16,-34 0 16,34 33-1,-1-33-15,1 33 16,-101 34 0,101-67-16,-68 34 15,68-34-15,-101 66 16,101-66-1,-34 0 32,-33 0-47,-34 67 16,0-67-16,34 0 16,33 0-1,-66 0-15,32 34 16,68-34-16,0 0 15,-1 0-15,1 0 32,-1 0-17,-99 67 1,66-67 0,33 0-16,1 0 46,-1 0-46,-32 0 16,-35 0-16,68 0 16,0 0-16,-1 0 15,1 0-15,-1 33 47,1-33-31,-34 0-16,-67 0 31,101 0-31,-67 0 16,66 0-16,-33 0 15,1 0-15,32 0 110,1 0-110,-68 0 15,68 33 1,33 1-16,-67-34 16,34 0-16,-34 0 15,0 0 32,34 0-47,-34 0 16,0 0-1,34 0-15,-1 0 16,34-34 421,34-32-390,-34 32-31,33 34 0,0 0-1,-33-33-15,34 33 31,33-34-15,-34 34-16,101-33 16,-1 33-1,-32-34 1,-68 34-16,67-33 16,-66 0-16,66-1 15,-67 34-15,1 0 16,-1 0 93,1 0-62,-1 0-47,1 0 16,66-33-16,0 33 15,0 0-15,-66-34 16,-1 34-16,34 0 16,-34 0-16,1 0 15,-1 0 48,1-33-48,-1 0 1,34 33-16,67 0 16,-67-67-16,-34 67 15,34 0 1,66-34-1,-66 34 1,-33 0 0,-1 0-16,1 0 15,32 0 1,68-67 0,0 67-1,-67 0-15,-1 0 16,1 0-16,134-33 15,-67 0-15,66-1 16,-33 34-16,34-33 16,-68-1-16,1 1 15,-101 33-15,68 0 16,-68 0 0,1-34-1,-1 34-15,0-33 16,1 33-16,-34 33 156,0 1-156,-34 33 16,34 0-16,-66-34 15,-1 0-15,0 1 16,-33-1-16,66 1 16,-66-34-16,0 33 15,-1-33 1,-66 0-16,-33 0 15,-34 34-15,0-1 16,-33 34-16,66-34 16,0 1-16,34-1 15,34 0-15,99-33 16,-33 34-16,67-1 16,-66 1-1,-1-1-15,33 1 16,-99-34-16,32 0 15,35 33 1,-68-33-16,-33 33 16,33-33-16,-66 0 15,66 34-15,100-34 16,-32 0-16,32 0 16,34 33 46,0-100 16,0 34-62,0-34-16,0 34 15,0-34-15,0 33 16,0 1-16,0 0 16,34-34 15,-34 0-15,0 34-1,33 33 1,-33-67 31,0 33 0,33 34-32,68-33 32,-1-1-31,0 34-16,34-33 15,66 0-15,1-1 16,-67 34-16,-34 0 16,0-33-16,-66 33 15,-1 0-15,0 0 16,34-34 46,34 34-46,-35-33 0,-32-1-16,33 1 15,-34 33-15,34 0 16,0 0-1,-34 0-15,34 0 16,-34 0-16,-33-33 47,134-1-16,-67-33-15,-34 67-1,68-33-15,32 0 16,1 33-16,-34-34 16,1 1-16,-35-1 15,-66 1 17,67 33-1,-33 0-16,32 0-15,-32 0 16,33 0-16,0 0 16,-34 0-1,34 0-15,-34 0 16,1-34-16,-1 34 16,34 0-1,0-33 1,-34 0-16,67 33 15,1 0-15,-34 0 16,33 0 0,0 0-1,-66 0-15,-1 0 16,34-34 0,0 1-1,-34 33-15,67-34 16,34-33-1,-67 67-15,0-66 16,-34 66-16,34-34 16,67 34-1,-101-33-15,-33-1 16,33 34-16,-33-33 31,67 33-15,34 0-16,66-33 15,-67-1-15,67 1 16,0-1-16,-33 1 16,-101 33-16,34 0 15,-67-34-15,34 34 16,-1-33 46,67 33-30,0-33-17,1 33-15,-68-34 16,67 1-16,-66 33 16,100-34-16,-101 1 15,0 33-15,1-34 16,-34 1 15,33 33-15,1-33-1,-1-1-15,0 34 16,1 0-16,-1-33 16,34 33 30,-67-34-46,34 34 125,-1 0-125,-33 67 16,0 67 0,0-67-1,-67 0-15,-33 66 16,0-32-16,-67 66 16,-34-34-16,-66 1 15,66-34-15,1 1 16,32-1-16,135-67 15,-34-33-15,34 67 16,-34-34 0,-33 1-16,-101-1 15,34 1-15,-167 33 16,66-34-16,-99 0 16,133 1-16,33-1 15,168-33-15,-34 67 63,34-67-48,-34 34-15,33-34 16,-66 33-16,100 0 16,-33-33-1,-1 0 32,34-66-31,34-35-16,33 101 15,-1-100-15,68 33 16,-34-33-16,101 0 16,133-1-16,-33 1 15,100 0-15,-67 33 16,-66 0-16,-35 34 15,-32-1-15,-134 1 16,-34-1 0,101 1-16,-67 33 31,-67-33-31,67-1 94,-34 1-94,0 33 15,1 0-15,-1 0 16,34-34 31,-33 34-47,32-33 15,1 0 1,0-1-16,-67 68 94,0-1-79,0 34-15,-67 0 16,34-1-16,-67 1 16,-1-33-16,-32 33 15,66-34-15,0 0 16,-33 1-16,-101-1 16,1 34-1,-34 0-15,67-34 0,-34 34 16,67 33-1,1-33-15,-1-33 16,0 33-16,34-1 16,-67 35-16,67-34 15,-34-1-15,34-32 16,33 33-16,-33-34 16,-1 34-16,1-34 15,-34 34-15,1-33 16,-68 66-16,68-33 15,-35 0-15,68-67 16,100 66 0,-67-66-1,67 34 32,34-34 16,-1 0-48,34 0 1,33-34-16,201-32 16,33-1-16,101-34 15,-34 35-15,67-68 16,-67 34-16,67-1 15,-101 1-15,-99 33 16,-202 0-16,-66 1 31,-66 132 126,-35-32-157,1-1 15,-34 1-15,-100 33 16,1-34-16,-102 34 15,135-34-15,33 34 16,0 0 0,33-34-16,100 1 15,-66-1-15,-33 1 16,32-34 0,1 0-16,-34 0 15,34 33 1,67-33-16,-1 0 15,1 0 48,33-100-47,133-1-16,-32 35 15,-1 32 1,101-66-16,99-34 15,35 34-15,66 0 16,-67-1-16,0-32 16,-100 33-16,0 33 15,-100 0-15,33 67 16,-134-34-16,1 34 16,32-33-16,35 33 15,-68-33-15,67 33 16,1-67-1,-35 67 1,-32 0-16,33-34 16,0 1-16,33 33 15,-33-34-15,66 1 16,-99 33-16,33-33 16,-1 33-16,1-67 15,-33 67-15,66-34 16,-67 1 15,-33 0-15,34 33 15,-1 0-15,34-67-16,-34 0 15,1 33-15,66 1 16,-33-34-16,-67 34 15,67-1-15,0 1 16,0 33 15,-67-34-31,0 1 16,66 33 0,-32 0-1,-1-67 16,34 34-31,-34 33 16,34-34-16,67 1 16,-67 0-1,-34-1 1,101 1-16,-101-1 31,1 34-15,99-33-1,-32 33 1,-34-34-16,66 34 16,-66-33-1,-33 33-15,-1-33 16,0-1-16,-33 68 47,0-1-32,0 34 235,0 0-234,0-34-16,0 67 16,0-66-16,0 66 15,0-67 1,0 1-16,-33 33 16,-134 33-16,33 34 15,101-101 1,-34 34-16,33-34 15,1 1-15,0 33 16,-34-1-16,0 1 16,-33 34-16,33-68 15,0 0-15,-33 34 16,-34-33-16,34 66 16,-34 0-16,67-33 15,-33 0-15,67-34 16,-34 1-16,67-1 15,0 34 17,-34-67-32,-66 67 15,100-34-15,-134 68 16,68-68-16,-1 34 16,33-34-16,1 1 15,-1-34-15,34 33 16,34-66 93,33-1-93,33-33-16,67 1 15,0-1-15,0 33 16,0-33-16,-66-33 16,-35 67-16,35-1 15,-68 1-15,1-1 16,32 1-16,68-34 16,-34 67-16,1-33 15,32-1-15,34-32 16,1 32-1,-1 1-15,-134 33 16,0-34 0,1 34 15,-68 67 0,-99 33-31,33 1 16,-68 66-16,68-100 15,0 33-15,0-33 16,-67 33-16,-1 0 16,68 0-16,33-33 15,-33-33-15,100-1 16,-67-33-16,34 0 31,-67 67-31,100-34 16,-101-33-16,1 0 15,33 34-15,34-34 16,-1 33-16,34 1 16,0-1 15,0 1-31,34-34 78,66 0-78,0 0 16,1 0-16,-1-34 15,-33 1-15,33-68 16,0 35-16,67 32 16,-133-33-16,99 67 15,-66-67-15,-67 34 16,34 33 46,32 0-46,-32 0-16,66 0 16,-66 0-16,-34 33 93,0 1-77,0 66 0,-67-33-16,33 0 15,-99 33-15,66 34 16,-33 33-16,66-134 15,1 68-15,-34-68 16,67 0-16,0 1 31,0-1 47,33-33-62,-33-33-16,67-1 16,-33 34-1,66-33-15,-67 33 16,101-33 0,-101-1 15,1 34-16,99 0 1,-66 0 0,34 0-16,-1 0 15,-67 0-15,1 0 16,-1 0-16,-33 100 156,0-66-156,0 33 16,-67 33-16,-66 67 15,32-67-15,1 67 16,0 1-16,33-68 16,67 33-16,-67-32 15,34 32 1,-1-66-16,1-33 16,-34 33-16,-33-1 15,-34 35-15,67-35 16,0-32-16,-33-1 15,100 34-15,-33-33 16,-1-1-16,34 0 16,-67 34-16,1-33 15,-1 33-15,0-34 16,33 34-16,1-34 16,0-33-1,66-67 63,67 1-78,34-35 16,0 1-16,-68 67 16,1-34-16,34 33 15,-1-33-15,-100 34 16,0 0-16,-34 166 109,-32-133-109,-35 101 16,1-35-16,33-32 15,-33 33-15,-101 0 16,101-1-16,-134 35 16,34-1-16,33 0 15,-1 0-15,35 1 16,99-101-16,-32 33 16,-1 1-1,0 32-15,-33-32 16,33 33-16,-67-67 15,34 100-15,33-67 16,-33 1-16,-1-1 16,-66 34-16,34-34 15,133 1 1,0-1-16,-67-33 16,0 0 15,34 0-16,-34 34-15,33-34 16,-66 0-16,0 0 16,-1 0-1,-32 67-15,99-67 16,-66 66-16,0-66 16,33 34-1,34-34-15,-34 33 16,33-33-16,-33 0 15,-33 0-15,33 34 16,-33-34 0,67 33-16,-68-33 15,1 0 1,-34 33 0,101 1-16,0-34 31,-1 67-31,-33-67 15,34 33 1,0-33-16,-34 0 16,67 34-16,0-1 15,-67-33-15,67 33 47,-67 1-31,34-34-16,-1 33 15,1-33-15,33 34 63,-34-34 31,1 0-94,-1 33 15,-32 1-15,66-1 16,-67-33-16,33 0 16,1 33-16,0 1 15,-1-1 110,-33 1-109,0-1-1,34-33 79,0 33-78,-101 1-1,100-1-15,-66-33 16,67 0-16,-34 0 16,34 0 15,-1 0-31,-66 0 78,0 0-62,33 0-1,33 0-15,1 0 16,-1 0 140,34 34-140,0-1-16,-66-33 15,66-33 220,0-1-204,0 1-15,0-1 15,0-32 0,0 32-15,0 1-16,33 33 15,-33-34 1,33 34 0,1 0-16,-1-33 15,1 33 1,33 0 0,-1 0 30,-32 0-46,33 0 16,33 0-16,34 33 16,-34-33-16,67 34 15,-100-1 1,-34-33 0,34 0 155,33 0-171,-66 0 16,33 0-16,66 0 63,-66 0-48,-33 0 1,32 0-1,1 34-15,-33-1 16,-1-33 0,1 0 31,32 0-47,1 0 15,0 0 1,-34 0-16,101 0 62,-34 0-46,-66 0-16,66 0 16,-66 0-16,-1 0 15,67 0 1,-66 0-16,32 0 15,-32 0 1,33-33-16,-67-1 16,33 34-16,1 0 15,32 0 63,-32 0-78,66 0 16,-66 0-16,32 0 16,35 0-1,-68 0 1,67 34-16,-66-34 16,66 0-16,-67 33 15,1 0-15,-1-33 16,1 0 78,66 0-94,34 0 15,-68-33 63,-32 33-62,33 0-16,66 0 16,1 0-16,100 0 15,-100 0-15,100 0 16,-134 0-1,34 0 1,-101 0 0,67 0 93,-100 0-109,34 0 16,66 0-16,34 0 15,-1 0 1,-99 0 0,-1 0 15,34 0 0,0 0-31,-34 0 16,34 0-16,67 0 15,66 0-15,-66 0 16,33 0-16,-33 0 16,33 0-16,-134 0 93,1 0-77,33 0 31,-34 0-32,0 0 1,1 0-16,33 0 16,-34 0 15,1 0-31,99 0 78,-32 0-62,-35 0-1,-32 0 1,33 33-16,-1-33 31,-32 0 0,33 0 1,0 0-17,66 0-15,-32 0 16,66 0-16,-34 0 16,68 0-16,-168 67 15,1-67-15,-34-100 531,0 33-515,0 34 0,0-34-16,0 0 31,0 34-31,0-34 16,0-33-1,0 66-15,33 1 16,-33-1-16,0-33 15,34 34 1,-34 0-16,0-34 16,0-67-1,0 67 1,33 67 0,-33-67-1,0 34 1,0 0-16,0-1 15,33-33-15,-33 0 16,0 34 0,0 0-16,0-1 15,34-33-15,-34 34 16,0 0 0,0-1 15,0 1-16,67 33 48,-67-34 140,0 1-203,-34 33 188,1 33-188,-1 1 62,1-1-46,-34 1-16,34-1 15,-101 34-15,34-34 16,-1 34-16,35-34 16,-1 1-16,33-34 15,-99 67-15,66 0 16,0-1-1,34-66 1,-34 0-16,-67 34 16,-33-1-1,-34 34-15,-66 0 16,33 0-16,-100 0 16,33-34-16,34 34 15,66-34-15,34 34 16,100-33-1,34-34-15,-1 0 16,-99 66 0,99-66-16,-33 34 15,-33-1-15,-134 34 16,-33 0-16,-101 0 16,67 0-16,1-1 15,266-32-15,1-1 16,33 1-1,-34-34 17,1 0-17,33 67 1,0-168 62,33 34-78,34-33 16,201-67-16,-34 33 15,167-66-15,-34 66 16,1 1-16,-134 32 16,-34 1-16,-66 33 15,-134 34-15,33-1 16,1 34-1,-134 0 142,-34 0-157,-67 0 15,1 0-15,-67 0 16,33 0-16,-67 0 16,67 0-16,33 0 15,168 0-15,-67 0 16,66 0-16,-33 0 15,-33 0 1,0 0-16,-67-33 16,-34-1-16,-66 34 15,-34-33-15,-100 33 16,33 0-16,-33 0 16,167 0-16,201 0 15,0 0 32,33-33-31,0-1 31,0-66-32,0 0 1,0-1-16,33 35 15,-33 32-15,0-66 16,67 0-16,-67 66 16,67 1-16,-67-1 15,66 34 329,1 34-344,0-1 16,0 1-16,67 32 15,-1 1-15,-32 0 16,-1-33-16,-33 32 16,-34-66-1,1 0-15,-1 0 16,0 0-1,-33 34 1,0-1-16,34-33 31,-1 0-15,34 0-16,33 0 16,-66 0-16,33 34 15,-1-34-15,1 0 16,-33 0-1,-1 33 1,1-33 0,32 0 15,35 0-31,-68 0 16,67 0-16,1 0 15,-1 0-15,0 0 16,-33 0-1,33-33-15,1-1 16,32 34-16,1 0 16,66-33-16,1-1 15,33 1-15,-67 33 16,0-33-16,-67 33 16,-100 33 171,0 0-171,-33 34-1,0-67-15,-34 0 16,0 0 0,-33 0-16,-1 0 15,68 0-15,-34 0 16,34 0-16,-68 0 15,35 0 1,32 0-16,-33 0 16,34 0-16,-67 0 15,-1 0-15,1 0 16,0 0-16,66 0 16,-32 0 124,66-33-124,0-67-1,0-1 1,100 34-16,-33 34 16,-1-34-16,35 34 15,32-34-15,-32 34 16,66-1-16,-34 1 16,1-1-16,33-33 15,-33 34-15,0 33 16,-1 0-16,-99 0 15,33 0-15,-1 0 16,-32 0 0,-1 0-1,1 0 17,33 0-32,33 0 15,0 0-15,34 0 16,-101 0-16,67-33 15,-33 33 1,-33-67-16,33 33 16,-67 1-16,66-1 15,35-66 1,-68 67-16,67-1 16,1-32-16,133-35 15,-34 1-15,34-34 16,-67 34-16,34 0 15,-168 66-15,0 34 125,-33-66-109,67 32 0,34-33-1,66 34-15,-100-34 16,33 34-16,-67 33 16,1 0-16,-1 0 15,0 0 141,-33 33-156,0 34 16,0 33 0,0-66-16,-33 32 15,-34 35-15,0-1 16,34-33-16,-34 66 16,34-66-16,-34-33 15,67-1-15,0 1 16,0-1-16,-67-33 78,67-33-47,0-68 0,0 1-31,0 33 16,0-67-16,33-66 16,1 66-1,33-167-15,0 68 16,-1-1-16,1 33 16,0-33-16,0 67 15,0-34-15,-34 68 16,1-34-16,-1 33 15,0 34-15,-33-1 16,0-99-16,34 100 16,-1-34-16,1 0 15,33-33-15,-34 34 16,-33-68-16,67 67 16,-34 1-16,-33 99 31,0 1 94,-67 33-125,34 33 15,0-33-15,-1 100 16,1-100-16,-34 67 16,33-67-16,1 101 15,33-68-15,-67-33 16,34 67-16,-34 33 16,33-66-16,-66 99 15,33-99-15,34 32 16,-34 35-16,34-68 15,-34 34-15,33-34 16,1 1-16,0-1 16,-1 1-16,1-1 78,-1 1-78,-33 32 15,34-32-15,0-1 16,-34 1-16,33-1 16,1 0-1,0-33 1,33 101-16,0-68 16,-34 67-16,-33-33 15,67 0-15,-67 0 16,-33 67-16,67-1 15,-34 1-15,0 33 16,-33 34-16,0-68 16,33 68-16,33-34 15,-66-67-15,33 0 16,34 34-16,-68-34 16,35 34-16,-1-34 15,0 1-15,67-68 16,-33 34-16,-1 0 15,1 0 1,-34 33-16,33-67 16,-32 101-16,66-34 15,-34-100 17,1 0-1,33-33-16,0-67 1,33-68-16,101-32 16,133-134-1,-33 33-15,100-33 16,-33 33-16,33 0 16,-133 101-16,-134 166 15,-34-33-15,1 67 63,-34-33-48,0-1-15,-34 1 16,-66 33-16,-234 0 16,33 0-16,-134 100 15,101 1-15,0 66 16,100-67-16,0 67 15,167-134-15,34 34 16,-1-67-16,34-33 78,0-67-62,0-1-1,0 35-15,34-68 16,33 34-16,0-1 16,33-32-16,-67 99 15,-33 1-15,-33 66 94,-101 67-78,-133 68-16,33-68 15,-67 67-15,100-100 16,1 33-16,66-33 16,-33 33-16,167-66 15,-100-1-15,66 0 16,34-99 62,0-35-78,0 34 16,0 34-16,67-67 15,67-134-15,100 0 16,-34 67-16,-32 0 15,-102 133-15,-66 1 16,0-1-16,34 1 16,-34 100 31,0 33-32,0-66 1,-100 32-16,33-66 15,-67 0-15,-33 34 16,33 33-16,1-1 16,99-66-1,1 0-15,33-33 94,0-34-94,0 0 16,33-33-16,134-34 15,-33 34-15,-34-34 16,67-33-16,-100 134 16,-33-34-16,-1 67 15,0-100 1,1 66-16,-68 68 15,-133 33 1,34 33-16,-1 0 16,34-66-16,66-1 15,1 67-15,-1-66 16,-32 33-16,32 33 16,-100-67-16,34-33 15,33 34-15,34 33 16,-67-67-16,33 33 15,33-33 1,1 33-16,0 1 16,-1-34-16,34 33 15,0 1 1,0-101 31,0 0-32,0-33-15,0-101 16,100 1-16,101-34 16,-1 67-16,-66 33 15,-100 67-15,32 34 16,-66-1-16,34 34 47,-1 34-47,-33 66 15,0-67-15,-67 34 16,1 33-16,-168 1 16,67-34-16,-67 66 15,167-99-15,67-1 16,0 0-16,0-99 78,0-35-78,0 35 16,67-35-1,167-99-15,100-1 16,167-66-16,-66 33 16,133 0-16,-167 100 15,33 1-15,-200 66 16,-167 67-1,-34 0 32,-33-34-31,0 68 46,0-1-62,0 34 16,0-34-16,-100 68 16,-67 66-16,-100 33 15,-1-33-15,-66 134 16,67-67-16,66-33 16,168-168-16,-1 1 15,34-1-15,0 0 47,0-99-47,34-1 16,-1 0-16,101 33 15,33-32-15,201-35 16,-68 68-16,35-1 16,-68 34-16,-66 0 15,-168 0-15,0-66 47,68 66-47,-1 0 16,0 0-16,67 0 15,34 0-15,-34 0 16,-134 0 0,1 0-16,-34-34 156,0-33-141,0 34 17,0 0-17,0 133 1,0-67 0,-34 1-16,-133 32 15,-67 35-15,-33-34 16,-201 66-16,34-32 15,-302 132-15,1-65 16,-67 99 0,234-100-16,167 0 15,367-167-15,-66 34 16,67-1 15,-68-33-31,-32 33 16,-34-33-16,-134 34 15,-33-1-15,-101 1 16,67 33-16,-33 33 16,67-67-16,67 1 15,167-34 1,66 0-16,-33 0 16,34 0-16,-1 66 15,-32 1-15,32-33 16,1-1-16,33-66 62,0-68-62,67-66 16,66 67-16,135-134 16,66 100-1,67-33-15,-67 67 16,34 33-16,-101 34 15,-233 33-15,32 0 16,35-67 31,-68 67-31,34-33-16,0 33 15,33-34-15,-33 1 16,33 33-16,0-67 15,1 67-15,-68 0 16,0 0 47,1 0-48,-34 33 16,0 34-15,-34-67-16,1 67 16,-67-34-16,0 34 15,-1-33-15,-99-1 16,-134 67 0,33-33-16,-100 0 15,66 33-15,1 34 16,100-67-16,101-34 15,99 1-15,34-1 16,0 1 0,0 32-1,0-32-15,-100-1 16,100 1-16,-67 66 16,34-100-16,-1 67 15,1-67-15,-1 0 16,1 0 31,33-34-47,0-66 15,33 33-15,1-33 16,100 33-16,-1 34 16,1 33-16,0 0 15,66 0-15,101 0 16,-34 0-16,67 0 15,-133 0 1,0 0-16,-168 0 16,0 0-1,1-67-15,-1 67 16,-33-34 0,0 68 93,0-1-109,-33 68 16,-1-35-16,-66 1 15,0-33-15,0-1 16,-68 67-16,-32-33 15,-34 0-15,33 0 16,1 0-16,66-67 16,34 33-16,33 1 15,-33-1 1,66 0-16,-32 1 16,-101-34-1,66 0-15,-32 67 16,32-67-16,1 0 15,0 33-15,-34-33 16,0 0 0,101 0-16,33-33 172,0-1-172,0-33 15,0-33-15,67 67 16,-67-1-16,0 1 15,0-34 1,0 34 109,67-34-109,-67 0-1,0 33 17,0 1 61,0 100-77,0 0 0,0-34-1,-34 1 1,-33-34-1,34 0 1,-67 33 0,100 0-16,-101-33 15,68 34 1,0-1-16,-34-33 16,-33 0-1,66 0-15,1 0 31,-68 0 79,35 0-95,-35 0 1,1 0-16,67 0 63,-1 0-48,1 0-15,-1 0 16,1 0-1,33-67 79,-67 34 47,67 0-141,0-1 15,0 1 1,0-1-16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5-07T04:16:07.746"/>
    </inkml:context>
    <inkml:brush xml:id="br0">
      <inkml:brushProperty name="width" value="0.3" units="cm"/>
      <inkml:brushProperty name="height" value="0.6" units="cm"/>
      <inkml:brushProperty name="color" value="#893705"/>
      <inkml:brushProperty name="tip" value="rectangle"/>
      <inkml:brushProperty name="rasterOp" value="maskPen"/>
      <inkml:brushProperty name="fitToCurve" value="1"/>
    </inkml:brush>
  </inkml:definitions>
  <inkml:trace contextRef="#ctx0" brushRef="#br0">106 331 0,'0'0'375,"0"-67"922,0 0-1219,-33-33 329,33 33-345,0 33 282,0 68-47,0-1-125,0 1-79,0-1 17,0 1 62,0-1-63,0 0-93,0 1 30,0-1 95,0 1-110,0-1 32,-33-33-48,33 33 1,0 1 0,-34-34-1,34 33 17,0 1-1,0-1 125,0 1-31,0-1-109,0 0-1,0 1 32,0-1-16,0 1-15,0-1 0,0 1 46,34-34 282,-1 0-328,0 0 15,1 0 16,-1 0 0,34-34-32,-34 34 1,-33-33-1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5-07T04:16:19.266"/>
    </inkml:context>
    <inkml:brush xml:id="br0">
      <inkml:brushProperty name="width" value="0.3" units="cm"/>
      <inkml:brushProperty name="height" value="0.6" units="cm"/>
      <inkml:brushProperty name="color" value="#F99F67"/>
      <inkml:brushProperty name="tip" value="rectangle"/>
      <inkml:brushProperty name="rasterOp" value="maskPen"/>
      <inkml:brushProperty name="fitToCurve" value="1"/>
    </inkml:brush>
  </inkml:definitions>
  <inkml:trace contextRef="#ctx0" brushRef="#br0">0 34 0,'0'-34'156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5-07T04:16:19.873"/>
    </inkml:context>
    <inkml:brush xml:id="br0">
      <inkml:brushProperty name="width" value="0.3" units="cm"/>
      <inkml:brushProperty name="height" value="0.6" units="cm"/>
      <inkml:brushProperty name="color" value="#F99F67"/>
      <inkml:brushProperty name="tip" value="rectangle"/>
      <inkml:brushProperty name="rasterOp" value="maskPen"/>
      <inkml:brushProperty name="fitToCurve" value="1"/>
    </inkml:brush>
  </inkml:definitions>
  <inkml:trace contextRef="#ctx0" brushRef="#br0">0 0 0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5-07T04:16:29.329"/>
    </inkml:context>
    <inkml:brush xml:id="br0">
      <inkml:brushProperty name="width" value="0.3" units="cm"/>
      <inkml:brushProperty name="height" value="0.6" units="cm"/>
      <inkml:brushProperty name="color" value="#F99F67"/>
      <inkml:brushProperty name="tip" value="rectangle"/>
      <inkml:brushProperty name="rasterOp" value="maskPen"/>
      <inkml:brushProperty name="fitToCurve" value="1"/>
    </inkml:brush>
  </inkml:definitions>
  <inkml:trace contextRef="#ctx0" brushRef="#br0">802 2105 0,'33'0'31,"1"0"-15,-1 34 156,67-1-172,34 34 16,-34-33-16,-33-1 15,33-33-15,1 33 16,-1-33-16,-33 0 15,-67-33 126,0 0-110,-34 33 1,1-34-32,0 34 15,-34 0-15,0 0 16,-33-33-16,33 33 15,33 0-15,1 0 16,-34 0-16,34 0 16,-1 0-16,1 0 15,-34 0-15,34 0 16,-1 33-16,1-33 16,-1 0 15,34 34-16,-67-1-15,34-33 16,0 33 0,-1-33-16,68-66 93,-1 32-93,101-33 16,-67 34-16,33-34 16,0 34-16,0-1 15,1 1-15,-101 66 110,-34 1-110,-66-1 15,0 34-15,-34-34 16,34 1-16,-67 33 16,133-67-16,-33 33 15,101-66 110,99-1-125,1-33 16,-34 34-16,34-1 15,0-32-15,-1-1 16,-99 33-16,-1 34 16,-33-33 15,-33 66 47,-1 34-62,-66-33-16,-67 32 15,-67 35-15,0-1 16,-67 0-16,134-33 16,0 0-1,134-67-15,66-34 63,34-32-48,67-35-15,-67 68 16,33-67-16,67-1 16,33 1-16,-32 33 15,32 34-15,-33-34 16,-133 67-16,-1-33 15,0 33-15,-33 33 94,-33-33-94,-34 67 16,34 0-16,-67-34 15,-34 34-15,0 0 16,-33 0-16,33-34 16,68 34-16,66-100 93,33-1-93,34-33 16,0 34-16,33-34 16,134 0-16,-34 0 15,68 0-15,-34 1 16,-34-1-16,-166 67 16,-68 33 30,1-33-30,-67 67-16,-1-34 16,-99 68-16,-1-34 15,-66-1-15,66 1 16,-33 0-16,201-67 16,33-33 62,33-1-78,134-33 15,-100 1-15,0-1 16,33 67-16,68-67 16,-35 33-16,34 1 15,-167 0 16,0 66 1,0 0-32,-100 68 15,67-68-15,-68 34 16,68-34-16,-34 1 16,34-1-16,33 1 15,33-34 63,1-34-62,32 34-16,1-33 16,0-34-16,0 67 15,33-33 1,-33 33-16,-34 0 15,34 0-15,-33-34 16,-34 68 47,0-1-48,0 67-15,-34-100 16,-33 101-16,34-68 15,33 0-15,-33-33 16,66 0 15,0 0-15,68 0-16,-34 0 16,-1 0-16,35 0 15,-35 0-15,-32 0 16,66 0-16,-33 0 15,0 0-15,-34 34 16,1-34 0,-1 0-16,-33 33 31,67-33-15,-34 34-16,134-34 15,-66 0-15,-34 0 16,33 0-16,67 0 15,67 0-15,67 0 16,-34 0-16,101 0 16,-101 0-16,0 0 15,-99 0-15,-35 0 16,-99 0-16,-68 0 141,34-34-126,-33 1-15,-1 33 16,1 0-16,33-34 15,-33 34 1,33-33-16,-34 33 16,1 0-16,33-33 15,-34-1 17,34 1-1,-33 33-31,33-34 15,-67 1 1,67-1 0,-33 68 62,-68 33-78,34 33 15,1-33-15,-1 100 16,33-134-16,1 34 16,33-33-16,0-1 15,-33 0 63,33-99 1,66-1-79,-32-34 15,-34 35-15,33-35 16,-33 35-16,34-35 15,-34 68-15,0-67 16,0 66 0,33 34 62,0 0-63,-33 67-15,34-34 16,-1 68-16,-33-34 16,34 100-16,33-67 15,-34 34-15,0-34 16,-33 34-16,0-68 16,0 35-16,34-35 15,-34-32 1,100-34 62,-33 0-62,67-34-16,-1-32 15,-66 66 1,33-34-16,68-33 15,-68 1-15,-33 66 16,-34 0-16,0-34 16,1 34-1,-1 0-15,1 0 16,-34-33-16,67-1 16,-34 34-1,-66 0 95,-34 0-110,0 0 15,-33 0-15,-101 0 16,34 0-16,-100 34 15,66-1-15,34 1 16,134-34-16,-1 0 16,1 0-16,-1 0 62,-33 0-62,34 0 16,-34 33-16,34-33 15,-1 0-15,1 0 16,66 0 47,68 0-48,-1 0-15,34 0 16,133 0-16,0-33 15,68-1-15,-68 1 16,0-1-16,-66 34 16,-68-33-16,-99 33 15,-1 0-15,34 0 32,-33 0-17,-34-34 48,0 68-48,-34-1 1,-33 1-16,0 33 16,1-34-1,66 0-15,-34-33 16,-33 0-16,1 34 15,-1-34 1,100 0 62,34-34-78,0 1 16,33 0-16,101-34 15,-34 33-15,67-33 16,0 1-16,100-1 16,-100 33-16,-67 1 15,-134 33-15,1 0 16,-68 33 78,-33 1-79,-33-1-15,67-33 16,-68 0-16,35 34 16,-68-1-16,34-33 15,-1 0-15,1 33 16,-67 1-16,33-34 15,1 0-15,66 0 16,134-34 140,0 34-156,33 0 16,100-33 0,-66 0-16,100 33 15,-67 0-15,0 0 16,0 0-16,-33 0 15,-134-34 64,0 1-33,-67-1-30,67 1-16,-100 33 16,33-67-16,-33 67 15,-1-33-15,-132-34 16,32 33-16,-233 1 16,32 0-16,-32 33 15,167 0-15,-1 0 16,235 0-1,100 0 110,33 0-125,34 0 16,200-67-16,33 33 16,68-33-16,-67 34 15,33-34-15,-134 34 16,-133-1-16,-101 34 16,34 0 30,-34 0-30,1 0-16,-1 0 16,-66 67 46,-34-67-62,-67 100 16,67-33-16,-33-67 15,0 0-15,-34 67 16,-33 0-16,-67 0 16,67-34-16,-33 1 15,166-34-15,1 0 16,66-34 46,34 34-62,67-67 16,-1 1-16,168-35 16,-34 34-16,135-33 15,-68-34-15,33 68 16,-66-35-16,67 35 16,-34-1-16,-67 33 15,-133 34-15,-134 34 63,-67-34-48,0 33 1,-66 34-16,-34-34 16,-1 34-16,1-33 15,0-1-15,0 0 16,-67 1-16,34-1 15,-135-33-15,35 0 16,-35-33-16,102-1 16,32 1-16,34 33 15,67 0-15,100-33 16,-67 33-16,33-34 16,-32 1-1,-1-1-15,-67 1 16,101 33-16,-1 0 15,134 0 48,1-33-47,32-1-16,168 34 15,33-33-15,67-1 16,-100 1-16,-33 33 15,-235 0-15,0 0 16,-99 67 15,-1-34-31,-100 34 16,100-34-16,0 1 16,-33-1-16,-67 34 15,66-34-15,-99 34 16,66-33-16,-133-1 15,33 1-15,-67-1 16,67 0-16,-33 1 16,33-34-1,0 0-15,200 0 16,-32 0-16,-1 0 16,-34 0-16,1-34 15,0 1-15,0 0 16,-34 33-16,34 0 15,33 0-15,33 0 16,68 0 62,133 0-78,100-34 16,134 1-16,0-1 15,67-66-15,-67 67 16,0-1-16,-133 1 16,-34 33-16,-201 0 15,1 0-15,-34 67 94,-67-1-94,-34 1 16,35 0-1,-68 0-15,-67 33 16,68 1-16,-34-1 16,66 0-16,35-67 15,66 1-15,33-34 78,34-67-62,100 34-16,100-34 16,34-67-16,234 0 15,-134 1-15,134 32 16,-101-32-16,301-34 15,-133 66-15,66 35 16,-166 32-16,32 34 16,-133 0-16,-33 0 15,-101 0-15,-233 0 16,-1 0-16,-33 34 16,0 32-16,-67-32 15,-66 33 1,-34 33-16,-34-33 15,-33 33-15,67-33 16,33-34-16,68-33 16,-35 34-16,34-1 15,-66-33-15,66 34 16,0-34-16,34 0 16,-68 0-16,68 0 15,100 0 63,0-67-78,33 0 16,201-33-16,-1 33 16,68-33-16,-34-1 15,34 34-15,-134 1 16,-100 32-16,-201 68 62,0 32-62,-33-32 16,-67 33-16,-101 100 16,-33-67-16,-100 67 15,0 0-15,-167 34 16,200-68-16,68 35 15,99-68-15,67-67 16,134 1-16,0-68 63,101 1-48,-1-34-15,34 0 16,33-33-16,200 0 15,1-1-15,100-66 16,-100 67-16,-1 0 16,-166 33-16,-168 0 15,1 67-15,-168 67 78,0 0-78,-33 0 16,-67 33 0,-167 34-16,0-34 15,-67 0-15,167 0 16,101-33-16,166-67 16,168-100 15,-34 0-16,67-34-15,34 0 16,167-33-16,-1-33 16,168-1-16,-34 1 15,134 32-15,-67-65 16,1 65-16,-202 68 16,-66 0-16,-234 100 15,-101 67 32,-32-34-47,-35 67 16,-199 34-16,66-34 15,-101 101-15,101-67 16,34-34-16,200-67 31,134-66 16,-34-1-47,0-32 16,101-1-16,267-67 15,-34 0-15,368-100 16,-67 34-16,335-67 16,-268 66-16,-100 101 15,-401 33-15,-268 67 16,-100 33-1,-133 34-15,-168 33 16,34-33-16,-67 100 16,67-33-16,66 0 15,201-101-15,34 34 16,0-67-16,33 33 16,-101-33-1,34 34-15,-33 33 16,33-67-16,-66 33 15,133 1-15,-34-34 16,34-34 31,34-66-47,32 66 16,1-32-16,0 32 15,134-100-15,-1 34 16,68 0-16,-34 33 15,-1 0-15,-199 67 16,-101 67 0,-100 0-1,0 0-15,-101 66 16,-199 68-16,66 0 16,-101 32-16,135-32 15,-1-67-15,134-34 16,67-33-16,167-34 15,33-33 17,1-33 30,33 33-46,66-134-16,34 34 15,-66 66-15,-1-32 16,0 32 0,-66-33-16,-101 67 47,-67 34-32,-100 33-15,-200 33 16,33-33-16,-101 100 15,168-67-15,0 0 16,300-100-16,1 0 16,33-33 15,67-67-15,-67 66-16,67-99 15,-34 66 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5-07T04:16:58.958"/>
    </inkml:context>
    <inkml:brush xml:id="br0">
      <inkml:brushProperty name="width" value="0.3" units="cm"/>
      <inkml:brushProperty name="height" value="0.6" units="cm"/>
      <inkml:brushProperty name="color" value="#F99F67"/>
      <inkml:brushProperty name="tip" value="rectangle"/>
      <inkml:brushProperty name="rasterOp" value="maskPen"/>
      <inkml:brushProperty name="fitToCurve" value="1"/>
    </inkml:brush>
  </inkml:definitions>
  <inkml:trace contextRef="#ctx0" brushRef="#br0">0 610 0,'0'-33'93,"0"-1"-77,33 34 0,34 0-1,-34 0-15,68 0 16,-68 0-16,67 0 16,-33 0-16,33 0 15,-66 0-15,66 0 16,-67 0-16,34 0 15,-33 0-15,33 0 16,-1 0 0,-32 0-16,-34-33 15,33 33-15,1 0 78,-1 0-78,0 0 16,1 0 0,-1 0-16,34 0 15,-33 0-15,-1 0 16,0 0 0,1 0-16,-1 0 15,1 0-15,-1 0 16,1 0-16,-1 0 15,0 0 1,34 0 0,-33 0-1,32 0 1,-32-33-16,-1 33 16,34 0-16,-33 0 15,32-34-15,-32 34 16,66 0-16,-33 0 15,0 0-15,33 0 16,-67-33-16,1 33 16,33-34-16,0 34 15,-34 0 1,0-33-16,68 33 16,-68-34-16,1 1 15,32 33-15,1 0 16,-33-33-16,32 33 15,1-34-15,34 34 16,-68 0-16,67 0 16,-66-33-16,66 33 15,0-34-15,-33 34 16,0-33-16,33 33 16,-66 0-16,32 0 15,1 0-15,34-33 16,-1-1-1,-67 34-15,34 0 16,-34 0 0,-66 0 187,-34 0-188,-33 0-15,0 0 16,-34 0-16,67 0 16,0 0-16,0 0 15,1 0-15,32 0 16,-33 0-16,-33 0 16,33 0-16,67-33 15,-67 33-15,1 0 16,-35 0-16,34 0 15,-66 0-15,66 0 16,-33 0-16,33 0 16,0 33-16,34-33 15,33 0-15,-34 0 16,1 0 0,-1 0-1,1 0-15,-34 0 16,34 0-1,-1 0-15,-33 0 16,1 34-16,32-34 16,1 0-1,-1 0 1,34 33 0,-33-33-16,-1 0 15,1 0 1,0 0-16,-34 0 15,-34 0-15,68 0 16,-67 0-16,33 0 16,0 0-16,0 33 15,34-33 1,-1 0 0,34 34-16,-33-34 15,0 0 1,-34 0-1,0 0-15,33 0 16,-66 0-16,67 0 16,-34 33-16,34-33 31,-1 0-31,1 34 16,-1-34 30,1 0-30,-1 0 0,-32 0-16,32 0 15,-66 0-15,66 0 16,1 0-16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5-07T04:17:05.527"/>
    </inkml:context>
    <inkml:brush xml:id="br0">
      <inkml:brushProperty name="width" value="0.3" units="cm"/>
      <inkml:brushProperty name="height" value="0.6" units="cm"/>
      <inkml:brushProperty name="color" value="#F99F67"/>
      <inkml:brushProperty name="tip" value="rectangle"/>
      <inkml:brushProperty name="rasterOp" value="maskPen"/>
      <inkml:brushProperty name="fitToCurve" value="1"/>
    </inkml:brush>
  </inkml:definitions>
  <inkml:trace contextRef="#ctx0" brushRef="#br0">602 2741 0,'-34'0'15,"1"0"17,-1 0 15,1 0-32,0 0-15,-1 33 16,1-33-1,-34 0-15,0 33 16,34 1-16,-34-34 16,33 0-16,-66 0 15,67 0 454,66 0-453,34 0-1,67 0 1,-34 0-16,-33 0 16,33 0-16,-33 0 15,-34 0-15,1 0 16,-1 0-16,0 0 31,34 0 0,-33 0-31,33 0 16,-1 0-16,35 0 16,-34 0-16,33 0 15,0 0-15,-33 0 16,-34 0-16,1 0 15,-1 0-15,1 0 47,-1 0-31,0 0 0,1 0-16,-1-34 15,1 34-15,-1 0 16,1 0-16,-1 0 15,-33-33 1,33 33 0,1-33 15,-1 33-15,34 0-16,-34 0 15,34 0-15,-33 0 16,33-34-16,-34 34 15,0-33-15,34 33 16,0 0-16,-33 0 16,32-67-16,-32 67 15,33 0-15,-1-33 16,-32 33 0,-1 0-16,1 0 15,-1 0-15,-33-34 16,67 34-16,0 0 15,-34 0-15,1 0 16,66 0-16,-33 0 16,33-33-16,0-1 15,-33 34 1,0 0-16,0 0 16,33-33-16,-100-1 15,34 34 1,-1 0-16,0 0 15,1 0-15,-1 0 16,1 0-16,32-33 31,-32 0-15,-1 33-16,34-34 16,0 1-16,0-1 15,-34 34-15,34-67 16,33 67-16,1-33 15,-68 0-15,34-1 16,0 34-16,66-67 16,-66 34-16,-33 33 15,33-33-15,-34-1 16,0 34-16,1 0 78,33 0-62,-1 0-16,1 0 15,67-33-15,-34 33 16,34-34-16,33 1 16,-100-1-16,33 34 15,34-33-15,0 33 16,66-33-16,-66-1 15,-1 1-15,-32 33 16,99-34-16,-100 1 16,-66 33-16,33-34 15,0 1-15,33 0 16,0 33-16,0 0 16,1-34-1,-1 1-15,34-1 16,-34 1-16,0 33 15,-66 0-15,-1-33 16,0 33-16,1-34 16,-134 34 109,33 0-125,-34 67 15,1-34-15,-67 1 16,33-1-16,34-33 16,-34 0-16,-133 34 15,33-1-15,-33 0 16,66 1-16,1-1 15,99 1-15,1-34 16,100 33-16,-33-33 16,-34 0-1,33 34 1,-32-34-16,32 33 16,1-33-1,-1 0-15,34 33 94,67-33-78,33 0-1,1 0-15,32 0 16,135 0-16,-34 0 15,67 0-15,-68 0 16,35-33-16,-134 0 16,66-1-16,-167 34 15,34-67-15,-33 67 16,-1 0 31,1 0-32,-1 0 1,0-33 0,1 33-16,-1 0 15,1-34-15,33 34 16,-34-33-16,67 33 16,-66 0-16,66 0 15,-67 0-15,68-33 16,-68 33-16,34-34 15,0 34 1,-34 0 0,1 0-16,-1 0 15,34 0-15,33 0 16,-33-33-16,0 33 16,-34 0-16,67-34 15,-33 34-15,34-33 16,-35 33-16,1-33 15,-33-1 1,133 1-16,-100 33 16,-1-34-16,35 1 15,-1-1-15,0 34 16,0-33-16,34-34 16,-34 34-16,-33 33 15,34-34-15,-35 1 16,68-34-16,-34 67 15,67-67-15,-66 34 16,-1-34-16,0 67 16,0-33-16,-66-1 15,-101 34 48,-33 0-48,0 0-15,-1 0 16,-32 0-16,-68 0 16,-33 34-16,67-34 15,-100 0-15,-1 0 16,1 0-16,33 0 16,0 0-16,201 0 15,-1 0-15,1 0 16,33 33-16,-34-33 15,1 0-15,-1 0 16,-66 33-16,67 1 16,-67-1-16,66-33 15,-133 34 1,134-1-16,-34 0 16,33-33-16,68 0 140,66 0-140,167 0 16,1-33-16,166 0 15,-66-34-15,33 33 16,-100 1-16,-1 0 16,-132-34-16,32 33 15,-100 1-15,1-1 16,-1 1-16,0 0 16,-66-1-16,32 34 15,-32 0-15,33 0 16,-34 0-16,34 0 15,-34 0-15,1 0 16,-1 0-16,1-33 16,66 33-1,-67 0-15,1-34 16,33 34-16,-1 0 16,1 0-16,-33 0 15,33 0-15,-1-33 16,-32 33-16,-1 0 47,34-34-32,-34 34 1,101-33-16,-34 33 16,-33-33-16,0 33 15,33-34-15,-66 34 16,33 0-16,-34 0 15,34 0 48,33-33-47,-33-1-16,33 1 15,34 33 1,-34 0-16,34-33 15,-34 33-15,-33-34 16,-134 34 140,0 0-156,0 0 16,1 0-16,-101 34 16,-1-34-16,1 0 15,34 33-15,-68 0 16,67-33-16,34 34 15,0-34-15,0 33 16,33-33-16,-33 0 16,33 0-16,-67 0 15,67 34 1,-67-34-16,68 0 16,-35 33-16,68-33 15,-101 0-15,34 33 16,0-33-16,66 0 15,-66 0-15,0 67 16,-34-33-16,34-1 16,33-33-16,0 0 15,-67 34-15,34-34 16,0 33-16,0-33 16,33 33-16,0-33 15,34 0-15,-1 0 16,-66 0-16,66 34 15,-32-34-15,32 0 16,-66 33-16,67-33 16,-34 0-16,33 0 15,1 0 1,-1 0 0,1 0-16,0 34 15,-34-34-15,0 0 16,-33 33-16,66-33 15,-33 0 1,1 0-16,-1 34 16,0-1-16,0-33 15,0 33-15,0-33 16,0 0-16,-33 67 16,33-33-1,34-34-15,0 0 16,-34 0-16,33 33 15,-33-33 1,34 0-16,-34 33 16,34-33-16,-34 0 15,67 34 1,-67-34-16,34 0 16,-34 0-16,33 33 15,-32-33-15,-1 34 16,-34-1-16,68-33 15,-67 34-15,66-34 16,-66 33-16,67-33 16,-1 0-16,1 33 15,-1 1 1,1-34-16,-34 0 16,0 33-16,34-33 15,-67 34-15,66-34 16,-66 0-16,0 33 15,33 1-15,33-34 16,-32 33-16,-1-33 16,33 0-16,1 33 15,-1-33-15,-32 0 16,32 0 0,1 34-16,-34-34 15,-33 33-15,100 1 16,-67-34-16,33 0 15,-32 33 1,-1-33-16,0 33 16,33-33-16,-32 0 15,-1 0-15,33 34 16,-33-34-16,34 0 16,0 0-16,-1 33 15,1-33-15,-34 0 16,34 34-16,-34-34 15,0 33-15,0-33 16,0 34-16,-67-1 16,34 0-16,0-33 15,33 0-15,-33 0 16,0 34-16,33-34 16,33 0-1,1 0 16,-1 33-31,1-33 16,-34 34-16,-33-34 16,0 0-16,-67 33 15,100-33-15,-67 34 16,67-1 0,34-33-16,-34 0 46,34 0-30,-34 0-16,-34 0 16,-32 33-16,32-33 15,1 0-15,0 34 16,0-1-16,-1-33 16,1 0-16,67 0 15,-1 0-15,1 0 16,-1 0-1,1 0 1,-34 34-16,34-34 16,-34 0-16,0 33 15,-67-33-15,101 0 16,-101 33-16,101 1 16,-67-34-16,66 0 15,1 33 16,-1-33 1,1 0-32,0 34 15,-34-34 1,0 0-16,0 0 16,34 33-16,-34-33 15,0 0-15,0 34 16,34-34-16,-1 0 15,1 0-15,-1 0 16,1 0 0,0 33-1,-34-33 1,0 33 0,33-33-16,-32 34 15,-1-1-15,33-33 16,1 0-16,-1 34 62,1-34-46,0 0-16,-34 33 16,67 1-16,-34-34 15,1 33 95,-34 34-95,0-34 1,34 1-1,-1-34 1,1 0 15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5-07T04:17:10.301"/>
    </inkml:context>
    <inkml:brush xml:id="br0">
      <inkml:brushProperty name="width" value="0.3" units="cm"/>
      <inkml:brushProperty name="height" value="0.6" units="cm"/>
      <inkml:brushProperty name="color" value="#F99F67"/>
      <inkml:brushProperty name="tip" value="rectangle"/>
      <inkml:brushProperty name="rasterOp" value="maskPen"/>
      <inkml:brushProperty name="fitToCurve" value="1"/>
    </inkml:brush>
  </inkml:definitions>
  <inkml:trace contextRef="#ctx0" brushRef="#br0">7085 67 0,'0'-67'500,"0"100"-438,0 1-15,0-1 0,0 34-16,0-34-15,0 34-1,-33-33 1,33-1-16,0 1 16,0-1 15,-33 0-15,33 1 15,-34-1-16,34 1 17,0-1-17,0 0 1,0 1-16,0-1 16,-33 1 124,33-1-109,0 1 79,-34-1-79,1-33 63,0 33-79,-1-33 1,1 0 15,-1 0-15,1 0-16,-1 0 16,-32 0-1,-1 0-15,0 0 16,0 0-16,-33 0 15,33 0 1,-33 0-16,33 0 16,-33 0-16,66 0 15,-33 0-15,34 0 16,-1 0 31,-32 0-32,-35 0 1,68 0 0,0 0-16,-1 0 15,1 0-15,-1 0 32,1 0-1,-1 0-16,1 0-15,0 34 16,-34-1 0,33-33-1,-66 0-15,67 34 16,-1-34-16,1 33 16,-1-33-16,1 0 15,0 34 48,-1-34-32,1 33-15,-1-33-16,1 33 15,-1-33-15,-32 0 16,-1 0-16,33 0 15,34 34-15,-67-34 16,34 0 0,0 0 46,-1 0-46,1 0-16,-1 0 15,34 33-15,-66-33 16,32 0-16,1 0 16,-1 0 46,1 0-46,-1 0-1,-66 0-15,33 0 16,-33 0-16,33 0 16,34-33-16,-1 33 15,1 0 48,33-34-48,-67 34-15,34 0 16,-68 0-16,68 0 16,-34 0-16,34 0 15,-34 0 79,33 0-63,1 0-31,-34 0 16,34 0-16,-1 0 16,1 0 30,0 34-30,-34-34 0,67 33-16,-67-33 15,0 0-15,0 34 16,67-1-16,-67-33 16,34 0-16,-1 0 62,1 33-46,-101 1-1,101-1-15,-101-33 16,67 34-16,1-1 16,32-33-1,1 0 48,-1 34-48,1-34 1,-1 33-16,-32-33 16,-1 0-16,33 33 15,1-33 1,33 34 31,-33-34-32,-1 0 1,1 0 0,-1 0-1,1 33 1,-1-33-1,1 0-15,33 34 16,-33-34-16,-1 0 219,1 0-219,-1 0 15,34 33 1,-33-33-16,-1 0 16,1 0-1,0 0 17,-1 0 30,1 0-46,-1 0-1,-32 0-15,-1 0 16,-67 0-16,101 0 16,-1 0-16,1 0 15,-34 0 48,0 0-48,34 0 1,-1 0 0,1 0-16,-1 0 93,1 0-77,0 0 0,-1 0-1,1 0-15,-1 0 16,1 0-16,-1 0 31,1 0 0,0 0-15,-1 0-16,1 0 16,-1-33 155,1 33-155,-34-34 0,34 1-16,-1 33 15,34-34 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5-07T04:17:31.386"/>
    </inkml:context>
    <inkml:brush xml:id="br0">
      <inkml:brushProperty name="width" value="0.3" units="cm"/>
      <inkml:brushProperty name="height" value="0.6" units="cm"/>
      <inkml:brushProperty name="color" value="#F99F67"/>
      <inkml:brushProperty name="tip" value="rectangle"/>
      <inkml:brushProperty name="rasterOp" value="maskPen"/>
      <inkml:brushProperty name="fitToCurve" value="1"/>
    </inkml:brush>
  </inkml:definitions>
  <inkml:trace contextRef="#ctx0" brushRef="#br0">11731 2876 0,'0'-33'234,"-33"33"-187,-34-34-31,-33 34-16,66-33 16,-99 33-16,99 0 15,-33 0-15,0 0 16,34 0 62,0 0 94,-1 0-157,1 0-15,-1-33 32,1 33 30,0 0-62,-1-34 16,1 1-16,-34 33 15,33-34-15,1 1 32,0 33-32,-1-33 47,1 33-32,-1-34 1,1 34-16,-67 0 15,100-33-15,-34 33 16,1 0 0,-34 0 46,67-34-46,-33 34-16,-1 0 15,-33 0-15,-33-33 16,-34-34-16,1 34 16,66 33-16,-33-67 15,-68 0-15,35 0 16,-34 34-16,66-34 16,-66 0-16,67 0 15,-67 34-15,133-1 16,-66 1-16,67 33 15,33-34-15,-34 1 141,34 0-110,34 33 1,33-34-17,-34 1-15,67 33 16,-66 0-1,-1 0-15,-100 33 188,-33-33-172,0 34-16,0-1 15,-68 0-15,-32 1 16,-34-1-16,0 1 15,0-1-15,67-33 16,-34 0-16,68 0 16,32 0-16,68 0 15,0 0-15,-34 0 16,33 0 0,-32 34-16,-1-34 15,-34 0-15,1 0 16,-34 0-1,1 0-15,-1 0 16,34 0-16,66 0 16,1 0-16,100 0 140,33 0-140,67 0 16,-33 0-16,-34 0 16,-66 0-16,32 0 15,-66 33 1,0 0 46,-33-33 110,-67 0-172,-1 0 16,-32-33-16,66 0 15,-67 33-15,67 0 16,-33 0-16,33 0 16,-33 0-16,67 0 15,-68 0-15,35 0 16,-68 0-16,34 0 16,-1-34-16,1 34 15,-34-33-15,-33-1 16,0-33-16,-33 1 15,-34 32-15,33-33 16,34 0 0,100 67-16,-33-66 15,67 66-15,-68-67 16,1 67-16,33 0 16,34 0-16,-68-34 15,68 34-15,-34 0 16,34 0-16,-1 0 15,1 0-15,0 0 47,-34 0-31,33 0 0,68 0 77,33 0-93,133-33 16,-33 33-16,0 0 16,0 0-1,0 0-15,-66 0 16,-1 0-16,-67 0 15,34 0-15,-33 0 16,-101 0 109,0 33-109,0-33-16,-33 0 15,-101 34-15,-33-34 16,-100 33-16,67-33 16,-134 34-16,33-34 15,-100 0-15,67 0 16,0 0-16,100-34 15,101 1-15,166 33 16,34-34 15,67 34 47,0 0-62,33 0-16,101 0 16,66 0-16,168 67 15,-34-33-15,100-34 16,-200 0-16,-34 0 16,-233 0-16,-101 33 62,0 34-46,-33 0-16,-134 0 15,0-1-15,-100 1 16,100 0-16,0 0 16,100-34-16,34 1 15,66-34-15,68 0 141,99 0-141,-66 0 15,67 0-15,33 0 16,134 0-16,33 0 16,0 33-16,1 1 15,-68-1-15,-234-33 16,68 0-16,-135 0 78,1 0-62,-68 0-16,-32 0 15,-135 0-15,1 0 16,-101 0-16,101 0 16,-34 0-1,101 0-15,66 0 16,167-33 62,68-1-62,99 34-16,168 0 15,-34 0-15,101 0 16,-68 0-16,34 0 15,-133 100-15,-68-66 16,-166-1-16,32 1 16,-32 33-1,-1-34 1,34 0-16,33 1 16,1-34-16,32 0 15,-99 0-15,33 0 16,-34 0-16,-100 0 62,-33 0-62,-34 0 16,1 0 0,-202 0-16,68 0 15,0 0-15,99 0 16,135 0-16,66 0 31,1 0-15,33 0-16,100-67 15,167-33-15,0 33 16,234-33-16,-33 33 16,134-33-16,-202 66 15,-32 1-15,-134-1 16,-234 34-16,-134 0 31,-100 0-15,-201 0-16,67 34 15,-200-1-15,100 1 16,-34-1-16,68 0 16,-1 68-16,134-68 15,0-33-15,101 33 16,-1-33-16,100 0 15,34 34-15,34-34 94,133-34-94,-33 34 16,100-33-16,200-34 15,34 34-15,67 33 16,-134-34-16,-67 34 16,-301 0-16,-99 0 31,-102 0-15,-166 34-16,67-1 15,-101 1-15,67-1 16,-66 0-16,99-33 15,1 0-15,100 0 16,0 0-16,200 0 63,34 0-48,33-33-15,34 0 16,267 33-16,34 0 15,266 0-15,-233 0 16,67 0-16,-134 0 16,-67 0-16,-334 33 15,-67 0 17,1-33-32,-35 0 15,-99 34-15,33-1 16,-101 1-16,34-1 15,-66 1-15,99-1 16,1-33-16,300 0 63,34 0-63,200-33 15,-33-1-15,200 34 16,-134 0-16,101 0 15,-167 0-15,-33 0 16,-235 0-16,-66 0 31,-1 0-15,-33 0-16,34 0 16,-34 0-16,-67 0 15,67 0-15,-166 34 16,-35-1-16,-133 0 15,100 1-15,-66-1 16,166 1-16,201-1 31,67-33-15,167 0-16,167-33 16,0-1-1,234-66-15,-134 67 16,-33-1-16,-134 1 15,-300 33-15,-1 0 16,-33-34-16,-67 34 16,-66 0-16,-34 0 15,-134 34-15,34-1 16,-34 1-16,67-1 16,0 0-16,200-33 15,34 34-15,34-34 47,-1 0-31,34 0-16,33-34 15,101 1-15,33 0 16,67-1-16,-67 1 16,-34-1-16,-233 34 46,-68 0-46,1 0 16,33 34-16,-66-1 16,-101 1-16,67-34 15,-34 0 1,168 33-16,33 0 31,33-33-31,67 0 16,34 0-16,200-33 15,-66 0-15,99-1 16,-133 1-16,-200 33 16,-1 0-16,-33-34 15,-33 34 17,-1 0-17,-133 67 1,33-33-16,34-1 15,0 0-15,-67 1 16,133-1-16,68 1 31,-1-34-31,34 0 16,134 0-16,66-34 16,-33 1-16,33-1 15,-133 1-15,-67 33 16,-67-33-1,-34 33 17,-33 0-32,34 0 15,-67 0-15,33 0 16,0 33-16,34-33 16,33 33-1,33-33 16,67 0-15,1 0-16,-35 0 16,1 0 202,0 0-218,0 0 16,0 0-16,33 0 16,0 34-16,1-34 15,-35 0-15,35 0 16,-101 33-16,33-33 16,1 0-16,66 0 93,-67 0-93,68 34 16,-35-34-16,1 0 16,0 33-1,-67 1-15,33-34 16,34 0-16,0 33 15,-33-33-15,66 33 16,-67 1-16,34-34 16,-33 0-16,-1 0 15,-33 33 1,33-33 78,1 0-79,-1 0 1,34 0-16,0 0 16,0 0-16,-34 0 15,1 0-15,-1 0 16,0 34-16,1-34 15,33 0-15,-34 0 16,67 33-16,-66-33 16,33 0-16,-1 33 15,1-33-15,0 0 16,33 0-16,1 0 16,-1 0-16,-67 0 109,1 0-93,-1 0-16,34 0 15,0 0 1,0 0-16,33 0 15,-33 0-15,33 0 16,-66 0-16,-1 0 16,0 0-16,1 0 15,-1 0 1,-66 0 140,-1 0-156,1 0 16,0 0-1,-101-33-15,67 0 16,-33 33-16,33-34 16,0 1-16,0-1 15,0 34-15,34 0 16,33-33-16,-33 33 16,-1 0-1,-33 0 1,34-33-16,-34 33 15,-33-34-15,33 34 16,-67-33-16,67 33 16,-33 0-16,-34 0 15,68 0-15,-1-34 16,-34 1-16,68 33 16,-34-34-16,34 34 15,-34 0-15,34-33 16,-34 33-1,0 0-15,-33 0 16,33-33-16,-67 33 16,67 0-16,-66 0 15,66-34-15,0 34 16,0 0-16,-33-33 16,-1 33-1,35-34-15,-35 34 16,35 0-16,-1 0 15,33 0-15,1 0 16,-1 0-16,1 0 47,33-33-47,-67 33 16,34 0-1,-34 0 1,33 0 62,34 33-47,134 34-15,-67-33-16,33-1 15,101 34-15,33 0 16,33 0-16,0-1 16,34-32-16,-134-1 15,-33 1-15,-34-34 16,-33 0-16,0 0 16,-34 0-1,101 0-15,-34 0 16,1 0-16,32 0 15,34 0-15,34 0 16,-34 0-16,-67 0 16,1 0-1,-68 0-15,-33 33 141,-33-33-125,-1 0-1,1 33-15,-1-33 16,1 0-1,-1 0-15,-66 0 16,33 0-16,1 0 16,-1 0-16,-67 0 15,34-33-15,-1 33 16,1-33-16,0-1 16,33 1-16,0-34 15,0 34-15,-66-1 16,66 34-16,-33-33 15,-1-1 1,1 1-16,67 33 16,-68-34-16,35 1 15,-68 0-15,67-1 16,0 1-16,-33-1 16,-67 34-16,33-33 15,0-34-15,-33 34 16,34-34-16,66 67 15,-33-34-15,33 1 16,0 33 0,0-33-16,34 33 15,-68-34-15,1 34 16,33 0-16,0-33 16,-66 33-16,-1 0 15,-33 0-15,33 0 16,34 0-16,67 0 47,66 0 0,67 0-32,-33 0-15,0 33 16,0-33-16,66 34 15,35-1-15,-35 0 16,1-33-16,100 34 16,-34-1-16,-66 34 15,-67-67-15,-67 33 47,33-33-47,34 0 16,-33 0-16,32 0 15,1 34-15,0-1 16,-33-33 47,-1 0 93,34 34-141,67-1-15,-68 1 16,1-34-16,33 0 16,34 0-16,-34 0 15,-33 33-15,-33-33 16,-1 0-16,1 0 16,-1 0 77,-33 33-77,67-33-16,-34 34 16,67-1-16,-66-33 15,33 34-15,-34-34 16,1 33-16,-1-33 15,0 0 1,1 0 0,33 0-1,-34 0-15,34 0 16,-34 34-16,68-34 16,-35 33-16,1-33 15,-33 0-15,-1 0 16,34 0-1,-67 33-15,67-33 16,-34 0-16,34 0 16,-33 34-1,-1-34-15,34 33 16,-34-33-16,34 0 16,0 0-16,-34 34 15,1-34-15,-1 33 16,1-33-16,32 0 15,-32 0-15,33 0 16,-34 0-16,67-33 16,-66 33-16,99-34 15,-99 34-15,100-67 16,-101 67-16,67-33 16,1 0-16,-1 33 15,-67-34 1,34 34-16,0 0 15,33-33-15,0 33 16,1-34-16,-68-33 16,67 67-16,-66 0 15,66-33-15,-67 0 16,101-1-16,-100 34 16,133-67-16,-134 34 15,67 33-15,-66-34 16,33 34-16,-67-33 15,-34 66 64,1-33-64,-67 34-15,-34-1 16,-167 34-16,67-33 15,-33-1-15,133 0 16,0 1-16,101-34 16,100 0 62,0-34-63,33 1-15,100-34 16,34 34-16,34-1 16,-34 1-16,33-34 15,-33 34-15,-100-1 16,-101 34-16,-33-33 16,-33 33 30,-34 0-46,0 0 16,-67 33-16,-100 1 16,0 32-16,-33 1 15,67-33-15,66-1 16,100-33-16,168 0 62,-34-33-46,101-34-16,-67 33 16,-1 34-16,-99-33 15,-34 0 1,33 33 0,1 0-1,-1 0 16,-33 33 16,-33 0-31,-34 1-16,67-1 16,133-33 46,-32-67-62,-1 34 16,67-34-16,67 0 15,-100 67-15,-34-33 16,-67 33-16,-66 0 31,-34 33-15,0 1-16,0-1 15,1 34-15,-68-34 16,-33 1-16,66-1 16,1 1-16,0-1 15,67-33-15,66 0 32,67-33-17,67-68-15,-100 68 16,33 0-16,1-34 15,-34 67 1,-67-34-16,-34 34 94,-66 0-94,0 34 15,-1-34-15,1 0 16,33 0-16,101 0 47,32-34-47,35 1 16,-1-34-16,0 34 15,67-34-15,-167 33 16,0 1-1,-33 33 17,-34 0-32,-33 33 15,33-33-15,-33 34 16,-67-1-16,66 34 16,1-67-1,67 34 1,66-34 15,34 0-15,33 0-16,34-34 15,-34 1-15,-33 33 16,33-34-16,101 1 16,-101-1-16,-67 1 15,1 33-15,-134-33 31,-1 33-31,1 0 16,0 0-16,-34 33 16,0 0-16,34-33 15,100 34-15,-33-34 16,33 33-16,33-66 62,34-1-46,-67 1-16,67-34 16,0 34-16,33-1 15,-67 1-15,1 33 16,-34-34 0,-67 34 15,0 0-16,-67 0-15,34 34 16,0-34-16,0 0 16,-34 33-16,34-33 15,66 34-15,101-34 32,-33 0-17,32-67-15,1 67 16,0-67-16,-33 67 15,66-67-15,-67 34 16,34-1-16,33-32 16,34 32-16,-67-33 15,0 34-15,0 33 16,-67-67-16,0 34 16,-67 33-1,-34 0 1,-32 0-16,-1 0 15,-33 33 1,33 0-16,-33 34 16,134-33-16,-1-34 15,34 33 17,34-33-1,-1 0-31,34 0 15,-34-33-15,101-1 16,-67 1-16,0 33 16,66-34-16,1 1 15,-34 0-15,-66 33 16,-101 0 15,0 0-31,-67 0 16,-33 33-16,101 0 15,32 1-15,-66-1 16,33 1-16,-33 33 16,66-67-16,1 0 15,-1 0-15,1 0 16,0 0-16,33 33 16,33-66 62,0-1-78,34 1 15,0-1-15,0 1 16,67-1-16,-34 1 16,67 0-16,-134-1 15,1 34-15,-34-33 16,-67 33 15,-33 0-31,0 0 16,-34 0-16,67 33 15,-100 1-15,100-34 16,-33 33-16,33-33 16,67 33-1,-33-33 48,-1 0-32,1 0-31,-1 0 16,1 0-16,-1 0 93,1 0-77,33 34-16,-33-1 16,-1-33-16,1 0 15,-1 0-15,1 0 16,33 34 15,0-1 110,67 1-126,0-34 1,33 33-16,-33 0 16,0-33-16,33 0 15,33 34-15,-32-34 16,32 0-16,-32 0 15,-1 0-15,-67 0 16,1 0 93,33 0-93,-1 0-16,1 0 16,34 0-16,-68 0 15,67 0-15,-66 0 16,33 0-16,-34 0 31,0 0-31,34 0 16,-33-34-16,32 34 15,35 0-15,-34-33 16,-34 33-16,34 0 16,-34-33-16,1 33 31,-1 0-31,1 0 31,-1 0 32,0 0 30,1 0-77,-1 0 0,1 0-16,-1 0 62,-33-34-31,33 34 32,1 0-32,33-33-15,-34-1 15,-66 34 110,-1 34-126,1-34-15,-1 33 16,1-33-16,0 0 16,-1 34-16,-99-1 15,32 0-15,1-33 16,0 0-16,-1 34 15,101-1 32,34-33 47,-1-33-94,34 33 16,33-67-16,1 34 15,-1 33-15,-67-34 16,1 1 0,-1 33-16,1-34 15,-1 1 1,0-1-16,1 34 15,-68 0 32,-66 34-47,33-1 16,-33 1-16,0-34 16,0 67-16,-1-34 15,34 0-15,34 1 16,100-34 62,-34-34-78,1 1 16,33 0-16,-1-1 15,-32-33-15,100 0 16,-134 34-16,66 0 15,-32-1 1,-34 1-16,33-1 16,-33 1 15,34 33-15,-1-34-16,-33 1 15,0 0 1,33 33-16,-33-34 15,0 1 1,0-1 15,0 1-15,0 0 0,34 33 93,-1 0-62,-33 66-16,-33-32-15,-34 33-16,34-1 15,-34 1-15,0-33 16,0 99-16,34-133 16,-68 67-16,68-67 15,33 34 1,0-1-1,0 1 1,-33-34 0,-1 33-16,34 0 78,34-33-47,32 0-15,-32 0-16,33 0 15,-34 0-15,1 0 32,-1 0-17,0 0 48,1 0-48,-1 0-15,1 0 16,-1 0 0,0 0 77,1 0-77,-34-33 109,33 33-109,-33-33-1,34 33 1,-34-34-16,33 34 15,-33-33-15,0-1 16,34 34-16,-34-33 16,0-1-16,33 34 31,0-33-15,-33 0 15,0-1-16,0 1 1,0-1 0,34 34-1,-34-33-15,0-1 16,0 1 0,0 0-1,33-1 1,-33-33-1,34 34 1,-1 0 0,-33-1-1,0 1 63,34-1-62,-34 1 0,0-1-1,0 1 1,0 0 109,0-34-94,0 33-15,0 1-1,0-1-15,0 1 16,0 0 62,0-1-47,0 1 1,0-1-32,0 1 93,33 0-77,0 33 15,1-34 63,-1 34 15,-33 34-46,0-1-16,0 0-32,34-33 17,-34 34-17,0-1 79,0 1-63,0-1 47,0 0-62,0 1 0,0-1 93,0 1-15,0-1-47,0 1-32,0-1 17,0 0 93,0 1-94,0-1-31,0 1 62,0-1-15,0 1-16,0-1-15,0 0 15,0 1 1,0-1-1,0 1-16,0-1 17,0 0-17,0 1 1,0-1-16,0 1 47,0-1-32,0 1 17,0-1-32,0 0 31,0 1 31,-34-34-30,34 33-17,0 1 17,0-1-1,0 1-16,0-1 17,0 0-17,0 1-15,-33-1 32,33 1-17,0-1 1,-34 0-16,34 1 15,0-1 1,0 1 0,-33-34-16,33 33 15,0 1 1,0-1 0,0 0-1,-33 1 16,33-1-15,0 1 0,0-1-1,0 1 1,0-1 0,0 0-16,0 1 15,-34-34-15,34 33 63,0 1-16,0-1-32,0 0-15,0 34 16,0-33-1,34-1 1,-34 1 62,0-1-31,0 0-16,33-33-15,-33 34 0,33-34 30,-33 33-30,0 1 0,0-1-1,0 1 48,0-1-48,0 0 1,34-33 15,-34 34-15,0-1 93,0 1-77,0-1-17,33-33 1,-33 33 78,0 1-16,0-1-47,0 1 0,0-1 63,0 1-32,0-1-15,0 0 0,0 1-47,0-1 31,-33-33 16,-1 34-15,1-34-17,0 0 16,33 33-15,-67-33 93,33 0-93,-33-33-16,1-1 16,32-33-16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5-07T04:17:44.776"/>
    </inkml:context>
    <inkml:brush xml:id="br0">
      <inkml:brushProperty name="width" value="0.3" units="cm"/>
      <inkml:brushProperty name="height" value="0.6" units="cm"/>
      <inkml:brushProperty name="color" value="#F99F67"/>
      <inkml:brushProperty name="tip" value="rectangle"/>
      <inkml:brushProperty name="rasterOp" value="maskPen"/>
      <inkml:brushProperty name="fitToCurve" value="1"/>
    </inkml:brush>
  </inkml:definitions>
  <inkml:trace contextRef="#ctx0" brushRef="#br0">0 5272 0,'0'33'172,"0"1"-140,0-1 14,0 0-14,0 1-17,0-1 1,0 1 0,0-1-1,0 1 1,0-1-1,0 0 79,0 1-63,0-1-15,0 1 0,0-1 31,0 34-1,0-34-30,0 1 0,0-1 15,0 1 16,0-1-47,0 0 31,0 1 0,0-1 16,34-33-47,-34 34 16,0-1-1,0 1 17,0-1-17,0 0 1,0 1 0,0-1 15,0 1-16,33-1 1,-33 1-16,0 32 31,0-32-15,0-1 0,0 1-1,0-1 1,0 0-1,0 34 1,0-33 0,-33-34 93,33-34-109,0 1 16,0-34-16,0 34 15,0-34 1,0 0 0,0 34-16,0-68 15,0 68-15,0-67 16,0 66-16,0-66 15,0 66 1,0-66-16,0 67 16,0-1-16,0 1 15,0 0 1,0-1 0,0 1-1,33-1 16,-33 1-15,34-1-16,-1 1 16,1-34-1,-1 67 1,-33-33-16,33 33 16,-33-34-16,34 1 15,-1 33 63,1 33-62,-1 1-16,0-34 16,-33 33-16,34-33 46,-1 34-46,1-34 16,33 33 0,-34-33-1,0 33 17,1-33-17,-1 34-15,1-34 16,-1 33-16,1 1 15,-1-34 1,-33 33-16,33-33 16,1 34 46,33-34-46,-34 0-16,34 66 15,0-32-15,0-34 16,-34 33-16,34 1 16,-34-34-16,34 33 15,-33 0 1,-1-33 0,34 34-16,0-34 15,66 67-15,-66-67 16,67 0-16,-67 0 15,66 0-15,-99 0 16,33 0-16,-34 0 16,0 0 31,-66 0 62,-34 0-109,0 0 16,-33 0-16,33 0 15,-66 33-15,66-33 16,0 0-16,0 0 15,-33 0 1,33 0-16,0 0 16,34 0-1,-1 0-15,1 0 16,-1 0 0,-32 0-16,-68 0 15,100 34-15,-99-1 16,66-33-16,34 0 15,-1 0-15,34 33 32,0 1 15,34-1-32,66-33-15,33 34 16,35-1-16,-102 1 15,35-1-15,99 0 16,-33 1-16,67-34 16,-33 0-16,-34 0 15,0 0-15,34 0 16,-68 0-16,1-34 16,0 1-16,-34 0 15,-67 33 1,68-34-16,-68 1 15,67 33-15,-33 0 16,0 0-16,-134 0 109,-33 0-109,33 67 16,-67-67-16,34 33 16,0 0-16,-34-33 15,-133 34-15,33-1 16,-67 1-16,167-1 16,168-33 46,33 0-62,66 0 16,135-33-16,66-1 15,167 1 1,-100-1-16,100-66 16,-66 67-16,33 33 15,-101-34-15,1 34 16,-201 0-16,-234 0 47,-33 0-32,0 34-15,-34-1 16,-33 1-16,-201-1 16,1 0-16,-34 34 15,100 0-15,67 0 16,167-34-16,134-66 47,33-34-32,-33 0-15,33 34 16,1-34-16,99-67 16,34 34-16,100 0 15,-33-34-15,67 34 16,-34 33-16,34 0 15,-134 34-15,-234-1 32,-67 34-17,-34 34 1,-32 33-16,-1-67 16,-133 133-16,-34-66 15,0 33-15,67-33 16,167-33-16,67-1 15,34-33 1,66 0 0,268-134-16,-1 34 15,235-67-15,33-34 16,367-66-16,-199 0 16,132-34-16,-467 134 15,-434 167-15,-34-34 16,-101 34-1,-199 67-15,-68 33 16,-234 134-16,201-100 16,0 67-16,134-101 15,167 0-15,66-100 16,68 34-16,-1-1 31,-33 0-31,0-66 63,34 33-63,32-67 15,-66 34-15,67-1 16,-33 1-16,-1 33 16,-33-34-16,-67 34 31,-66 34-31,-168 133 15,0-33-15,-200 100 16,133-67-16,-33 0 16,167-67-16,167-33 15,201-67 17,-67 0-32,133-67 15,101 0-15,133-33 16,-32-67-16,266 0 15,-100 0 1,234-34-16,-100 1 16,-34-1-16,-400 134 15,-368 101 17,-34-1-32,-67 1 15,-166 99-15,66-33 16,-100 1-16,67 32 15,-34-32-15,101-34 16,100-1-16,233-66 31,35 0-15,32-33-16,68-34 16,167-67-16,-1 34 15,68 0 1,-68 0-16,1-34 15,-168 67-15,-200 34 16,-100 33 0,0 0-16,-301 100 15,-67 67-15,-434 100 16,233-99-16,34 65 16,268-99-16,166-100 15,301-34 16,101-67-31,166-34 16,-32-32-16,199-34 16,-99 66-16,100-66 15,-134 67-15,-34 0 16,-99 0-16,-68-1 16,-166 68-16,-135 33 15,-133 33 1,-33 68-16,-201 66 15,67-67-15,-134 67 16,168-67-16,99-33 16,235-33-16,66-34 31,68 0-31,166-67 16,268-100-16,-67-1 15,267 1-15,-200 34 16,367-135-16,-67 1 15,-99 33-15,-736 167 16,-34 101-16,-99-1 16,-369 67-16,-300 101 15,-735 267-15,167-101 16,-235 68-16,502-68 16,368-133-16,702-234 15,133 0 1,234-33-16,168-67 15,467-134-15,-134 33 16,68-66-16,-302 133 16,-33-33-16,-200 67 15,-167 0-15,-268 100 16,-100 0 0,-301 100-16,-34 0 15,-600 201-15,299-101 16,-199 68-16,467-101 15,167-33-15,335-134 16,-34 66 0,101-66-16,367-66 15,234-68-15,468-167 16,-201 34-16,101-1 16,-469 135-16,-66-1 15,-468 67-15,0 34 16,-134 33-1,-133 0-15,-301 33 16,-34 67-16,-300 101 16,267-67-16,234-1 15,434-133 1,101-33 0,133-67-16,268-68 15,-134 68-15,201-67 16,-235 33-16,1 34 15,-134 0-15,-100 0 16,-168 66 0,-33 34-16,-233 0 15,-101 34-15,-234 99 16,100 1-16,-100 33 16,267-100-16,168 0 15,200-34 1,33-33-1,335-67-15,66-33 16,301-134-16,-166 67 16,66 0-16,-67 0 15,167-167-15,-401 200 16,-434 134 0,-167 33-16,-168 68 15,-400 32-15,-34 68 16,-301 100-16,435-101 15,267-66-15,468-101 16,67-33-16,100 0 16,401-67-16,134-100 15,467-100-15,-300 33 16,34 33-16,-368 68 16,133-101-16,-200 100 15,-201 0-15,-400 134 16,-135 0-1,-367 67-15,-33 0 16,-469 100-16,268-66 16,67 66-16,368-101 15,400-32 1,68-34-16,200 0 16,100-34-16,435-99 15,33-34-15,100-34 16,-267 67-16,-100-33 15,-134 0-15,134 34 16,-502 66-16,-133 67 16,0 0-16,-368 67 15,-100 66-15,-669 101 16,168 0-16,-101 34 16,468-101-16,334-67 15,368-67-15,101-33 16,166-33-16,435-101 15,167-33-15,300-134 16,-366 101-16,-168 33 16,-268 66-16,1-32 15,-34 32-15,-334 68 16,-33 33-16,-101 0 16,-100 0-16,-267 100 15,-34 34-15,-367 67 16,166-1-16,-233-33 15,401-100 1,167 0-16,367-67 16,68 0-16,33 0 15,267-100-15,100-68 16,502-99-16,-234 100 16,234-134-16,-401 134 15,100 0-15,-201 67 16,-167-1-16,-400 101 15,-168 67 1,-334 134-16,-100-34 16,-268 134-16,401-168 15,135-32-15,433-68 16,168-33 0,133-33-16,101-68 15,434-66-15,0-33 16,201-68-16,-368 68 15,200-67-15,-200 99 16,-167 1-16,-535 167 16,-33 34-1,-301 66-15,-67 0 16,-367 101-16,99-1 16,-166 68-1,334-101-15,200-67 0,368-67 16,67-33-1,100 0 1,67 0-16,234-100 16,-100 33-16,33-33 15,-134 0-15,-67 66 16,-166 34-16,-34-33 16,-34 33-16,-32 0 15,-68 0-15,-100 67 16,-33 33-16,-168 0 15,34 34-15,-267 67 16,133-34-16,-301 100 16,369-100-16,99-33 15,368-101-15,67-33 16,167 0 0,133-67-16,402-100 15,-34-33-15,368-134 16,-301 133-16,0 1 15,-334 66-15,-200 34 16,-235 100-16,-133 0 16,-34 0-16,-133 33 15,-168 34 1,-267 67-16,-100 66 16,-267 101-16,334-134 15,267 0-15,434-167 16,34 33-16,34-33 15,166 0-15,168 0 16,300-200-16,-33 33 16,101-67-16,-168 33 15,-34 34-15,-199 67 16,-101 33-16,-234 34 16,-34 33-1,-233 0-15,-168 0 16,-467 200-16,-168 34 15,-367 67-15,268-67 16,199-34-16,569-66 16,301-134-16,67 0 15,166 0-15,202 0 16,600-200-16,135-101 16,200-67-16,-301 168 15,-67-1-15,-434 67 16,-167 68-16,-100-1 15,-302 67 1,-166 0 0,-134 67-16,-501 167 15,-168 0-15,-300 133 16,367-99-16,268-1 16,702-267-16,33 33 15,133-33-15,168 0 16,167 0-16,501-167 15,-33 67-15,200 0 16,-467-1-16,-68 35 16,-267 32-16,-367 34 15,-67 0 1,-67 0 0,-335 67-16,-133 67 15,-334 133-15,134 0 16,99-33-16,369-67 15,367-133 1,133-1-16,168-33 16,301 0-16,66 0 15,201-100-15,-267 0 16,-101 66-16,-200 1 16,33 0-16,-434 33 31,-101 33-31,-33 34 15,-133 66-15,99 35 16,1-1-16,100-34 16,133-66-16,34-33 15,101-34-15,32 0 16,135 0-16,-1 0 16,34-34-16,-34-33 15,-33 1-15,0-1 16,134-34-16,-134 68 15,-34 0-15,-200-1 32,-100 34-17,0 34-15,-201-1 16,67 34-16,-67 0 16,67 0-16,167-34 15,67 0 1,101-33-16,32 0 15,101-33-15,134-67 16,-67 33-16,233-100 16,-133 0-16,67 33 15,-200 34-15,-369 100 32,-32 0-32,33 0 15,-1 0-15,1 67 16,33-67-16,67 33 15,0 0-15,100-66 63,34-67-63,-67 66 16,0-33-16,33 1 15,-100 32 1,-67 34-1,-66 0 1,-168 0-16,-33 34 16,-68 66-16,102-33 15,66 0-15,200-67 16,135 0 0,-35 0-1,102-101-15,-35 34 16,101-33-16,-33 0 15,33 33-15,-168 34 16,-66-1-16,-33 34 31,0-33-31,33-34 47,33 67-31,-33-67-16,0 34 15,0-1 1,-33 34 15,-68 0-31,35 0 16,-68 0-16,-67 0 16,-99 0-1,66 0-15,66-33 16,168-1-16,0 1 15,34-34-15,66 0 16,101-33-16,166-34 16,1 1-16,100-1 15,-134 0-15,-67 1 16,-233 99-16,-34 1 16,-67 33-16,-67 0 15,-33 0-15,-200 33 16,-1 34-16,0 67 15,101-67-15,200-67 16,67 33 0,34-33-1,99 0-15,101-100 16,-33 33-16,99-67 16,-132 101-16,-1-1 15,-167 1 1,-34 33-16,-33 0 15,-33 0-15,-100 0 16,-1 33 0,-100 34-16,67-33 15,34-1-15,267-66 32,33 33-17,100-101-15,34 1 16,67-34-16,-33-33 15,166-33-15,-100-1 16,-100 1-16,-100 33 16,-101 33-16,-33 34 15,-167 66-15,-67 1 16,-133-1-16,66 34 16,0 0-16,101 0 15,200 34 1,33-34-1,34 0-15,0 0 16,33 0-16,-67-34 16,34 1-16,-33 0 15,-1 33-15,-33-34 16,0 1 0,0-1-1,-33 34 1,-68 0-16,-66 0 15,-100 34-15,-234 66 16,-34-33-16,-234 33 16,268-33-16,100 0 15,367-67-15,135 0 32,133 0-32,267-100 15,0 33-15,201-34 16,-268 68-16,68-34 15,-135 34-15,-133-1 16,-234 1-16,-33-1 16,-67 34-1,-34 0-15,-167 0 16,34 34-16,-101-1 16,67 1-16,1 33 15,133-1-15,-1-32 16,269-34 15,-34 0-31,166-34 16,1-99-16,134 32 15,-34 1-15,0 0 16,-166 33-16,-168 34 16,-67 33-1,-67 0 1,-33 0-16,0 33 15,-167 34-15,33 0 16,-100 66-16,67-66 16,-34 0-16,101-33 15,233-34-15,1 0 16,100 0 0,100-34-16,67-33 15,133-66-15,-66 66 16,0-33-16,-167 33 15,-168 67 1,-100 0 0,-166 33-16,32 34 15,-99 0-15,66 66 16,-67-32-16,67-1 16,1-33-16,99 0 15,168 0-15,-1-67 16,101 0-1,100 0 1,0 0 0,101-67-16,200 0 15,-34 0-15,67-33 16,-133 66-16,-134 1 16,-167 33-1,-101 33-15,-266 101 16,-235 67-16,-668 133 15,200 0-15,-267 100 16,334-33-16,67-33 16,502-167-16,300-168 15,67 0-15,33-33 16,101 34-16,-34-34 16,67 0-16,134 0 15,-34 0-15,135-100 16,-35-1-16,1 35 15,-101-1-15,-66 0 16,-168 67-16,-33-34 16,-33 34-16,-101 0 15,-133 0-15,-235 134 16,-32-34-16,-369 134 16,268-67-16,-167 34 15,401-67 1,134-68-16,233-32 15,402-101 1,200-67 0,401-66-16,-66-34 15,266-33-15,-266 33 16,-201 100-16,-402 67 16,-300 34-16,-133 33 15,-101 0 1,-268 133-16,-66 34 15,-334 101-15,167-68 16,33 1-16,267-67 16,168-1-16,267-99 15,67-34 1,66 0 0,235 0-16,33-67 15,167-67-15,-33 0 16,67 68-1,-268-1-15,-167 33 16,-200 34 0,-135 0-16,-433 167 15,-134 1-15,-535 266 16,267-100-16,-267 34 16,334-34-16,167-33 15,736-268-15,0 1 16,66-34-16,101 0 15,100 0-15,334 0 16,-67-67-16,268-33 16,-101-1-16,68-32 15,-335 66-15,-134 0 16,-234 34-16,-66 33 16,-67 0-1,-67 0-15,-101 66 16,-200 68-16,34 0 15,-402 66-15,302-33 16,-35 0-16,202-33 16,166-67-16,268-67 31,100 0-31,134-33 16,133-68-16,1 1 15,233-67-15,-133 33 16,-34 67-16,-133 1 15,-167-1-15,-201 33 16,-34 34-16,-66 0 16,-101 0-16,-66 34 15,-167 66-15,66 34 16,34-34-16,100-33 16,200-67-16,68 0 15,99 0 1,68 0-1,100-100-15,33-68 16,134-32-16,-34 66 16,34-66-16,-100 66 15,-134-67 1,-234 135 0,-67 66-16,-100 0 15,-67 0-15,-267 33 16,66 0-16,-200 101 15,100-34-15,-100 34 16,268-67-16,333-34 16,1-33-16,66 0 15,1 0-15,33 0 16,100 0-16,100-66 16,34-1-16,0 0 15,-67 0-15,-34 34 16,-200-1-1,-33 34 1,-34 0-16,-33 0 16,-34 0-16,-100 67 15,-33 0-15,-101 67 16,0-34-16,-33 0 16,67-33-16,100 0 15,234-34-15,100-66 16,268-68-1,200-32 1,836-101-16,33 0 16,401-33-16,-334-1 15,100 34-15,-534 0 16,-101 0-16,-535 134 16,-567 100-1,-68 0-15,-166 33 16,-335 68-16,200-34 15,-199 33-15,266-33 16,34-34-16,167 1 16,234-1-16,34-33 31,32 0-31,-32-33 16,33 33-16,-34-34 78,-33 1-63,-33 33 1,-34 0-16,-33 0 16,-34 0-16,-33 0 15,-201 0 1,101 0-16,-101 0 15,168 33-15,-101 1 16,167-34-16,101 33 16,-1-33-16,101 0 31,-33 0-31,32 0 16,35-33-16,99-34 15,1 0-15,133 0 16,-33 0-16,100 0 15,-34 34-15,34-1 16,-133 1-16,-68 0 16,-300 33-1,0 0-15,-301 33 16,-101 34-16,-634 100 16,67 0-16,-235 67 15,402-33-15,267-1 16,568-166-16,134-34 15,67-34 1,133 1-16,368-101 16,134 34-16,367-1 15,-267 1-15,100-67 16,-401 100 0,-167 34-16,-334 33 15,-100 0-15,-101 0 16,-200 0-16,-101 0 15,-534 100-15,-167 67 16,-368 67-16,434 0 16,268-33-16,769-201 15,66 0 1,301-34-16,134 1 16,435-101-16,66 0 15,234-33-15,-401 67 16,34 0-16,-435 66 15,-167 1-15,-201 33 16,1 0-16,-302 0 16,-66 33-1,-368 68-15,-67-1 16,-33 34-16,368-34 16,133-67-16,368-33 31,635 0-31,234-100 15,634-101 1,-433 101-16,-1-33 16,-468 99-16,-367 34 15,-368 0 1,-100 34-16,-100 32 16,-67 1-16,-168 100 15,135-66-15,33 32 16,133-32-16,168-68 15,33 0-15,33 1 16,67 33-16,-33-67 16,33 0-16,101 0 15,-67 0-15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5-07T06:11:43.243"/>
    </inkml:context>
    <inkml:brush xml:id="br0">
      <inkml:brushProperty name="width" value="0.1" units="cm"/>
      <inkml:brushProperty name="height" value="0.1" units="cm"/>
      <inkml:brushProperty name="color" value="#CCCCFF"/>
      <inkml:brushProperty name="fitToCurve" value="1"/>
    </inkml:brush>
  </inkml:definitions>
  <inkml:trace contextRef="#ctx0" brushRef="#br0">234 33 0</inkml:trace>
  <inkml:trace contextRef="#ctx0" brushRef="#br0" timeOffset="1200">0 0 0,'33'33'156,"34"-33"-140,33 0-16,-33 0 15,67 0-15,-67 0 16,66-33-16,-66 33 16,0 0-16,-34 0 15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5-07T04:18:25.242"/>
    </inkml:context>
    <inkml:brush xml:id="br0">
      <inkml:brushProperty name="width" value="0.3" units="cm"/>
      <inkml:brushProperty name="height" value="0.6" units="cm"/>
      <inkml:brushProperty name="color" value="#F99F67"/>
      <inkml:brushProperty name="tip" value="rectangle"/>
      <inkml:brushProperty name="rasterOp" value="maskPen"/>
      <inkml:brushProperty name="fitToCurve" value="1"/>
    </inkml:brush>
  </inkml:definitions>
  <inkml:trace contextRef="#ctx0" brushRef="#br0">1136 5787 0,'0'-33'156,"0"0"-156,-33 33 16,-1-34-16,-33 1 15,1 33-15,-35 0 16,68 0-16,-34-34 16,34 1-16,-68 33 15,34 0 1,34 0-16,-34-34 16,34 34-16,-34-33 15,0 33-15,-33 0 16,66-33-16,1 33 15,0 0-15,-1 0 16,1 0-16,66 0 156,1 0-140,32 0 0,35 0-16,-34 0 15,-1 0-15,35 0 16,99 0-16,1-34 15,33 1-15,-67 33 16,-34-34-16,-99 34 16,33 0 46,-34 0-46,101 0-16,-67 0 15,33 0-15,-33 0 16,0 0-16,-34 0 16,0 0-16,1 0 15,-68-33 235,1 33-250,-101-67 16,34 67-16,-34-67 16,68 67-16,-68-33 15,100 33-15,-133-67 16,134 67-16,-1 0 15,1 0-15,-34-33 16,0 33 0,34 0-16,0 0 15,-1 0-15,1 0 16,-34 0 0,0 0-1,0 0-15,0 0 16,0 0-16,34 0 15,-34 0-15,0 0 16,34 0-16,0 0 16,-1 0-1,68 33 220,66-33-220,-33 33-15,-1-33 16,35 0-16,66 34 16,33-34-16,68 0 15,-34 0-15,-34 0 16,-66 0-16,0 0 15,-101 0-15,0 0 125,1 0-109,-1 0 0,68 0-16,-68 0 15,101 0-15,-34 0 16,34 0-16,-34 0 16,0 0-16,-66 0 15,-1-34 141,34 34-156,-34 0 16,1 0-16,-1 0 16,34 0-1,-34 0-15,1 0 47,-34 34 0,0-1-47,0 1 16,-67-1-16,0 1 15,34-1-15,-34 0 16,33 1-16,-32-1 16,32-33-16,1 34 15,-1-1-15,1-33 16,-1 0-16,1 0 15,33 33 1,-33-33 15,-1 34-31,-33-1 16,34-33-16,-34 34 16,0-1-1,34 1 1,33-1 124,0 0-140,0 1 16,0 33-16,33-67 16,-33 33-16,34 1 15,-34 32 1,0-32 0,33-1-16,-33 1 15,33-1-15,1 0 16,-34 1-1,33-34 1,-33 33-16,0 1 16,34-34-1,-34 33-15,0 1 16,33-34-16,1 33 16,-34 0 15,33-33-16,0 34 1,-33-1-16,34-33 16,-1 0-16,-33 34 15,34-1-15,-34 1 16,33-1-16,1-33 16,-34 33-1,33-33 63,-33 34-62,33-1 62,-33 1-62,34-34-16,-1 33 15,-33 0 1,34 1 0,-1-1 30,-33 1-14,33-34-32,1 33 15,-34 1-15,33-34 16,1 0 0,-1 33-1,1 0-15,-1-33 16,0 0 31,-33 34-16,34-34-15,-1 0-16,1 0 15,-1 0-15,1 33 16,32-33-16,1 0 15,-67 34 1,34-34-16,-1 0 16,0 0-1,1 0 63,-1 33-62,1-33-16,-1 0 16,34 0-1,-34 34-15,34-34 16,0 0 0,0 33-16,0-33 15,-34 0 1,1 0 15,-1 0 16,0 0-31,1 0-1,-1 0 1,1 0-16,-34 33 15,33-33-15,1 0 32,-1 0-17,0 0 32,1 0-31,-1 0-1,-33 34 1,34-34-16,-1 0 16,34 0-1,-34 0 1,1 0 0,-1 0-16,34 0 15,67 0-15,-67 0 16,33 0-16,-67 33 15,34-33-15,33 0 16,34 0-16,-34 0 16,34 0-16,-101 0 15,68 0 1,-34 0-16,33 0 16,-67 0-16,1 0 31,-1 0 141,0 0-157,34 0 1,0 0 0,-33 0-16,-1 0 15,34 34-15,-34-34 16,68 0-16,-35 0 15,1 33-15,0-33 16,0 0-16,33 0 16,34 0-16,-34 0 15,0 0-15,34 33 16,-101-33-16,1 0 16,-1 0 171,1 0-187,-1 0 16,1 0-16,32 0 15,-32 0 1,33 0 0,-34 0-1,34 0-15,-34 0 16,1 0-16,-1 0 15,1 0 79,-1 0-94,0 0 16,1 0-16,33 0 15,0 0 1,33 0-16,0 0 16,0 0-16,-33 0 15,100 0-15,0 0 16,67 0-16,-33 0 16,-34 0-16,67 0 15,-34 0-15,1 0 16,-34 0-16,-33 0 15,66 0-15,-66 0 16,-34 0-16,-66 0 16,-1 0 109,1 0-110,-1 0-15,0 0 16,1 0-16,33 0 16,-34 0-1,0 0 1,34 0-1,-33 0-15,-1 34 16,1-34-16,32 0 16,1 0-16,0 0 15,0 0-15,0 0 16,33 0-16,34 0 16,-67 0-16,167 0 15,-67 0-15,-34 0 16,1 0-16,67-34 15,-68 1-15,-33 33 16,1 0-16,-1 0 16,0 0-16,1 0 15,-35 0-15,1 0 16,-33 0 0,-1 0-16,-33-33 62,33 33-46,1 0-16,-1 0 15,1 0-15,33-34 16,-1 1 0,35 33-16,-68 0 15,67 0-15,-66 0 16,66-34-16,-33 34 15,33-33-15,-66 33 16,-1 0-16,0 0 16,1 0-16,-1 0 15,1 0 1,-34-33-16,33 33 16,1-34-16,-1 34 15,0 0-15,1 0 16,-34-33-16,0-1 172,0 1-141,0-1-31,0 1 31,-34 33-15,1 0-16,33-33 15,-33 33-15,-1-34 16,-33 34-16,-33 0 16,33-33-16,-33-1 15,0 1-15,-34-1 16,67 34-16,-33 0 16,33 0-16,34 0 15,-1 0-15,134 0 141,-33 0-126,67 0-15,-67 0 16,66 0-16,-66 0 16,0 0-16,0 0 15,33 0-15,-33 0 16,33 0-16,1 0 16,-35 0-16,-32 0 31,-1 0 31,-66 0-15,-34 0-31,34 0-1,-1 0-15,1 0 16,-34-33-16,34 33 16,-34 0-16,0-33 15,33 33 1,1 0-16,0 0 16,-1 0-16,1 0 15,33-34 95,100 34-95,-67 0-15,68 0 16,-34-33-16,-1 33 15,1 0-15,-33 0 63,66 0-47,-67 0-16,34 0 15,0 0-15,0 0 16,-34 0-1,1 0 1,-1 0 15,-33-34 141,-33 34-156,-1 0-1,-33-33-15,34 33 16,0-33-16,-34 33 16,-34 0-16,35 0 15,-1-34-15,33 34 16,-32 0-16,32-33 16,1 33-16,-34 0 15,33 0 1,1 0-1,0 0 1,-1 0-16,-33 0 16,34-34-1,-1 34 1,1 0 109,0 0-109,-34 0-16,33 0 15,-32 0-15,32 0 16,1 0-16,100 0 140,-1 0-140,-32 0 16,33 0-16,-1 0 16,-32 0-16,33 0 15,-34 0 1,34 0-16,-34 0 16,34 0-16,-33 0 31,-1 0-31,-66 0 203,33-33-203,-67-1 16,-33-32-16,-34 32 15,34 1-15,33-34 16,-33 67-16,-68-67 15,68 34-15,0-1 16,66 34-16,1 0 16,0 0-1,33-33 1,-34 33 0,1 0-16,-1 0 15,-32 0-15,32-34 16,1 34-16,-34-33 15,33 33-15,1 0 16,0 0-16,-1 0 16,68 0 249,32 33-249,35 1-16,32-1 16,-66 1-16,33 32 15,-33-66-15,34 34 16,-1-34-16,-33 33 15,-67 1-15,33-34 16,1 0 0,-1 0-16,34 0 15,0 0 1,-34 0-16,34 0 16,0 0-16,-34 0 15,1 0-15,66 0 16,-100 33-16,33-33 15,1 0-15,-1 0 16,1 0-16,-1 0 31,0 0-15,1 0 0,-1 0-1,34 0 1,0 0-16,-34 0 15,1-33-15,33 33 16,-34 0-16,0 0 16,1 0-16,33 0 15,-34 0 1,1 0-16,-1 0 16,0 0-16,1 0 15,-1 0 1,1 0-1,-1 0 1,0 0-16,1 0 16,-1 0-1,34 0 1,0 0-16,-34 0 16,68 0-16,-68 0 15,67 0-15,-33 0 16,0 0-16,-34 0 15,34 0-15,0 0 16,33 0-16,-33 0 16,34 0-16,-35 0 15,35 0 1,-1-67-16,-33 33 16,0 34-16,-1 0 15,1 0-15,67-33 16,-34-34-16,0 34 15,1 33-15,-34 0 16,-34 0 0,34 0 62,-34 0-78,34 0 15,33 0-15,1 0 16,32-34-16,135 1 16,66-34-16,67 34 15,-33-1-15,133-33 16,-67 1-16,135-35 16,-102 34-16,35 1 15,-168-1-15,34 0 16,-134 0-1,-34 0-15,-167 67 0,1 0 16,-34-33 62,-34-1-62,1 34-1,-67-33-15,0 0 16,-101 33-16,0 0 16,-32 0-16,199 0 15,34 33 17,0 0 14,-33-33-30,33 34 31,33-34 0,34-34-32,-34 1-15,101 0 16,-34 33-16,34-34 16,-67 34-16,67-33 15,-101 33-15,34 0 16,-34 0-16,-33-34 31,0 68 0,-67-34-31,-33 33 16,67 1-16,-1-1 16,1-33-16,33 33 31,-34-33-31,34-33 47,0 0-47,-33-34 15,33 0 1,-33 33-16,33-32 16,-34 32-16,34-66 15,0 0 1,-33 66 0,-1-66-16,34 67 15,0-34-15,-33 33 16,33 1-16,-34-34 15,34 34-15,0-34 16,-33 33-16,0-32 16,33 32-16,-67-33 15,33 0 1,-66 1 0,-34 32-16,1 1 15,-1-34-15,0 33 16,-66 1-16,33 0 15,-34-34-15,1 33 16,33-32-16,-1-1 16,35 0-1,-1 33-15,0 1 16,1 0-16,-101-34 16,67 33-16,-101-33 15,1 34-15,0 33 16,33 0-16,0 0 15,67 0-15,33 0 16,67 0-16,34 0 16,33-33-16,0-1 78,0 1-63,33-34-15,34 34 16,0-68-16,100 1 16,33-34-16,34 1 15,-33 32 1,33 1-16,-34 0 16,-33 33-16,-133 34 15,33-1-15,-67 1 31,-67 33 16,-33 0-31,-168 33-16,-99 1 16,-202 32-16,-32 35 15,-235-1-15,368-67 16,34 34-16,133-33 15,67-34-15,201 0 16,33 33 62,0-66-62,133-34-16,1 0 15,200-67-15,1 1 16,132-68 0,-99 67-16,0 1 15,-134 32-15,-67 1 16,-167 67-16,-34 33 62,-99 33-62,-168 34 16,34 0-16,-101 33 16,67 34-16,-133-1 15,133-66-15,-33 34 16,133-68-16,168-33 16,33 33 15,0-66 16,33 0-32,101-68-15,200-32 16,0-1-16,201-33 16,-134 0-16,0 33 15,-67 34 1,-66 0-16,-202 100 15,-66-34-15,-33 34 32,-101 0-17,-133 67-15,0 0 16,-168 66-16,68-32 16,66-1-16,0-33 15,67 0-15,100-34 16,134 1-16,-33-34 47,-1 0-32,-32 0-15,-35 0 16,-32 0-16,-34 0 16,-34 33-16,67 0 15,101-33-15,0 0 16,66-33 93,101 0-93,-68-1-16,35 1 15,-68 33-15,-33-34 16,0 1 15,-33 33-15,-34 33-16,-33 1 16,-67-34-16,-201 67 15,0-34-15,-33 34 16,67 0-16,-67-34 15,167 0-15,67 1 16,133-34-16,68 0 141,166-67-126,201-33-15,34 0 16,133-34-16,-33 0 16,-34 67-16,-133 0 15,-134 34-15,-234 0 16,-101 66 15,1 0-31,-67 1 16,-67 33-16,0 0 15,-67 33-15,34-33 16,-67 33-16,66-33 16,-32 33-16,99-33 15,-33 0-15,101-34 16,-1 1-16,67-34 15,134-34 95,67-33-110,-34 0 15,67 1-15,100-35 16,-33 35-16,100-35 16,-66 34-16,66 1 15,-167-1-15,-33 0 16,-134 33 0,0 68 15,-34-34-16,-99 67-15,-135 33 16,-66-33-16,-100 100 16,-1-67-16,34 67 15,167-66-15,34-35 16,200-99 31,100 0-32,67-68-15,167-32 16,34-1-16,233-67 16,34 34-16,268-100 15,-335 66 1,-33 101-16,-268 33 16,-234 67-16,1 0 15,-34-33-15,0 100 63,-34-34-48,-66 67-15,33 1 16,-100-34-16,134-1 16,-34-32-16,67-1 15,0 1-15,33-34 47,101-67-47,67-33 16,133-34-16,0-33 15,201 0-15,-134 33 16,134-33-16,-235 100 16,-233 34-16,-67-1 15,0 1-15,-100 100 16,33-67-1,-167 133 1,-67-32-16,-66 99 0,33-66 16,33-1-1,67 1-15,67-67 16,100-34-16,67 1 16,0-68 62,100-66-63,67 0-15,0 33 16,0-33-16,201-34 16,-34 0-16,67 34 15,-66 0-15,-102 33 16,-199 67-16,33-33 15,-67-1 1,-67 34 0,-33 34-16,-168 66 15,-99 0-15,-302 134 16,101-67-16,-67 67 16,267-33-16,34-68 15,301-99 1,66-34 31,1-34-32,66-66-15,0 33 16,0 0-16,34 1 16,167-68-16,-34 34 15,168-1-15,-68-32 16,-66 32-16,-67 35 15,-67 32 1,-200 68 31,-67-1-31,-1 34-16,-233 33 15,67 34-15,-201 33 16,100-67-16,-33 67 15,134-67-15,267-66 32,33-68-17,101-66 1,-34 33-16,167-100 16,-66 34-16,100-1 15,0 0-15,33 34 16,-100 0-16,33 33 15,-66 0-15,-34 34 16,-100 33-16,-67-34 16,-101 68 15,-66 32-31,-167 68 16,33-34-16,-300 67 15,200 34 1,-67 0-16,167-68 15,100-33-15,201-66 16,34-34 15,33-100-31,66 33 16,68-67-16,-1 34 16,135-101-16,-35 68 15,35 32-15,-35 1 16,-66 33-16,-100 0 15,-34 34-15,-66 0 16,-34-1 0,0 68 15,0-1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5-07T04:18:33.548"/>
    </inkml:context>
    <inkml:brush xml:id="br0">
      <inkml:brushProperty name="width" value="0.3" units="cm"/>
      <inkml:brushProperty name="height" value="0.6" units="cm"/>
      <inkml:brushProperty name="color" value="#F77729"/>
      <inkml:brushProperty name="tip" value="rectangle"/>
      <inkml:brushProperty name="rasterOp" value="maskPen"/>
      <inkml:brushProperty name="fitToCurve" value="1"/>
    </inkml:brush>
  </inkml:definitions>
  <inkml:trace contextRef="#ctx0" brushRef="#br0">0 33 0,'0'-33'31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5-07T04:18:34.940"/>
    </inkml:context>
    <inkml:brush xml:id="br0">
      <inkml:brushProperty name="width" value="0.3" units="cm"/>
      <inkml:brushProperty name="height" value="0.6" units="cm"/>
      <inkml:brushProperty name="color" value="#F77729"/>
      <inkml:brushProperty name="tip" value="rectangle"/>
      <inkml:brushProperty name="rasterOp" value="maskPen"/>
      <inkml:brushProperty name="fitToCurve" value="1"/>
    </inkml:brush>
  </inkml:definitions>
  <inkml:trace contextRef="#ctx0" brushRef="#br0">0 0 0,'0'34'156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5-07T04:18:38.601"/>
    </inkml:context>
    <inkml:brush xml:id="br0">
      <inkml:brushProperty name="width" value="0.3" units="cm"/>
      <inkml:brushProperty name="height" value="0.6" units="cm"/>
      <inkml:brushProperty name="color" value="#F77729"/>
      <inkml:brushProperty name="tip" value="rectangle"/>
      <inkml:brushProperty name="rasterOp" value="maskPen"/>
      <inkml:brushProperty name="fitToCurve" value="1"/>
    </inkml:brush>
  </inkml:definitions>
  <inkml:trace contextRef="#ctx0" brushRef="#br0">778 0 0,'0'33'203,"0"0"-140,0 1-48,-67-1 1,67 1-16,-33-34 16,33 33-16,-67 1 15,34-34 79,33 33-94,0 0 16,0 1 93,33-34-78,1 0-31,-1 0 16,34 0-16,-34 0 15,68 33-15,-35-33 16,35 34-16,-34-34 16,-34 0-16,0 0 15,1 0-15,-1 0 16,1 0 0,-1 0 77,0 0-93,1 0 16,-1 0 0,1 33-16,-1-33 15,1 0 95,-135 0-64,34 0-46,1 0 16,-1 0-16,-33 0 16,-1 0-16,1 0 15,33 0-15,34 0 16,-1 0 15,1 0 16,-34-33-47,34 33 16,-68 0-16,35 0 15,-35 0-15,68 0 16,-1 0 78,1 0-94,-34 33 15,34 1-15,-68-34 16,68 0-16,0 0 16,33 33 62,33-33-47,0 0-15,1 0-16,66 0 15,-66 0-15,32-33 16,-32 33-16,66 0 15,-66 0-15,-1 0 16,0 0-16,1 0 16,-1-34-1,1 34 1,-1 0-16,0 0 31,-33-33 0,67 33-31,-33-34 16,-1 34 0,1-33-16,32 33 15,-32 0-15,-1 0 94,1 0-78,-34-34-16,0 1 31,33 33-15,1-33-1,-1 33 1,-33-34-16,33 34 15,-33-33 1,0-1 0,34 34-16,-34-33 15,0-1 188,-134 34-171,34 0-32,33 0 15,-33 0-15,-34 0 16,0 0-16,-33 0 16,67 34-16,33-1 15,34-33-15,33 34 94,-34-34-47,34 33-32,34-33 1,66 34 0,0-1-1,1-33-15,-1 0 16,100 0-16,-33 0 16,34 0-16,-67 0 15,-34 0-15,-67 0 16,-33 33 31,0 1-32,-33-1 1,-67 34 0,33-67-1,-33 0-15,-101 67 16,67-34-16,-66 34 15,66-33-15,-33 32 16,67-32-16,133-34 109,34-67-93,100 34-16,67-34 16,0 0-16,0 0 15,-34 0-15,-99 34 16,-101-1-16,-134 34 62,34 34-62,0-1 16,-1-33-16,-32 34 16,32-1-16,-32-33 15,66 0-15,33 0 47,1 0-31,0 0-1,-34 0-15,-34 0 16,1 0-16,67 0 16,-68 0-16,68 0 78,33-33-16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5-07T04:18:39.821"/>
    </inkml:context>
    <inkml:brush xml:id="br0">
      <inkml:brushProperty name="width" value="0.3" units="cm"/>
      <inkml:brushProperty name="height" value="0.6" units="cm"/>
      <inkml:brushProperty name="color" value="#F77729"/>
      <inkml:brushProperty name="tip" value="rectangle"/>
      <inkml:brushProperty name="rasterOp" value="maskPen"/>
      <inkml:brushProperty name="fitToCurve" value="1"/>
    </inkml:brush>
  </inkml:definitions>
  <inkml:trace contextRef="#ctx0" brushRef="#br0">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5-07T06:11:45.678"/>
    </inkml:context>
    <inkml:brush xml:id="br0">
      <inkml:brushProperty name="width" value="0.1" units="cm"/>
      <inkml:brushProperty name="height" value="0.1" units="cm"/>
      <inkml:brushProperty name="color" value="#CCCCFF"/>
      <inkml:brushProperty name="fitToCurve" value="1"/>
    </inkml:brush>
  </inkml:definitions>
  <inkml:trace contextRef="#ctx0" brushRef="#br0">0 0 0,'66'0'156,"-32"0"-156,33 0 16,-34 0-16,0 0 16,1 0-16,-1 0 15,34 0 1,-33 0-1,32 0 1,-32 0 0,33 0-16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5-07T06:11:46.544"/>
    </inkml:context>
    <inkml:brush xml:id="br0">
      <inkml:brushProperty name="width" value="0.1" units="cm"/>
      <inkml:brushProperty name="height" value="0.1" units="cm"/>
      <inkml:brushProperty name="color" value="#CCCCFF"/>
      <inkml:brushProperty name="fitToCurve" value="1"/>
    </inkml:brush>
  </inkml:definitions>
  <inkml:trace contextRef="#ctx0" brushRef="#br0">0 0 0,'34'0'110,"-1"0"-79,1 0-31,32 0 15,1 0-15,34 0 16,-35 0-16,35 0 16,-34 0-1,-34 0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5-07T06:11:47.743"/>
    </inkml:context>
    <inkml:brush xml:id="br0">
      <inkml:brushProperty name="width" value="0.1" units="cm"/>
      <inkml:brushProperty name="height" value="0.1" units="cm"/>
      <inkml:brushProperty name="color" value="#CCCCFF"/>
      <inkml:brushProperty name="fitToCurve" value="1"/>
    </inkml:brush>
  </inkml:definitions>
  <inkml:trace contextRef="#ctx0" brushRef="#br0">0 0 0,'100'0'203,"-33"0"-187,33 0-16,-33 0 15,-33 0-15,-1 0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5-07T06:11:50.084"/>
    </inkml:context>
    <inkml:brush xml:id="br0">
      <inkml:brushProperty name="width" value="0.1" units="cm"/>
      <inkml:brushProperty name="height" value="0.1" units="cm"/>
      <inkml:brushProperty name="color" value="#CCCCFF"/>
      <inkml:brushProperty name="fitToCurve" value="1"/>
    </inkml:brush>
  </inkml:definitions>
  <inkml:trace contextRef="#ctx0" brushRef="#br0">0 100 0,'66'0'125,"1"0"-110,67 0-15,-34 0 16,-33-33-16,0-1 16,33 1-16,-33 33 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5-07T06:11:51.300"/>
    </inkml:context>
    <inkml:brush xml:id="br0">
      <inkml:brushProperty name="width" value="0.1" units="cm"/>
      <inkml:brushProperty name="height" value="0.1" units="cm"/>
      <inkml:brushProperty name="color" value="#CCCCFF"/>
      <inkml:brushProperty name="fitToCurve" value="1"/>
    </inkml:brush>
  </inkml:definitions>
  <inkml:trace contextRef="#ctx0" brushRef="#br0">0 33 0,'33'0'62,"0"0"-46,1 0 0,-1 0-1,68-33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5-07T06:11:51.959"/>
    </inkml:context>
    <inkml:brush xml:id="br0">
      <inkml:brushProperty name="width" value="0.1" units="cm"/>
      <inkml:brushProperty name="height" value="0.1" units="cm"/>
      <inkml:brushProperty name="color" value="#CCCCFF"/>
      <inkml:brushProperty name="fitToCurve" value="1"/>
    </inkml:brush>
  </inkml:definitions>
  <inkml:trace contextRef="#ctx0" brushRef="#br0">0 33 0,'33'0'16,"1"0"15,33 0-15,0 0-1,33 33-15,-33-33 16,66 0-16,-66 0 15,33 0-15,-66 0 16,-1 0-16,1 0 16,-1 0-1</inkml:trace>
  <inkml:trace contextRef="#ctx0" brushRef="#br0" timeOffset="608">1303 0 0,'34'0'16,"-1"0"31,1 0-32,-1 0-15,1 0 32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5-07T06:12:05.007"/>
    </inkml:context>
    <inkml:brush xml:id="br0">
      <inkml:brushProperty name="width" value="0.1" units="cm"/>
      <inkml:brushProperty name="height" value="0.1" units="cm"/>
      <inkml:brushProperty name="color" value="#CCCCFF"/>
      <inkml:brushProperty name="fitToCurve" value="1"/>
    </inkml:brush>
  </inkml:definitions>
  <inkml:trace contextRef="#ctx0" brushRef="#br0">0 0 0,'34'0'125,"-1"0"-109,34 33-16,-34-33 15,34 0-15,-33 0 16,-1 0-16,-33 33 15,34-33-15,-1 0 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5-07T06:12:05.752"/>
    </inkml:context>
    <inkml:brush xml:id="br0">
      <inkml:brushProperty name="width" value="0.1" units="cm"/>
      <inkml:brushProperty name="height" value="0.1" units="cm"/>
      <inkml:brushProperty name="color" value="#CCCCFF"/>
      <inkml:brushProperty name="fitToCurve" value="1"/>
    </inkml:brush>
  </inkml:definitions>
  <inkml:trace contextRef="#ctx0" brushRef="#br0">0 0 0,'33'0'172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5-07T06:01:10.001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fitToCurve" value="1"/>
    </inkml:brush>
  </inkml:definitions>
  <inkml:trace contextRef="#ctx0" brushRef="#br0">2740 0 0</inkml:trace>
  <inkml:trace contextRef="#ctx0" brushRef="#br0" timeOffset="136267">2907 167 0,'0'33'94,"0"0"-79,0 1-15,0-1 16,0 1 0,34-1-16,-34 1 15,0-1 1,0 34-16,0-34 16,33 1-16,-33-1 15,33 1-15,-33-1 16,0 0-16,0 1 15,34-1-15,-34 1 16,0-1 0,33-33-16,-33 33 15,0 1 17,0-1-17,34 1 16,-34-1-15,0 1-16,0-1 47,0 0-31,0 1-1,0-1 1,0 1-16,0-1 203,-34-33 156,1 0-327,-1 0 30,1 0-46,-34 0-1,34 0 1,-1 0 0,1 0 109,0 0-110,-1 0 79,1 0-78,-1 0-1,1 0 1,-1 0 46,1-33-46,0 33 0,-1 0-1,1 0 204,-1 0-219,1 0 16,-1 0-1,1 0 16,0 0 1,33-34-17,-34 34 1,1 0 0,-1 0-1,1 0 1,0 0 46,-1 0-30,1 0-1,-1 0 47,1 0-62,-1 0-1,1 0 1,0 0-1,-1 0 32,1 0-15,-1 0-17,1 0-15,-1 0 16,1 0 15,0 0 32,-1 0-63,1 0 31,-34 0-31,0 0 15,34 0 1,-1 0 31,-33 0-16,34 0-15,0 0-1,-1 0 17,1 0-17,-1 0 1,1 0 0,-1 0 46,1 0-46,0 0-1,-1 0-15,1 0 32,-1 0-32,1 0 31,0 0 31,-1 0-46,1 0 0,-1 0-16,34 34 15,-33-34 63,-1 0-46,1 0-17,0 0 79,-1 0-63,-33 0-15,34 0-1,-1 0 1,1 0 109,0 0-94,-1 0-15,1 0 0,-1 0-16,1 0 125,0 0-94,-1 0-16,1 0 1,-1 0 0,1 0 124,-1 0-15,1 0-109,0 0 250,-1 0 77,68 0 267,-1 0-595,0 0 1,1-34 15,-1 34 0,1 0-31,-1 0 16,1 0 0,-1 0 31,0 0-32,1 0-15,-1 0 16,1 0-1,-1 0 1,0 0 93,1 0-93,-1 0-16,1 0 16,-1 0 15,1 0 0,-1 0-15,0 0-1,1 0 32,-1 0-31,1 0 0,-1 0-16,1 0 15,-1 0-15,0 0 16,34 0-16,-33 0 15,-1 0 1,0 0-16,1 0 31,-1 0-15,34 0 0,-33 0-1,-1 0 1,34 0-16,0 0 15,-34-33 1,1 33 15,-1 0-15,0 0 0,34 0-1,-33 0-15,-1 0 16,0 0-16,1 0 15,-1 0-15,1 0 47,-1 0-31,1 0-16,-1 0 16,0 0-16,34 0 15,-33 0-15,66 0 16,-67 0-16,1 0 15,-1 0-15,1 0 63,-1 0-47,0 0-16,34 0 15,-33 0 1,-1 0-16,1-34 47,-1 34 31,-66 0 156,-1 0-218,1 0-1,-1 0-15,1 0 16,-67 0 0,66 0-16,-33 0 15,34 0-15,-67 0 16,66 0-16,-66 0 16,67 0-16,-1 0 15,-33 0-15,34 0 16,-1 0-1,-32 0 17,32 0-32,1 0 15,-1 0-15,-32 0 16,32 0 0,1 0-16,-1 0 15,1 0-15,-34 0 16,34 0-1,-1 0 1,1 0-16,-34 0 16,33 0-1,1 0 1,0 0 15,-1 0-15,1 0-1,33 34 1,-34-34-16,-32 0 125,32 0-109,1 0-1,-1 0 63,1 0-62,-1 0 0,1 0-1,33 33 1,-33-33 62,-1 0-15,1 0-63,-34-33 750,33-1-735,34 1 16,-33 33-31,33-33 32,-33 33-17,33-34 32,0 1 172,0-1-188,0 1-15,66-1-1,-32 34-15,-1 0 16,34 0-16,0 0 16,-34 0-16,34 0 15,0 0-15,0 0 16,-34 0-16,68 0 16,-68 0-16,34 0 15,-34 0-15,1 0 16,-1 0-16,1 0 15,-1 0 17,0 0-1,1 0-31,-1 0 16,1 0-1,-1 0-15,1 34 16,32-34-16,-32 0 15,-1 33-15,34 1 16,-34-34 0,1 0-1,-34 33-15,67-33 16,0 34 0,-34-1-1,34-33-15,0 0 16,33 67-16,-33-34 15,33-33-15,0 34 16,1-34-16,-35 0 16,35 0-16,-1 33 15,34-33-15,-101 34 16,67-34-16,-66 0 16,66 0-16,-33 0 15,-34 0 1,68 0-16,-1 33 15,-67-33 1,101 0 0,-101 0-16,34 33 15,-67 1 63,-67 33-62,-33-67 0,0 66-16,33-32 15,-33-34-15,-34 33 16,34 1-16,-1-1 16,68 1-16,-34-34 15,34 0-15,33-34 125,33-33-109,134-33-16,-66 33 15,66-66-15,-100 133 16,66-101-16,-66 68 16,0 33-16,-34-34 15,34-32-15,-33 32 16,-1 1 0,0-1-16,34 34 15,0-33-15,-33-1 16,-1 34-16,0-33 15,34 0-15,-33 33 16,-1 0-16,0 0 16,-66 0 62,-34 66-63,34-66 1,-101 67-16,67-33 16,0-34-1,1 0-15,-68 33 16,34 1-16,-67 32 16,66-32-16,-32-34 15,99 0-15,-66 0 16,66 0-16,1 0 15,0 0-15,-1 0 16,1 0-16,-34 0 16,34 33-1,-1-33-15,68 0 110,32 0-95,1-33-15,134-34 16,-68 34-16,68-34 16,-67 33-16,33 1 15,-134 33-15,1-34 16,-1 34-16,0 0 172,-33 34-157,34-34-15,-1 33 16,-33 1 0,34-34-16,-1 33 15,67-33-15,-66 34 16,33-1-16,-34-33 15,34 0-15,-67 33 16,33-33 0,-33 34-1,67-34 1,0 0-16,0 0 16,0 0-1,-34 0-15,67 33 16,-100 1 93,0-1-109,-66 1 16,-1-1-16,-34 0 15,35 1-15,-35-1 16,68-33-16,-34 34 16,34-34-16,-1 0 15,1 0-15,-1 0 32,1 0 14,0 0-30,-34-34 0,67 1-16,-67 33 15,33 0-15,1 0 16,0 0 0,33-34 93,33-32-78,0 66-15,34-34-1,0 1-15,33-1 16,-33 34-16,0 0 16,0-33-16,0-1 15,-34 34 1,1 0 31,-34 34 125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5-07T06:12:06.619"/>
    </inkml:context>
    <inkml:brush xml:id="br0">
      <inkml:brushProperty name="width" value="0.1" units="cm"/>
      <inkml:brushProperty name="height" value="0.1" units="cm"/>
      <inkml:brushProperty name="color" value="#CCCCFF"/>
      <inkml:brushProperty name="fitToCurve" value="1"/>
    </inkml:brush>
  </inkml:definitions>
  <inkml:trace contextRef="#ctx0" brushRef="#br0">0 0 0,'34'0'16,"-1"0"31,0 0-31,1 0-16,-1 0 15,1 0 32,-1 0-31,1 0-1,-1 0 1,0 0-16,1 0 16,33 0-16,-1 0 15,-32 0-15,-1 0 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5-07T06:12:07.435"/>
    </inkml:context>
    <inkml:brush xml:id="br0">
      <inkml:brushProperty name="width" value="0.1" units="cm"/>
      <inkml:brushProperty name="height" value="0.1" units="cm"/>
      <inkml:brushProperty name="color" value="#CCCCFF"/>
      <inkml:brushProperty name="fitToCurve" value="1"/>
    </inkml:brush>
  </inkml:definitions>
  <inkml:trace contextRef="#ctx0" brushRef="#br0">0 0 0,'33'0'16,"1"0"124,66 0-140,34 0 16,-67 0-16,-1 0 16,1 0-16,67 0 15,-34 0-15,0 0 16,-66 0-16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5-07T06:12:08.219"/>
    </inkml:context>
    <inkml:brush xml:id="br0">
      <inkml:brushProperty name="width" value="0.1" units="cm"/>
      <inkml:brushProperty name="height" value="0.1" units="cm"/>
      <inkml:brushProperty name="color" value="#CCCCFF"/>
      <inkml:brushProperty name="fitToCurve" value="1"/>
    </inkml:brush>
  </inkml:definitions>
  <inkml:trace contextRef="#ctx0" brushRef="#br0">0 100 0,'33'0'47,"34"0"-32,0 0-15,100-67 16,-133 34-16,66 33 15,-67 0-15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5-07T06:12:09.036"/>
    </inkml:context>
    <inkml:brush xml:id="br0">
      <inkml:brushProperty name="width" value="0.1" units="cm"/>
      <inkml:brushProperty name="height" value="0.1" units="cm"/>
      <inkml:brushProperty name="color" value="#CCCCFF"/>
      <inkml:brushProperty name="fitToCurve" value="1"/>
    </inkml:brush>
  </inkml:definitions>
  <inkml:trace contextRef="#ctx0" brushRef="#br0">0 0 0,'34'0'93,"33"0"-93,0 0 16,-34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5-07T06:12:12.079"/>
    </inkml:context>
    <inkml:brush xml:id="br0">
      <inkml:brushProperty name="width" value="0.1" units="cm"/>
      <inkml:brushProperty name="height" value="0.1" units="cm"/>
      <inkml:brushProperty name="color" value="#CCCCFF"/>
      <inkml:brushProperty name="fitToCurve" value="1"/>
    </inkml:brush>
  </inkml:definitions>
  <inkml:trace contextRef="#ctx0" brushRef="#br0">0 33 0,'33'0'47,"34"0"0,0 0-32,-34 0 1,34 0-16,0 0 16,-34 0-16,1 0 62,-1-33-46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5-07T06:12:14.099"/>
    </inkml:context>
    <inkml:brush xml:id="br0">
      <inkml:brushProperty name="width" value="0.1" units="cm"/>
      <inkml:brushProperty name="height" value="0.1" units="cm"/>
      <inkml:brushProperty name="color" value="#CCCCFF"/>
      <inkml:brushProperty name="fitToCurve" value="1"/>
    </inkml:brush>
  </inkml:definitions>
  <inkml:trace contextRef="#ctx0" brushRef="#br0">0 137 0,'33'0'156,"1"0"-94,-1-33-46,0 33-16,34 0 16,0-33-1,-33-1-15,-1 34 94,0 0-78,1 0-16,33 0 15,-67-33 1,33 33-16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5-07T06:12:14.932"/>
    </inkml:context>
    <inkml:brush xml:id="br0">
      <inkml:brushProperty name="width" value="0.1" units="cm"/>
      <inkml:brushProperty name="height" value="0.1" units="cm"/>
      <inkml:brushProperty name="color" value="#CCCCFF"/>
      <inkml:brushProperty name="fitToCurve" value="1"/>
    </inkml:brush>
  </inkml:definitions>
  <inkml:trace contextRef="#ctx0" brushRef="#br0">0 47 0,'33'0'62,"34"0"-46,-33 0 0,-1-33-16,0 33 15,1 0 95,-1 0-95,1 0 1,-1 0-1,1 0 1,-1 0-16,0 0 31,1 0-15,-1 0-16,1 0 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5-07T06:12:12.867"/>
    </inkml:context>
    <inkml:brush xml:id="br0">
      <inkml:brushProperty name="width" value="0.1" units="cm"/>
      <inkml:brushProperty name="height" value="0.1" units="cm"/>
      <inkml:brushProperty name="color" value="#CCCCFF"/>
      <inkml:brushProperty name="fitToCurve" value="1"/>
    </inkml:brush>
  </inkml:definitions>
  <inkml:trace contextRef="#ctx0" brushRef="#br0">0 101 0,'33'0'78,"34"0"-63,-33 0 1,66 0-16,-67 0 16,68 0-16,-35 0 15,1 0-15,-33 0 16,-1 0-16,1 0 16</inkml:trace>
  <inkml:trace contextRef="#ctx0" brushRef="#br0" timeOffset="2869">802 67 0,'67'0'16,"0"0"-1,0 0-15,-34 0 16,67 0-16,-33 0 15,33-33-15,-33 33 16,34 0-16,-68-34 16,0 34-16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5-07T06:12:16.551"/>
    </inkml:context>
    <inkml:brush xml:id="br0">
      <inkml:brushProperty name="width" value="0.1" units="cm"/>
      <inkml:brushProperty name="height" value="0.1" units="cm"/>
      <inkml:brushProperty name="color" value="#CCCCFF"/>
      <inkml:brushProperty name="fitToCurve" value="1"/>
    </inkml:brush>
  </inkml:definitions>
  <inkml:trace contextRef="#ctx0" brushRef="#br0">0 34 0,'33'0'16,"34"0"15,0 0-15,133 0-1,1-34 1,-101 34-16,-33 0 16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5-07T06:12:17.575"/>
    </inkml:context>
    <inkml:brush xml:id="br0">
      <inkml:brushProperty name="width" value="0.1" units="cm"/>
      <inkml:brushProperty name="height" value="0.1" units="cm"/>
      <inkml:brushProperty name="color" value="#CCCCFF"/>
      <inkml:brushProperty name="fitToCurve" value="1"/>
    </inkml:brush>
  </inkml:definitions>
  <inkml:trace contextRef="#ctx0" brushRef="#br0">0 37 0,'33'0'94,"68"0"-78,-34 0-16,100-33 15,-101 33-15,1 0 16,-33 0-16,-1 0 16,1 0-16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5-07T06:03:30.136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fitToCurve" value="1"/>
    </inkml:brush>
  </inkml:definitions>
  <inkml:trace contextRef="#ctx0" brushRef="#br0">134 41 0</inkml:trace>
  <inkml:trace contextRef="#ctx0" brushRef="#br0" timeOffset="3220">134 41 0,'0'-33'719,"-67"33"-704,33 0-15,1 0 16,66 0 468,1 0-468,-1 0 0,1 0 15,-1 0 47,1 0-47,-1 0 47,0 0-46,1 0-17,-1 0 1,1 0 15,-1 0 47,0 0-31,1 0 47,-1 0-78,1 0-1,33 0-15,-34 0 16,0 0-1,1 0-15,-1 0 16,1 0 0,-1 0 15,1 0-31,-1 0 16,0 0-1,1 0-15,-1 0 125,1 33-109,32-33-1,-32 0 1,-1 0 0,1 0-16,-1 0 15,1 0-15,-1 0 16,0 0 62,34 33-62,-33-33-1,-1 0-15,1 34 16,-1-34 15,0 0 94,1 0-109,-1 0-16,1 0 62,32 0-46,1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5-07T06:12:18.524"/>
    </inkml:context>
    <inkml:brush xml:id="br0">
      <inkml:brushProperty name="width" value="0.1" units="cm"/>
      <inkml:brushProperty name="height" value="0.1" units="cm"/>
      <inkml:brushProperty name="color" value="#CCCCFF"/>
      <inkml:brushProperty name="fitToCurve" value="1"/>
    </inkml:brush>
  </inkml:definitions>
  <inkml:trace contextRef="#ctx0" brushRef="#br0">0 0 0,'34'0'141,"-1"0"-110,1 0-31,-1 0 15,34 0 1,-34 0 15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5-07T06:12:19.307"/>
    </inkml:context>
    <inkml:brush xml:id="br0">
      <inkml:brushProperty name="width" value="0.1" units="cm"/>
      <inkml:brushProperty name="height" value="0.1" units="cm"/>
      <inkml:brushProperty name="color" value="#CCCCFF"/>
      <inkml:brushProperty name="fitToCurve" value="1"/>
    </inkml:brush>
  </inkml:definitions>
  <inkml:trace contextRef="#ctx0" brushRef="#br0">0 0 0,'34'0'15,"-1"0"48,34 34-48,-34-34 1,34 0-16,-33 0 16,32 0-16,1 0 15,33 0-15,-33 0 16,0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5-07T06:12:20.267"/>
    </inkml:context>
    <inkml:brush xml:id="br0">
      <inkml:brushProperty name="width" value="0.1" units="cm"/>
      <inkml:brushProperty name="height" value="0.1" units="cm"/>
      <inkml:brushProperty name="color" value="#CCCCFF"/>
      <inkml:brushProperty name="fitToCurve" value="1"/>
    </inkml:brush>
  </inkml:definitions>
  <inkml:trace contextRef="#ctx0" brushRef="#br0">0 0 0,'33'0'62,"67"33"-46,0-33 0,34 0-16,-67 0 15,0 0-15,-34 0 16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5-07T06:12:20.972"/>
    </inkml:context>
    <inkml:brush xml:id="br0">
      <inkml:brushProperty name="width" value="0.1" units="cm"/>
      <inkml:brushProperty name="height" value="0.1" units="cm"/>
      <inkml:brushProperty name="color" value="#CCCCFF"/>
      <inkml:brushProperty name="fitToCurve" value="1"/>
    </inkml:brush>
  </inkml:definitions>
  <inkml:trace contextRef="#ctx0" brushRef="#br0">0 40 0,'33'0'93,"1"0"-77,32 0-16,1 0 16,0 0-16,0-34 15,33 34-15,-33 0 16,-34 0-16,34 0 16,-33 0-16,-1 0 15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5-07T06:12:21.775"/>
    </inkml:context>
    <inkml:brush xml:id="br0">
      <inkml:brushProperty name="width" value="0.1" units="cm"/>
      <inkml:brushProperty name="height" value="0.1" units="cm"/>
      <inkml:brushProperty name="color" value="#CCCCFF"/>
      <inkml:brushProperty name="fitToCurve" value="1"/>
    </inkml:brush>
  </inkml:definitions>
  <inkml:trace contextRef="#ctx0" brushRef="#br0">0 66 0,'33'0'16,"1"0"47,66 0-63,-33 0 15,33-33-15,-66 33 16,-1 0 31,1 0-32,-1 0-15,67-33 16,-66 33 0,-1 0-1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5-07T06:12:22.943"/>
    </inkml:context>
    <inkml:brush xml:id="br0">
      <inkml:brushProperty name="width" value="0.1" units="cm"/>
      <inkml:brushProperty name="height" value="0.1" units="cm"/>
      <inkml:brushProperty name="color" value="#CCCCFF"/>
      <inkml:brushProperty name="fitToCurve" value="1"/>
    </inkml:brush>
  </inkml:definitions>
  <inkml:trace contextRef="#ctx0" brushRef="#br0">0 0 0,'67'0'62,"-34"0"-62,1 0 16,-1 0-16,34 0 15,67 0-15,-67 0 16,33 0-16,-67 0 16,68 0-16,-68 0 15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5-07T06:12:23.647"/>
    </inkml:context>
    <inkml:brush xml:id="br0">
      <inkml:brushProperty name="width" value="0.1" units="cm"/>
      <inkml:brushProperty name="height" value="0.1" units="cm"/>
      <inkml:brushProperty name="color" value="#CCCCFF"/>
      <inkml:brushProperty name="fitToCurve" value="1"/>
    </inkml:brush>
  </inkml:definitions>
  <inkml:trace contextRef="#ctx0" brushRef="#br0">0 0 0,'33'0'16,"1"0"31,-34 33-32,33-33-15,1 34 16,-1-34-16,67 0 15,-33 0-15,0 0 16,67 0-16,-101 0 16,1 0-16,-1 0 15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5-07T06:12:24.771"/>
    </inkml:context>
    <inkml:brush xml:id="br0">
      <inkml:brushProperty name="width" value="0.1" units="cm"/>
      <inkml:brushProperty name="height" value="0.1" units="cm"/>
      <inkml:brushProperty name="color" value="#CCCCFF"/>
      <inkml:brushProperty name="fitToCurve" value="1"/>
    </inkml:brush>
  </inkml:definitions>
  <inkml:trace contextRef="#ctx0" brushRef="#br0">0 100 0,'67'0'78,"0"0"-63,33-33-15,-33-1 16,0 34-16,-67-33 141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5-07T06:12:25.651"/>
    </inkml:context>
    <inkml:brush xml:id="br0">
      <inkml:brushProperty name="width" value="0.1" units="cm"/>
      <inkml:brushProperty name="height" value="0.1" units="cm"/>
      <inkml:brushProperty name="color" value="#CCCCFF"/>
      <inkml:brushProperty name="fitToCurve" value="1"/>
    </inkml:brush>
  </inkml:definitions>
  <inkml:trace contextRef="#ctx0" brushRef="#br0">0 100 0,'100'-33'0,"-67"33"15,68 0-15,-35-34 16,35 34-16,-68-33 16,34 33-16,-34 0 78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5-07T06:12:32.363"/>
    </inkml:context>
    <inkml:brush xml:id="br0">
      <inkml:brushProperty name="width" value="0.1" units="cm"/>
      <inkml:brushProperty name="height" value="0.1" units="cm"/>
      <inkml:brushProperty name="color" value="#CCCCFF"/>
      <inkml:brushProperty name="fitToCurve" value="1"/>
    </inkml:brush>
  </inkml:definitions>
  <inkml:trace contextRef="#ctx0" brushRef="#br0">0 0 0,'33'0'15,"0"0"16,1 0-15,-1 0-16,34 0 16,0 0-16,-34 0 15,1 0 1,-1 0 0,1 0-1,32 0-15,-32 0 16,-1 0-1,1 0-15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5-07T06:03:50.027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fitToCurve" value="1"/>
    </inkml:brush>
  </inkml:definitions>
  <inkml:trace contextRef="#ctx0" brushRef="#br0">6817 407 0,'-33'0'781,"0"0"-734,33 33 15,-34-33-30,1 0 61,-1 0 17,1 0-95,-1 0 79,1 0-63,0 0-15,-1 0-16,1 0 31,-1 0 47,1 0-46,0 0-17,-1 0 1,1 0 109,-1 0-94,1 0-15,-1 0 62,1 0-31,0 0-32,-1 0 1,1-33 0,-1 33 46,1 0 32,-1 0-94,1 0 15,0 0 17,-34 0 108,33-34-124,1 34 0,0 0-16,-1 0 93,-33 0-77,34 0 0,-1-33-1,1 33 1,0 0-16,-1 0 125,1 0-125,-1 0 15,1 0 1,-1 0 93,1 0-93,0-34-16,-1 34 16,1 0-16,-1 0 15,1 0 1,0 0 93,-34 0-93,33 0 0,1 0 93,-1 0-93,1 0-1,0 0-15,-1 0 16,1-33 93,-1 33-93,1 0 78,-1 0-79,1 0-15,0 0 16,-34 0-1,33 0 1,1 0 31,0 0-16,33-34-31,-34 34 16,1 0-16,-1 0 15,1 0 1,-1 0 125,1 0-126,0 0 1,-1 0-16,1 0 16,-1 0 30,1 0 1,-1 0-15,1 0-17,0 0 32,-1 0-31,1 0-16,-1 0 15,1 0 1,0 0-16,-1 0 125,-33 0-109,34 0-1,-1 0-15,1 0 16,-34 34-16,34-34 125,-1 0-94,1 0-15,-1 0-16,1 0 125,0 0-110,-34 0 1,0 0-16,0 0 16,34 0-16,-1 0 15,-33 0 1,34 0-1,0 0 110,-1 0-62,1 0-47,-1-34-1,-33 34 1,34-33-1,0 33 1,-1 0-16,1 0 31,-1 0 47,1 0-78,0 0 16,-1 0-16,34-33 16,-33 33-16,-1 0 15,1 0 63,-34 0-62,34 0 0,-34 0-16,33 0 15,-33 0 1,34 0 0,0 0 77,-1 0-77,1 0-16,-1 0 16,1 0-1,0 0 1,-1 0-16,1 0 15,-1 0 1,1 0 0,-1 0 46,1 0-46,-34 0-1,34 0-15,-1 0 16,1 0 0,-1 0 15,1 0 47,0 0-78,-1 0 16,-33 0-16,34 0 15,0 0-15,-34 0 16,33 0-16,1 33 312,33 0-296,-34 1 0,34-1-1,-33 1 1,0-34 234,-1 33-234,1-33-16,-1 0 15,1 0 1,-1 0-1,1 0-15,0 0 110,-1 0-63,34 34 218,0-1-187,34-33-46,-1 33-32,0-33 15,1 0-15,33 0 16,-34 0 0,34 0-1,-34 0-15,1 0 16,33 0-16,-34 0 15,1 0-15,-1 0 16,0 0 31,1 0-31,-1 0 187,1 0-188,-1 0 1,-33-33 31,33 33-32,1 0 1,-1 0 0,1 0 62,33 0-63,-34 0 1,0 0 0,1 0 46,-1 0-31,34 0-15,-33 0 15,-1 0 94,0 0-109,1 0 15,-1 0 32,1 0-48,-1 0 1,0 0 15,-33 33-15,34-33 31,-1 0 0,1 0-16,-1 0-16,1 0 1,-1 0 62,0 0-62,1 0-16,-1 0 31,1 0 63,-1 0-79,1 0-15,-1 0 16,0 0 0,1 0 62,-1 0-63,1 0-15,32 0 16,-32 0-16,-1 0 16,1 0-1,33 0 126,-34 0-141,0 0 16,1 0-1,-1 0-15,1 0 63,-1 0-48,1 0 1,-1 0 0,0 0-1,1 0 1,-1 0-16,1 0 125,-1 0-110,34 0-15,-34 0 32,1 0-17,-1 0 79,1 0-94,-1 0 16,34 0-1,-34 0 1,1 0 125,33 0-141,-1 0 15,1 0 1,-33 0-1,32 0 79,-32 0-78,-1 0-16,1 0 15,-1 0 95,34 0-79,-34 0 0,1 0-31,-1 0 94,1 0-78,33 0-16,-34 0 15,0 0-15,1 0 16,-1 0 62,1 0-62,-1 0-16,0 0 15,34 0 1,-33 0 0,-1 0 62,1 0-47,-1 0-31,0 0 16,1 0-16,-1 0 15,1 0-15,-1 0 16,1 0-1,32 0 95,-32 0-95,33 0 1,-34 0-16,-100-33 469,34 33-454,-34-33-15,34-1 16,-34 34-16,0 0 16,33 0-1,1 0-15,0 0 16,-1 0-16,1 0 16,-1-33-16,1 33 15,-34 0-15,34 0 16,-68-34-1,35 34-15,-68 0 16,34 0-16,-34-33 16,34 33-16,-1-34 15,68 34-15,0 0 16,-1 0-16,1 0 16,-1 0-16,1-33 15,-1 33 1,1 0-16,-67 0 15,66 0-15,-66 0 16,33 0-16,-66 0 16,99 0-16,1 0 15,-1-33-15,-33 33 63,34 0-63,-34 0 15,0-34-15,0 1 16,1 33-16,-35-34 16,68 34-16,-34 0 15,34 0 1,-1 0 0,-33 0-1,34 0 1,-34-33-1,-33 33-15,66 0 16,-66-33-16,67 33 16,-34 0-16,0 0 15,34 0 1,-34 0 46,33 0-46,1 0 0,0 0-16,-34 0 15,0 0-15,33 0 16,1 33 15,0-33 16,-1 0-31,1 0-16,-1 33 15,1-33-15,0 0 16,-1 0 0,1 34-1,-1-1 1,1-33-16,-34 0 15,0 34-15,-33-34 16,66 33-16,-66-33 16,67 0-16,-134 33 15,100-33-15,33 34 16,1-34-16,0 0 16,33 33 30,-67-33-46,33 0 16,1 0-16,-34 67 16,34-67-16,-1 0 15,34 34-15,-33-34 16,-1 0 125,1 0-110,33-34 0,-33 34-31,33-33 16,0-1-16,0 1 31,33 33 0,34 0-15,33-34-16,0 34 15,-33 0-15,0-33 16,33 33-16,-66 0 16,-1 0-16,1 0 62,-1 0-62,0 0 16,34 0-16,0 0 15,-34 0 1,1 33 78,-34 1-79,0-1 1,0 1 15,-34-1-15,1 1-16,0-34 16,-1 0 15,34 33-31,-67-33 62,67 33-46,-33 1-16,-34-1 16,34 1-1,-1-34 1,34 33-1,0 1 48,-33-34-47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5-07T06:12:33.020"/>
    </inkml:context>
    <inkml:brush xml:id="br0">
      <inkml:brushProperty name="width" value="0.1" units="cm"/>
      <inkml:brushProperty name="height" value="0.1" units="cm"/>
      <inkml:brushProperty name="color" value="#CCCCFF"/>
      <inkml:brushProperty name="fitToCurve" value="1"/>
    </inkml:brush>
  </inkml:definitions>
  <inkml:trace contextRef="#ctx0" brushRef="#br0">0 0 0,'33'0'15,"0"0"32,34 0-31,-33 0 0,32 0-16,-32 0 15,-1 0-15,1 0 16,-1 0-1,1 0 1,-1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5-07T06:12:33.729"/>
    </inkml:context>
    <inkml:brush xml:id="br0">
      <inkml:brushProperty name="width" value="0.1" units="cm"/>
      <inkml:brushProperty name="height" value="0.1" units="cm"/>
      <inkml:brushProperty name="color" value="#CCCCFF"/>
      <inkml:brushProperty name="fitToCurve" value="1"/>
    </inkml:brush>
  </inkml:definitions>
  <inkml:trace contextRef="#ctx0" brushRef="#br0">0 0 0,'34'0'78,"-1"0"-62,1 0-16,-1 0 16,34 0-16,-34 0 15,34 0-15,-33 0 16,-1 0 0,-33 33-16,33-33 15,1 0 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5-07T06:12:34.496"/>
    </inkml:context>
    <inkml:brush xml:id="br0">
      <inkml:brushProperty name="width" value="0.1" units="cm"/>
      <inkml:brushProperty name="height" value="0.1" units="cm"/>
      <inkml:brushProperty name="color" value="#CCCCFF"/>
      <inkml:brushProperty name="fitToCurve" value="1"/>
    </inkml:brush>
  </inkml:definitions>
  <inkml:trace contextRef="#ctx0" brushRef="#br0">0 0 0,'33'0'15,"34"0"1,0 0-16,0 0 15,0 0-15,-34 0 16,67 0-16,-66 0 16,-1 0 93,1 0-93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5-07T06:12:35.743"/>
    </inkml:context>
    <inkml:brush xml:id="br0">
      <inkml:brushProperty name="width" value="0.1" units="cm"/>
      <inkml:brushProperty name="height" value="0.1" units="cm"/>
      <inkml:brushProperty name="color" value="#CCCCFF"/>
      <inkml:brushProperty name="fitToCurve" value="1"/>
    </inkml:brush>
  </inkml:definitions>
  <inkml:trace contextRef="#ctx0" brushRef="#br0">0 0 0,'33'0'31,"34"0"-15,-33 0 0,-1 0 77,1 0-93,-1 0 16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5-07T06:12:36.447"/>
    </inkml:context>
    <inkml:brush xml:id="br0">
      <inkml:brushProperty name="width" value="0.1" units="cm"/>
      <inkml:brushProperty name="height" value="0.1" units="cm"/>
      <inkml:brushProperty name="color" value="#CCCCFF"/>
      <inkml:brushProperty name="fitToCurve" value="1"/>
    </inkml:brush>
  </inkml:definitions>
  <inkml:trace contextRef="#ctx0" brushRef="#br0">0 33 0,'67'0'16,"-34"0"0,1 0-1,-1 0 1,1 0-16,-1 0 15,0 0 1,1 0 47,33 0-48,-34 0-15</inkml:trace>
  <inkml:trace contextRef="#ctx0" brushRef="#br0" timeOffset="740">735 33 0,'34'0'0,"-1"0"47,1 0-32,-1 0 1,0 0-1,68 0 1,-34 0-16,33 0 16,-100-33-16,67 33 15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5-07T06:12:39.332"/>
    </inkml:context>
    <inkml:brush xml:id="br0">
      <inkml:brushProperty name="width" value="0.1" units="cm"/>
      <inkml:brushProperty name="height" value="0.1" units="cm"/>
      <inkml:brushProperty name="color" value="#CCCCFF"/>
      <inkml:brushProperty name="fitToCurve" value="1"/>
    </inkml:brush>
  </inkml:definitions>
  <inkml:trace contextRef="#ctx0" brushRef="#br0">0 101 0,'33'0'78,"-33"-34"-62,67 34-16,-33 0 16,33-33-16,-34 33 15,34-34-15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5-07T06:12:37.955"/>
    </inkml:context>
    <inkml:brush xml:id="br0">
      <inkml:brushProperty name="width" value="0.1" units="cm"/>
      <inkml:brushProperty name="height" value="0.1" units="cm"/>
      <inkml:brushProperty name="color" value="#CCCCFF"/>
      <inkml:brushProperty name="fitToCurve" value="1"/>
    </inkml:brush>
  </inkml:definitions>
  <inkml:trace contextRef="#ctx0" brushRef="#br0">0 172 0,'33'0'47,"1"0"-32,-1 0 1,1-33-16,32 33 15,1-34 1,0 34-16,-34-33 16,34 33-16</inkml:trace>
  <inkml:trace contextRef="#ctx0" brushRef="#br0" timeOffset="705">702 72 0,'33'0'15,"1"-34"17,-1 34-1,0-33-31,1 33 15,-1 0 1,1 0 0,-1 0-1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5-07T06:11:55.099"/>
    </inkml:context>
    <inkml:brush xml:id="br0">
      <inkml:brushProperty name="width" value="0.1" units="cm"/>
      <inkml:brushProperty name="height" value="0.1" units="cm"/>
      <inkml:brushProperty name="color" value="#CCCCFF"/>
      <inkml:brushProperty name="fitToCurve" value="1"/>
    </inkml:brush>
  </inkml:definitions>
  <inkml:trace contextRef="#ctx0" brushRef="#br0">0 133 0,'33'0'16,"1"0"109,-34-33-94,33 0-31,0 33 15</inkml:trace>
  <inkml:trace contextRef="#ctx0" brushRef="#br0" timeOffset="45644">33 133 0,'67'0'16,"-34"0"0,-33-33-1,34 33-15,-1-33 16,1 33 0,-34-34-16,0 1 78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5-07T06:11:53.159"/>
    </inkml:context>
    <inkml:brush xml:id="br0">
      <inkml:brushProperty name="width" value="0.1" units="cm"/>
      <inkml:brushProperty name="height" value="0.1" units="cm"/>
      <inkml:brushProperty name="color" value="#CCCCFF"/>
      <inkml:brushProperty name="fitToCurve" value="1"/>
    </inkml:brush>
  </inkml:definitions>
  <inkml:trace contextRef="#ctx0" brushRef="#br0">0 134 0,'33'0'47,"1"0"-15,33 0-17,0 0 1,33 0-16,-33 0 15,66 0-15,-66 0 16,67 0-16,-101 0 16,34 0-16,-33 0 15</inkml:trace>
  <inkml:trace contextRef="#ctx0" brushRef="#br0" timeOffset="632">869 134 0,'33'0'15,"1"0"48,-1 0-63,34 0 15,0-34-15,33 34 16,-33 0-16,67-33 16,-34-1-16,-33 34 15,-34 0 1</inkml:trace>
  <inkml:trace contextRef="#ctx0" brushRef="#br0" timeOffset="1320">1872 0 0,'33'0'15,"0"0"1,34 0 93,-33 0-109</inkml:trace>
  <inkml:trace contextRef="#ctx0" brushRef="#br0" timeOffset="46913">2239 100 0,'34'0'47,"-1"0"-16,-33-33 16,33-1-31,1 34-16,-1 0 16,1 0-1,-34-33-15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5-07T06:12:42.008"/>
    </inkml:context>
    <inkml:brush xml:id="br0">
      <inkml:brushProperty name="width" value="0.1" units="cm"/>
      <inkml:brushProperty name="height" value="0.1" units="cm"/>
      <inkml:brushProperty name="color" value="#CCCCFF"/>
      <inkml:brushProperty name="fitToCurve" value="1"/>
    </inkml:brush>
  </inkml:definitions>
  <inkml:trace contextRef="#ctx0" brushRef="#br0">0 0 0,'33'0'94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5-07T06:09:09.332"/>
    </inkml:context>
    <inkml:brush xml:id="br0">
      <inkml:brushProperty name="width" value="0.3" units="cm"/>
      <inkml:brushProperty name="height" value="0.6" units="cm"/>
      <inkml:brushProperty name="color" value="#FAA16A"/>
      <inkml:brushProperty name="tip" value="rectangle"/>
      <inkml:brushProperty name="rasterOp" value="maskPen"/>
      <inkml:brushProperty name="fitToCurve" value="1"/>
    </inkml:brush>
  </inkml:definitions>
  <inkml:trace contextRef="#ctx0" brushRef="#br0">0 568 0,'33'0'344,"0"0"-329,1 0-15,-1 0 16,-33-33 0,34 33-1,-1 0 1,1 0 0,-1 0-1,34 0 1,-34-34-16,1 34 15,-1 0-15,1 0 47,-1-33-15,0 33-32,1 0 15,-1 0 1,1 0-16,-1-34 15,0 34-15,1 0 16,-1 0 47,1 0-48,-1 0 16,1 0-31,-1 0 16,0 0 0,1 0-1,-1 0 1,1 0 0,-1 0-16,1 0 15,-1 0-15,0 0 16,1 0-16,-1 0 15,1 0 1,-1 0 0,0 0-1,-33 34-15,34-34 16,-1 0 46,1 0-46,-1 0-16,1 0 31,-1 0-31,0 0 47,1 0-47,-1 0 16,-66 33 281,-34-33-282,34 0-15,-34 34 16,33-34-16,-33 0 16,34 0-16,-34 0 15,34 33-15,-34-33 16,34 0-16,-34 0 15,33 0-15,1 0 16,-1 0-16,1 0 16,0 0-16,-1 0 15,1 0-15,-1 0 32,1 0-1,-1 34-16,1-34 48,0 0 62,33 33-125,0 0 16,-34-33-1,68 0 126,-1 0-126,0 0-15,1 0 16,33 0-16,0 0 16,-34 0-1,67 0 1,-66 0-16,33 0 0,-34 0 16,34 0-1,0 0-15,33 0 16,-67 0-16,34 0 15,-33 0-15,-1 0 16,0 0-16,1-33 16,-1 33-1,1 0 1,-1 0-16,34 0 16,-34 0-1,34 0-15,-33 0 16,-1 0-16,0 0 31,1 0 0,-1 0-15,1 0-16,-1 0 16,34 0-16,-34 0 15,1 0-15,-1 0 16,1 0-1,-1 0-15,1 0 16,-1 0-16,0 0 16,34 0-1,-33 0 1,32 0-16,1 0 16,-33 0-1,33 33-15,-34-33 16,34 0-16,-34 0 15,68 34-15,-68-34 16,0 0 0,1 0-16,-1 33 15,1-33-15,32 0 16,-32 0 0,-1 0-16,34 0 15,33 0-15,-66 0 16,33 0-16,-34 0 15,34 0-15,0 0 16,-34 34-16,1-34 16,32 0-16,-66 33 15,67-33-15,-33 0 16,66 0-16,-67 0 16,68 0-16,-68 0 15,34 0-15,0 0 16,33 0-1,-33-33-15,33 33 16,-66 0-16,32 0 16,1 0-16,34-34 15,-35 34-15,1 0 16,-33 0 0,-1 0 30,0 0-46,1-33 16,33 33 0,-34 0-1,34 0-15,-34 0 16,1 0-16,-34-34 16,33 34-1,1 0 16,-1-33-15,34 33 0,-34 0-16,34-33 15,0 33 1,33 0-16,-66 0 16,-1-34-16,1 34 15,-1 0-15,0 0 47,34 0-31,0 0-16,-33 0 15,32 0-15,-32 0 16,-1 0-16,1 0 16,-68 0 265,-33 0-281,1 0 15,32 0-15,-66-33 16,33 33-16,-33 0 16,-1-34-16,1 34 15,0 0-15,-34 0 16,101 0-16,-67 0 16,33 0-16,-67 0 15,101-33-15,-101 33 16,67-34-16,-67 1 15,34 33-15,0 0 16,0-33-16,33-1 16,-33 34-16,-68-33 15,35 33-15,-1 0 16,34 0-16,0 0 16,33 0-16,33 0 15,-33 0 1,1 0-1,-35-34-15,1 34 16,33 0-16,-33 0 16,-67 0-16,33 0 15,0 0-15,101 0 16,-67 0-16,66 0 16,1 0-1,33-33-15,-33 33 16,-1 0-16,1 0 15,-34 0-15,0 0 16,0 0-16,34 0 16,-34 0-1,33 0 1,1 0 46,0 0-46,-1 0 0,68 0 202,32 33-218,1 1 16,0-1-16,0-33 16,33 34-16,-33-1 15,33 0-15,1-33 16,-35 0-16,35 0 16,32 0-16,-66 0 15,67 0-15,-67 0 16,33 0-16,-67 0 15,101 0-15,-67 0 16,0 0-16,33 34 16,-33-34-16,-34 0 15,1 33-15,66-33 16,-67 0-16,1 0 16,33 0-16,0 0 15,33 0-15,0 0 16,0 0-16,-33 0 15,33 0-15,-33 0 16,67 0-16,-101 0 16,68 0-16,-68 0 15,67 0 1,-33 0-16,0 0 16,0 0-1,0 0-15,-34 0 16,1 0-1,-1 0-15,0 0 16,1 0 0,33 0-1,-34 34-15,34-34 16,-34 0-16,1 0 16,-1 0-16,1 0 15,-1 0 16,34 0 1,0 33-17,-34-33-15,67 0 16,-66 0-16,-1 0 16,1 0-16,-1 0 15,1 0 1,-1 0-1,0 0 1,34 0 0,-33 0-1,-1 0-15,0 0 16,34 0-16,0 0 16,-33 0-1,32 0-15,-32 0 16,-1 0 31,1 0-32,-1 0 17,34 0-32,-34 0 15,1 0-15,-1 0 16,1 0-16,-1 0 15,0 0 1,1 0 0,-1 0-1,1 0 1,-1 0-16,1 0 16,-1 0-16,67 0 15,-33 0 1,0 0-1,-34 0-15,34 0 16,-33 0-16,-1 0 16,0 0-16,1 0 15,-1 0-15,1 0 32,-1 0-32,1 0 15,-1 0-15,34 0 16,-34 0-1,34 0-15,-33 0 16,-1 0-16,0 0 16,1 0-1,-1 0-15,1 0 47,-1 0-31,34 0-1,0 0 1,-34 0-16,34 0 16,-34 0-1,34 0 1,-33 0-16,-1 0 16,34 0-16,-34 34 15,1-34 1,-1 0-1,1 0 1,-1 0 0,0 0-16,34 0 15,0 0 1,-33 0-16,-1 0 16,0 0-16,1 0 15,-1 0-15,1 0 16,-1 0-1,1 0 17,-1 0-17,0 0-15,34 0 16,-33 0 0,-1 0-16,0 0 15,34 0-15,-33 0 16,-1 0-16,1 0 15,-1 0 1,0 0-16,1 0 16,-1 0-1,1 0-15,-1 0 16,1 0-16,-1 0 16,34 0-1,-34 0-15,1 0 16,-1 0-1,0 0 1,1-34 0,-1 34-16,1 0 15,33 0-15,-34 0 32,0 0-32,1 0 15,-1 0-15,34 0 16,0 0-1,-34 0-15,-33-33 16,34 33 47,-1 0-63,1 0 15,-1 0-15,34 0 16,-34 0-1,68 0-15,-68 0 16,34 0-16,-34 0 16,1 0-16,-1 0 31,1 0 0,-1 0-31,0 0 16,34 0-16,0 0 15,-34 0 1,1 0 0,-1 0-1,1 0 17,-1 0-17,34 0 1,-34 0-1,34 0-15,0 0 16,33 0-16,-66 0 16,33 0-16,-1 0 15,1 0 1,-33 0-16,-1 0 16,1 0 46,-1 0-62,34 0 16,0 0-1,0 0-15,-1 0 16,1 0 0,-33 0-16,-1 0 15,0 0 110,34 0-94,-33 0-15,-1 0 0,1-34 46,-1 34-46,0 0 93,34 0-93,-33 0-1,33 0-15,-34-33 16,0 33-16,1 0 16,-1 0 671,-33 33-624,0 1-48,0-1 1,-33 1 0,-1-34-16,1 0 15,-34 33-15,-33 0 16,0-33-16,-34 0 15,34 0-15,33 0 16,-33 0-16,-34 0 16,34-33-16,-34 0 15,-33 33-15,0-34 16,-34 1 0,-33-1-16,67 1 15,-100-1-15,33 1 16,-34 33-16,68-33 15,33 33-15,0 0 16,33-34-16,101 1 16,-68-1-16,1 1 15,-34 0-15,34-1 16,-67 1-16,67-1 16,-1 1-16,1-1 15,0 34-15,33-33 16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5-07T06:12:42.495"/>
    </inkml:context>
    <inkml:brush xml:id="br0">
      <inkml:brushProperty name="width" value="0.1" units="cm"/>
      <inkml:brushProperty name="height" value="0.1" units="cm"/>
      <inkml:brushProperty name="color" value="#CCCCFF"/>
      <inkml:brushProperty name="fitToCurve" value="1"/>
    </inkml:brush>
  </inkml:definitions>
  <inkml:trace contextRef="#ctx0" brushRef="#br0">0 133 0,'0'-33'31,"0"-1"0,0 1 0,0 0-15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5-07T06:12:46.224"/>
    </inkml:context>
    <inkml:brush xml:id="br0">
      <inkml:brushProperty name="width" value="0.1" units="cm"/>
      <inkml:brushProperty name="height" value="0.1" units="cm"/>
      <inkml:brushProperty name="color" value="#CCCCFF"/>
      <inkml:brushProperty name="fitToCurve" value="1"/>
    </inkml:brush>
  </inkml:definitions>
  <inkml:trace contextRef="#ctx0" brushRef="#br0">0 0 0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5-07T06:12:46.815"/>
    </inkml:context>
    <inkml:brush xml:id="br0">
      <inkml:brushProperty name="width" value="0.1" units="cm"/>
      <inkml:brushProperty name="height" value="0.1" units="cm"/>
      <inkml:brushProperty name="color" value="#CCCCFF"/>
      <inkml:brushProperty name="fitToCurve" value="1"/>
    </inkml:brush>
  </inkml:definitions>
  <inkml:trace contextRef="#ctx0" brushRef="#br0">0 0 0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5-07T06:12:47.728"/>
    </inkml:context>
    <inkml:brush xml:id="br0">
      <inkml:brushProperty name="width" value="0.1" units="cm"/>
      <inkml:brushProperty name="height" value="0.1" units="cm"/>
      <inkml:brushProperty name="color" value="#CCCCFF"/>
      <inkml:brushProperty name="fitToCurve" value="1"/>
    </inkml:brush>
  </inkml:definitions>
  <inkml:trace contextRef="#ctx0" brushRef="#br0">0 0 0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5-07T06:12:48.239"/>
    </inkml:context>
    <inkml:brush xml:id="br0">
      <inkml:brushProperty name="width" value="0.1" units="cm"/>
      <inkml:brushProperty name="height" value="0.1" units="cm"/>
      <inkml:brushProperty name="color" value="#CCCCFF"/>
      <inkml:brushProperty name="fitToCurve" value="1"/>
    </inkml:brush>
  </inkml:definitions>
  <inkml:trace contextRef="#ctx0" brushRef="#br0">0 0 0</inkml:trace>
  <inkml:trace contextRef="#ctx0" brushRef="#br0" timeOffset="288">0 0 0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5-07T06:12:11.408"/>
    </inkml:context>
    <inkml:brush xml:id="br0">
      <inkml:brushProperty name="width" value="0.1" units="cm"/>
      <inkml:brushProperty name="height" value="0.1" units="cm"/>
      <inkml:brushProperty name="color" value="#CCCCFF"/>
      <inkml:brushProperty name="fitToCurve" value="1"/>
    </inkml:brush>
  </inkml:definitions>
  <inkml:trace contextRef="#ctx0" brushRef="#br0">0 33 0,'34'0'93,"66"0"-77,-33 0-16,67 0 16,-68 0-16,35 0 15,-68 0-15,34 0 16,-34 0-1</inkml:trace>
  <inkml:trace contextRef="#ctx0" brushRef="#br0" timeOffset="35151">134 67 0,'0'-34'110,"-33"1"-95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5-07T06:12:45.808"/>
    </inkml:context>
    <inkml:brush xml:id="br0">
      <inkml:brushProperty name="width" value="0.1" units="cm"/>
      <inkml:brushProperty name="height" value="0.1" units="cm"/>
      <inkml:brushProperty name="color" value="#CCCCFF"/>
      <inkml:brushProperty name="fitToCurve" value="1"/>
    </inkml:brush>
  </inkml:definitions>
  <inkml:trace contextRef="#ctx0" brushRef="#br0">568 67 0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5-07T06:13:09.654"/>
    </inkml:context>
    <inkml:brush xml:id="br0">
      <inkml:brushProperty name="width" value="0.1" units="cm"/>
      <inkml:brushProperty name="height" value="0.1" units="cm"/>
      <inkml:brushProperty name="color" value="#CCCCFF"/>
      <inkml:brushProperty name="fitToCurve" value="1"/>
    </inkml:brush>
  </inkml:definitions>
  <inkml:trace contextRef="#ctx0" brushRef="#br0">0 0 0,'33'0'125,"1"0"-125,-1 0 16,68 0-16,-68 0 16,67 0-16,-66 0 15,-1 0-15,1 0 16,-1 0 46,0 0-46,1 0 15</inkml:trace>
  <inkml:trace contextRef="#ctx0" brushRef="#br0" timeOffset="810">535 33 0,'33'0'157,"1"0"-142,-1 34 16,0-34-31,34 0 16,-33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5-07T06:13:13.059"/>
    </inkml:context>
    <inkml:brush xml:id="br0">
      <inkml:brushProperty name="width" value="0.1" units="cm"/>
      <inkml:brushProperty name="height" value="0.1" units="cm"/>
      <inkml:brushProperty name="color" value="#CCCCFF"/>
      <inkml:brushProperty name="fitToCurve" value="1"/>
    </inkml:brush>
  </inkml:definitions>
  <inkml:trace contextRef="#ctx0" brushRef="#br0">0 0 0,'0'33'125,"33"-33"-94,1 0-31,-1 0 16,-33 34 15,34-34 0,-1 0-31,0 0 16,1 0-16,33 0 15,-34 0 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5-07T06:13:14.196"/>
    </inkml:context>
    <inkml:brush xml:id="br0">
      <inkml:brushProperty name="width" value="0.1" units="cm"/>
      <inkml:brushProperty name="height" value="0.1" units="cm"/>
      <inkml:brushProperty name="color" value="#CCCCFF"/>
      <inkml:brushProperty name="fitToCurve" value="1"/>
    </inkml:brush>
  </inkml:definitions>
  <inkml:trace contextRef="#ctx0" brushRef="#br0">0 0 0,'33'0'172,"34"0"-157,-33 0 1,66 0-16,-33 0 16,67 0-16,-101 0 15,34 0-15,-34 0 16,34 0-16,-34 0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5-07T06:09:15.852"/>
    </inkml:context>
    <inkml:brush xml:id="br0">
      <inkml:brushProperty name="width" value="0.3" units="cm"/>
      <inkml:brushProperty name="height" value="0.6" units="cm"/>
      <inkml:brushProperty name="color" value="#FAA16A"/>
      <inkml:brushProperty name="tip" value="rectangle"/>
      <inkml:brushProperty name="rasterOp" value="maskPen"/>
      <inkml:brushProperty name="fitToCurve" value="1"/>
    </inkml:brush>
  </inkml:definitions>
  <inkml:trace contextRef="#ctx0" brushRef="#br0">0 468 0,'33'0'219,"34"0"-219,-34 0 16,1 34-1,-1-34-15,1 0 32,-1 0-17,1 0-15,-1 0 16,0 33-16,1-33 16,-1 0-1,1 0 1,-1 0 15,1 0-31,-1 0 31,0 0 16,1 0-31,-1 0-16,1 0 15,-1 0 1,0 0 47,1 0-48,-1 0 63,1 0-78,-1 0 16,1 0-16,32 0 16,-32 0-1,-1 0 32,1 0-31,-1 0-16,1 0 15,-1 0-15,0 0 16,1 0 0,-1 0 46,1 0-46,-1 0-16,34 0 15,-34 0 1,1 0-16,-1 0 16,1 0-1,-1 0 16,0 0-31,34 33 16,-33-33-16,-1 0 16,1 0-1,-1 0 48,0 0-48,1 0-15,-1 0 16,1 0 0,-1 0-16,0 0 62,34 0-62,-33 0 16,-1 0-16,1 0 15,-1 0-15,0 0 16,1 0-16,-1 0 31,1 0-15,33 0 0,-34 0-16,34 0 15,0 0-15,-34 0 16,0 0-16,1 0 15,-1 0 48,34 0-47,-33 0-16,-1 0 15,0 0-15,1 0 47,-1 0-31,1 0-1,-1 0 1,1 0 0,-1 0 46,34 0-46,-34 0-1,34 0-15,-34 0 16,1 0 78,-1 0-79,1 0-15,-1 0 16,1 0 46,-1 0-15,0 0-31,34 0-16,-33 0 16,33 0-1,-34 0 1,0 0 15,1 0 0,-1 0 1,1 0-32,-1 34 15,0-34-15,1 0 16,-1 0-1,1 0-15,-1 0 16,34 0 62,0 0-62,0 0-16,-34 0 15,1 33-15,-1-33 16,0 0-16,1 0 16,-34 34-1,33-34 48,1 0-63,-1 0 15,0 0 1,34 0 0,-33 0-1,-1 0 1,34 0 62,-34 0-78,34 0 16,-33 0-16,66 0 15,-33 0-15,-34 0 16,34 0 0,-34 0-1,1 0-15,-1 0 16,1 0-1,-1 0 17,1 0-1,-1 0-15,0 0-1,34 0 95,-33 33-110,-1-33 15,1 0-15,-1 0 16,0 0-16,34 0 15,0 0-15,-34 0 16,1 0 78,-1 0-79,1 0-15,33 0 16,33 0-16,-33-33 16,0 33-1,-34 0-15,101-34 16,-101 1-16,34 33 16,-34 0-16,34-34 15,-33 34 1,-34-33 46,33 33-62,0 0 16,34 0-16,0 0 16,-33 0-16,99-33 15,-99 33-15,133-34 16,-100 34-16,66-33 15,-66-1-15,33 1 16,-33-1-16,33 1 16,-33 33-16,-33 0 15,-1 0 157,1 0-156,32 0-16,1 0 15,0 0-15,-33 0 16,-1 0 31,0 0-31,1 0-1,-1 0-15,1 0 16,-1 0-1,0 0-15,34 0 16,0 0 0,-33 0-1,32 0 1,-32 0-16,33 0 16,-34 0-16,1 0 15,-1 0 63,34 0-62,0 0 0,33 0-1,-33 0-15,33-33 16,-67 33-16,135-67 15,-102 67-15,35-34 16,-1 34 0,-67-33-16,1 33 15,-1 0 1,1 0 46,-1-34-46,34 34 62,0 0-62,-34 0-1,34 0-15,-34 0 16,34-33-16,-33 33 16,32-33-16,-32 33 15,-1 0-15,1 0 16,-34-34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5-07T06:13:15.364"/>
    </inkml:context>
    <inkml:brush xml:id="br0">
      <inkml:brushProperty name="width" value="0.1" units="cm"/>
      <inkml:brushProperty name="height" value="0.1" units="cm"/>
      <inkml:brushProperty name="color" value="#CCCCFF"/>
      <inkml:brushProperty name="fitToCurve" value="1"/>
    </inkml:brush>
  </inkml:definitions>
  <inkml:trace contextRef="#ctx0" brushRef="#br0">0 0 0,'0'34'78,"67"-34"-62,33 0-1,-33 0 1,33 0-16,-67 33 15,34-33-15,0 0 63,-33 0-47,32 0-16,-32 0 15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5-07T06:12:47.104"/>
    </inkml:context>
    <inkml:brush xml:id="br0">
      <inkml:brushProperty name="width" value="0.1" units="cm"/>
      <inkml:brushProperty name="height" value="0.1" units="cm"/>
      <inkml:brushProperty name="color" value="#CCCCFF"/>
      <inkml:brushProperty name="fitToCurve" value="1"/>
    </inkml:brush>
  </inkml:definitions>
  <inkml:trace contextRef="#ctx0" brushRef="#br0">34 267 0,'0'-67'141</inkml:trace>
  <inkml:trace contextRef="#ctx0" brushRef="#br0" timeOffset="337">0 33 0,'0'-33'125</inkml:trace>
  <inkml:trace contextRef="#ctx0" brushRef="#br0" timeOffset="29240">101 134 0,'33'0'63,"1"0"-47,-1 0-1,0 0-15,1 0 16,33 0-1,-1 0-15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5-07T06:13:19.051"/>
    </inkml:context>
    <inkml:brush xml:id="br0">
      <inkml:brushProperty name="width" value="0.1" units="cm"/>
      <inkml:brushProperty name="height" value="0.1" units="cm"/>
      <inkml:brushProperty name="color" value="#CCCCFF"/>
      <inkml:brushProperty name="fitToCurve" value="1"/>
    </inkml:brush>
  </inkml:definitions>
  <inkml:trace contextRef="#ctx0" brushRef="#br0">0 68 0,'101'-34'16,"-1"34"-16,0-33 15,-33 33-15,0 0 16,-34 0-16,1 0 16,-1 0 15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5-07T06:12:31.676"/>
    </inkml:context>
    <inkml:brush xml:id="br0">
      <inkml:brushProperty name="width" value="0.1" units="cm"/>
      <inkml:brushProperty name="height" value="0.1" units="cm"/>
      <inkml:brushProperty name="color" value="#CCCCFF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CCCCFF"/>
    </inkml:brush>
    <inkml:brush xml:id="br2">
      <inkml:brushProperty name="width" value="0.1" units="cm"/>
      <inkml:brushProperty name="height" value="0.1" units="cm"/>
      <inkml:brushProperty name="color" value="#C38C73"/>
      <inkml:brushProperty name="fitToCurve" value="1"/>
    </inkml:brush>
  </inkml:definitions>
  <inkml:trace contextRef="#ctx0" brushRef="#br0">2607 267 0,'33'0'16,"0"0"15,34 0-15,-33 0-1,33 0-15,-34 0 16,0 0-16,1 0 16,33 0-16,-1 0 15,-32 0 1,-1 0 62</inkml:trace>
  <inkml:trace contextRef="#ctx0" brushRef="#br0" timeOffset="-785">1270 234 0,'33'0'16,"1"0"15,-1 0-31,0 0 15,1 0-15,-1 0 16,1 0 0,-1 0-1,1 0-15,-1 0 16,0 0-16,1 0 16,-1 0-16</inkml:trace>
  <inkml:trace contextRef="#ctx0" brushRef="#br1" timeOffset="-142305.071">33 34 156,'0'-1'0,"-33"-32"16</inkml:trace>
  <inkml:trace contextRef="#ctx0" brushRef="#br0" timeOffset="48335">668 167 0,'34'0'78,"32"0"-62,1 0-16,34 0 16,-68 0-16,67-33 15</inkml:trace>
  <inkml:trace contextRef="#ctx0" brushRef="#br2" timeOffset="153842">1938 134 0,'34'0'94,"-1"33"-63,0-33-15,1 0 15,-1 33-15,1-33 46,-1 0-46,1 0-1,-1 0 1,0 0 0,1 0-1,33 0 1,-34 0 0,0 0-1,1 0-15,-1 0 63,-33-33-48,34 33 1,-1 0 0,1 0 109,-1 0-110,0 0 1,1 0-1,-1 0-15,1 0 16,33 0 0,-34 0 15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5-07T06:15:32.259"/>
    </inkml:context>
    <inkml:brush xml:id="br0">
      <inkml:brushProperty name="width" value="0.3" units="cm"/>
      <inkml:brushProperty name="height" value="0.6" units="cm"/>
      <inkml:brushProperty name="color" value="#C8957E"/>
      <inkml:brushProperty name="tip" value="rectangle"/>
      <inkml:brushProperty name="rasterOp" value="maskPen"/>
      <inkml:brushProperty name="fitToCurve" value="1"/>
    </inkml:brush>
  </inkml:definitions>
  <inkml:trace contextRef="#ctx0" brushRef="#br0">0 803 0,'0'-34'16,"33"34"155,1 0-155,32 0 0,-32 0-1,-1 0 17,1 0-1,-1 0-31,1 0 15,-1 0-15,0 0 16,1 0 0,-1 0 15,34 0-15,-33 0-1,32 34 1,-32-34-1,-1 0 17,1 0-1,-1 0 0,0 0-15,1 0 15,-1 0 0,1 0-15,-1 0-16,1 0 16,-1 0-16,0 0 15,1 0 1,-1 0-1,1 0 79,-1 0-78,1 0-1,-1 0-15,0 0 16,1 0 15,-1 0-15,1 0 0,-1 0-1,0 0 32,34 0-16,-33 0-31,33 0 16,-34 0 0,0 0-16,1 0 15,-1 0 126,1 0-126,-1 0 1,1 0 0,66 0-16,-67 0 15,34 0-15,-34 0 16,1 0 125,-1 0-95,1 0-30,-1 0 0,1 0-16,-1 0 31,0 0 94,1 0-94,-1 0-15,1 0-1,-1 0-15,1 0 16,-34 33 62,33-33-47,0 33-15,1-33-16,-1 0 16,1 0-1,-1 0 157,0 34-156,1-34-16,-1 0 15,1 0-15,33 0 16,-34 0 0,0 0 62,34 0-47,-33 0-15,-1 0-1,1 0-15,-1 0 94,0 0-47,1 0 0,-1 0-16,1 0-31,-1 0 31,0 0 32,1 0-48,-1 0 1,1 0 15,-1 0 16,1 0 16,-1 0-48,0 0-15,1 0 16,-1 0-16,1 0 31,-1 0 16,34 0-31,-34 0-1,1 0 1,-1 0-16,1 0 125,-1 0-109,0 0-16,1 0 15,-1 0-15,1 33 16,-1-33-1,1 0 204,32 34-203,1-34-1,-33 0 1,-1 33 93,1-33-93,-1 0-16,0 0 16,1 0 46,-1 0-31,1 0-15,-1 0 31,0 0 0,1 0-16,-1 0-15,1 0-1,-1 0 48,1 0 15,-1 0-62,0 0-16,1 0 15,-1 0-15,1 0 16,-1 0 93,1 0-93,-1 0-16,0 0 15,1 0 64,-1 0-64,1 0 16,-1 0-15,0 0 0,1 0-1,-1 0 17,1 0-1,33 0-16,33 0-15,-33 33 16,-34-33 0,34 0-16,-34 0 15,1 0 95,-1 0-95,1 0 63,-1 0-31,34 0-31,-34 0 0,1 0 30,-1 0-30,1 0 0,-1 0-16,34 0 15,-34 0 1,1 0 0,-1 0 93,1 0-62,-1 0 31,0 0-62,34 34-1,-33-34-15,32 0 16,-32 0-1,-1 0 79,1 0-78,-1 0 15,1 0-15,-1 0 15,0 0 0,1 0 0,33 0-15,-34 0 0,1 0-1,-1 0-15,0 0 16,1 0 0,-1 0 77,1 0-77,-1 0 0,0 0-1,1 0-15,-1 0 16,1 0-1,-1 0-15,1 0 16,-1 0 0,0 0 77,34 0-61,-33 0-32,33 0 15,-34 0-15,34 0 16,-34 0-16,-33 33 16,67-33-16,-34 0 15,1 0 1,-1 0 15,1 0 16,-1 0-31,1 0 30,-1 0 1,0 0-31,1 0 15,-1 0-15,1 0 15,-1 0-15,1 0 15,-1 0 0,0 0 0,34 0-31,-33 0 16,-1 0 0,0 0 46,1 0-62,-1 0 16,1 0-16,33 0 15,-34 0 1,0 0 0,1 0 31,-1 0-16,1 0 16,-1 0-32,1 0 1,-1 0 15,-33-33 16,33 33-31,1 0-1,-1 0 1,1 0 0,-1 0 15,0 0-16,1 0 1,-34-34 0,33 1 15,34 0 47,-33 33-62,32-34-1,-32 34-15,33-33 16,-34 33-16,67-34 16,-66 1-1,-34 0 79,33-1-78,1 34-1,-34-33-15,33 33 31,0 0 1,-33-34-17,0 1 63,34-1-78,-1 34 16,1-33 0,-1 33 77,1 0-77,-1-33 31,0 33-31,1 0-16,-1-34 15,1 34-15,-1 0 125,1 0-94,-34-33-15,33 33 0,0 0-1,1 0 1,-1 0 0,-33-34-1,0 1 48,0-1-48,34 34-15,-34-33 32,33 33-17,-33-33 48,33 33-48,1 0-15,-34-34 16,33 34-16,-33-33 16,34 33-1,-1 0 32,1-34 0,-1 34-31,0-33 77,1 33-46,-34-33 16,0-1-48,33 34-15,1-33 32,-1 33 30,-33-34-31,34 34 1,-34-33-1,0-1 16,33 34 31,-66 0 234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5-07T06:17:18.863"/>
    </inkml:context>
    <inkml:brush xml:id="br0">
      <inkml:brushProperty name="width" value="0.3" units="cm"/>
      <inkml:brushProperty name="height" value="0.6" units="cm"/>
      <inkml:brushProperty name="color" value="#C8957E"/>
      <inkml:brushProperty name="tip" value="rectangle"/>
      <inkml:brushProperty name="rasterOp" value="maskPen"/>
    </inkml:brush>
  </inkml:definitions>
  <inkml:trace contextRef="#ctx0" brushRef="#br0">2135 133 0,'-33'0'172,"33"-33"-140,-34 33-17,34-33 1,-33 33-16,-1 0 62,1 0 16,0-34-62,-1 34-16,1 0 16,-1 0 156,-33 0-157,34 0-15,-34 0 16,34 0-16,-34 0 15,34 0-15,-34 0 16,0-33 0,33 33 15,1 0 78,0 0-93,-1 0-16,-33 0 16,34 0-1,-1 0 1,1 0-16,0 0 15,-1 0 1,1 0 125,-1 0-141,1 0 15,-34 0 1,34 0-16,-1 0 16,1 0 77,-1 0-77,-32 0 0,-1 0-16,33 0 15,1 0 1,-1 0-16,1 0 15,0 0 1,-34 0 93,0 0-93,0 0-16,34 0 16,-68 0-16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5-07T06:15:46.511"/>
    </inkml:context>
    <inkml:brush xml:id="br0">
      <inkml:brushProperty name="width" value="0.3" units="cm"/>
      <inkml:brushProperty name="height" value="0.6" units="cm"/>
      <inkml:brushProperty name="color" value="#C8957E"/>
      <inkml:brushProperty name="tip" value="rectangle"/>
      <inkml:brushProperty name="rasterOp" value="maskPen"/>
      <inkml:brushProperty name="fitToCurve" value="1"/>
    </inkml:brush>
  </inkml:definitions>
  <inkml:trace contextRef="#ctx0" brushRef="#br0">470 735 4547,'31'0'78,"3"0"-15,-1 0-48,0 0 48,-66 0 218,33-34-265,-33 34-1,33-33 17,-34 33-17,1 0 32,33-33-47,-34 33 16,34-34-1,-33 34 1,33-33-16,0-1 16,-34 34-16,34-33 15,-33 33 1,33-34-1,-33 34-15,33-33 32,0 0 30,-34 33-62,34-34 31,-33 34-15,33-33-16,-34 33 31,34-34-31,0 1 16,-33 33 0,33-33-1,-33 33 16,33-34 1,0 1-1,-34 33-15,34-34-1,0 1 48,-33 33-1,-1-34-31,1 34-15,33-33-16,0 0 16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5-07T06:16:36.299"/>
    </inkml:context>
    <inkml:brush xml:id="br0">
      <inkml:brushProperty name="width" value="0.3" units="cm"/>
      <inkml:brushProperty name="height" value="0.6" units="cm"/>
      <inkml:brushProperty name="color" value="#C8957E"/>
      <inkml:brushProperty name="tip" value="rectangle"/>
      <inkml:brushProperty name="rasterOp" value="maskPen"/>
      <inkml:brushProperty name="fitToCurve" value="1"/>
    </inkml:brush>
  </inkml:definitions>
  <inkml:trace contextRef="#ctx0" brushRef="#br0">0 0 0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5-07T06:16:44.279"/>
    </inkml:context>
    <inkml:brush xml:id="br0">
      <inkml:brushProperty name="width" value="0.3" units="cm"/>
      <inkml:brushProperty name="height" value="0.6" units="cm"/>
      <inkml:brushProperty name="color" value="#C8957E"/>
      <inkml:brushProperty name="tip" value="rectangle"/>
      <inkml:brushProperty name="rasterOp" value="maskPen"/>
      <inkml:brushProperty name="fitToCurve" value="1"/>
    </inkml:brush>
  </inkml:definitions>
  <inkml:trace contextRef="#ctx0" brushRef="#br0">48 1425 0,'0'-34'172,"0"1"-157,0-34 1,0 34 0,0-1-16,0 1 15,0-1-15,-33 34 16,33-33-16,0-34 109,0 34-93,0-34-1,0 33 1,0 1 0,0 0-1,0-1 1,0 1 62,0-1-62,0-33 15,0 34-15,0 0-1,0-1-15,0 1 16,0-1-1,0 1 1,0 0-16,33-1 31,-33 1-15,0-1 0,33 1-16,-33-1 15,0 1 1,0 0-16,0-1 15,0-33 1,0 34 15,34-1-15,-34 1 15,0 0 32,0 66 671,0 0-562,33-33-156,-33 34-1,34-1 1,-34 1-1,0-1 17,33-33-17,-33 34 17,0-1-17,0 0 63,0 1 16,0-1 62,0 1-140,0-1 0,0 1-1,0-1 16,0 0-15,0 1 31,0-1-31,0 1 15,0-1-16,0 0 1,0 1 15,0-1 63,0 1-78,0-1 15,0 1 31,0-1-46,0 0 0,0 1-1,0-1 17,0 1-17,34-34 1,-34 33-1,0 1 1,0-1 0,33 0 15,-33 34-15,0-33-1,33-1 1,-33 0-1,34-33-15,-34 34 16,33-1 0,1 1-1,-34-1 1,33 1-16,0-34 16,1 33-16,-1-33 15,34 33-15,-67 1 16,67-1-16,-67 1 15,33-1-15,1 1 16,33 32-16,-34-32 16,67-1-16,-66-33 15,66 34 1,-67-1-16,34-33 16,-33 0-16,-1 33 15,1-33 1,-1 34-16,0-34 31,-33 33-31,34-33 16,-1 34-16,1-34 15,-1 33 1,34-33-16,-34 34 16,1-34-16,-34 33 15,33-33-15,-33 33 16,34-33-16,-1 34 15,0-34-15,1 33 16,-1-33 0,1 0-16,-34 34 15,33-34-15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5-07T06:18:17.693"/>
    </inkml:context>
    <inkml:brush xml:id="br0">
      <inkml:brushProperty name="width" value="0.3" units="cm"/>
      <inkml:brushProperty name="height" value="0.6" units="cm"/>
      <inkml:brushProperty name="color" value="#C38C73"/>
      <inkml:brushProperty name="tip" value="rectangle"/>
      <inkml:brushProperty name="rasterOp" value="maskPen"/>
    </inkml:brush>
  </inkml:definitions>
  <inkml:trace contextRef="#ctx0" brushRef="#br0">238 68 469,'0'-1'15,"33"1"-15,-33-33 16,0-1-16,1 34 609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5-07T06:09:30.871"/>
    </inkml:context>
    <inkml:brush xml:id="br0">
      <inkml:brushProperty name="width" value="0.3" units="cm"/>
      <inkml:brushProperty name="height" value="0.6" units="cm"/>
      <inkml:brushProperty name="color" value="#FAA16A"/>
      <inkml:brushProperty name="tip" value="rectangle"/>
      <inkml:brushProperty name="rasterOp" value="maskPen"/>
      <inkml:brushProperty name="fitToCurve" value="1"/>
    </inkml:brush>
  </inkml:definitions>
  <inkml:trace contextRef="#ctx0" brushRef="#br0">668 648 0,'33'0'62,"1"0"-46,-1 0-16,1 0 15,-1 0-15,0 0 32,1 0-17,33 0 1,-34 0-16,34 0 15,-34 0-15,68-34 16,-1 34 0,-33-33-1,-34 33 1,34 0 62,-34-33-62,1 33-16,33 0 15,-34-34 1,67 1-16,-66 33 0,33 0 16,0-34-1,-34 1-15,0 33 16,1 0 109,33 0-110,-1-34-15,1 34 16,0 0 0,0-33-16,-34 33 15,34 0-15,-33 0 16,-1 0 93,1 0-109,-1-33 16,34 33-16,-34 0 16,1-34-16,66 34 15,-33 0-15,-34 0 16,1 0-16,-1 0 78,-33-33 16,33 33-63,-66 0 219,33 33-250,-33-33 16,-1 34-1,1-1-15,-68-33 16,68 0-16,-67 33 15,33 1-15,-33-1 16,33-33-16,33 34 16,1-34-16,0 0 78,99 0 47,1 0-110,-33 0 1,66 0-16,-67 0 16,34 0-16,0 0 15,0 0-15,0 0 16,-34 0-16,1 0 16,32 0-16,-32 0 15,-1 0 16,1 0-15,-1 0 15,1 0-15,-1 0 0,34 0-16,-34 0 15,34 0-15,-34 0 16,1 0-16,-1 0 15,34 0 110,-67-34-125,34 34 16,-1 0-16,0 0 16,1 0-1,-1 0 95,1 0-48,33-33-46,-34 33-16,67 0 15,-33-34-15,0 34 16,0 0 0,-34 0-1,1 0 79,32-66-78,-32 66-1,33 0-15,-34-34 16,67 1-16,-33 33 16,-33 0-1,-1 0 173,67 0-157,-66 0-31,99 0 16,-66 0-16,67 0 15,-67-34-15,33 34 16,-67 0-16,1 0 15,-1 0-15,34 0 110,0 0-95,-34-33-15,68-1 16,-68 34-16,101-66 16,-67 66-16,-1 0 15,-32 0-15,33 0 16,-34 0 0,1 0 62,-1 0-63,34 0-15,0 0 16,33 0-16,-33 0 16,66 0-16,-66 0 15,34 0-15,-68 0 16,0 0-16,1 0 15,-1 0 48,1 0-47,33 0-16,-34 0 15,67 0-15,-66 0 16,66 0-16,-67 0 15,68 0-15,-68 0 16,0 0 78,1-34-94,-1 34 15,1 0-15,-1 0 16,1 0-16,32-33 16,-32 33-16,-1 0 15,1 0-15,-1 0 110,0 0-95,1 0-15,33 0 16,-34 0-16,34 0 16,-34 0-16,34 0 15,-33 0 1,-1 0 109,1 0-47,-1 0-62,0 0-1,34 0 1,-33 0-1,-1 0 1,0 0-16,1 0 16,-1 0-16,1 0 109,-34 33-46,33-33-32,1 0 63,-34 34-94,33-34 15,0 0 1,1 0-16,-34 33 15,33-33 1,-33 33 15,34-33-15,-34 34 0,33-34-1,1 0 1,-34 33-1,33-33 64,-33 34-79,33-34 15,-33 33 16,34-33 1,-34 34-17,33-34-15,1 0 203,-1 0-187,0 0 0,-33 33-16,-33-33 218,0 33-202,-1-33 0,1 0-1,33 34-15,-34-34 16,34 33 0,-33-33-1,-34 0 1,34 0-1,-68 67 1,68-67 0,33 34 15,-33-34-15,-34 0-1,33 0 1,1 0-1,-1 0-15,1 0 16,0 0 0,-1 0 31,-33 0-16,1 0-16,66 33-15,-34-33 16,1 0-16,-1 0 16,1 0-1,-1 0 17,1 0-17,0 0 1,-1 0 31,1 0-32,-1 33 1,1-33 0,-1 0 15,1 0 16,0 0-32,-1 0-15,1 0 16,-1 0 0,1 0-16,0 0 15,-1 0 1,1 0-16,-1 0 15,1 0-15,-1 0 32,1 0-17,0 0 48,-1 0-48,1 0-15,-1 0 16,1 0-16,-1 0 31,1 0 16,0 0-31,-1 0-1,-33 0 1,34 0-16,0 0 16,-1 0-1,1 0 1,-1 0 0,1 0-1,-1 0 1,1 0-1,0 0-15,-1 0 16,1 0-16,-1 0 16,1 0-1,-1 0 1,1 0 15,0 0-31,-1 0 16,-33 34-16,1-34 15,32 0 1,1 0-16,-1 0 16,1 0-1,-1 0-15,-32 0 16,66 33 0,-34-33-16,1 0 15,-34 0 1,33 0-1,1 0 1,0 0-16,-1 0 16,1 0-1,-1 0-15,1 0 16,-34 0-16,34 0 16,-1 0-1,1 34 1,-1-34-16,1 0 31,0 0-15,-1 0-16,1 0 15,-1 0-15,1 0 16,-67 0 0,66 0-16,1 0 15,-1 0-15,-32 0 16,32 0-1,34-34-15,-33 34 16,-1 0-16,1 0 63,-1 0-48,1 0-15,-34 0 16,0 0-16,0 0 15,1-33 1,-1 33 0,33 0-16,1 0 15,0 0 1,-1 0 31,-33 0-32,0 0 1,34 0 0,-34 0-16,34 0 15,-1 0 1,1 0-16,-1 0 31,1 0-15,0 0-1,-1 0 1,1 0 0,-1 0-1,-32 0 1,32 0-16,34 33 16,-67-33-16,34 0 15,-1 0 79,-32 0-78,32 0-1,-33 34-15,34-34 16,-1 0-16,1 0 15,0 0 110,-1 0-109,1 0 0,-1 0-16,1 0 15,0 33-15,-1-33 63,1 0-48,-1 0 1,1 0-16,-34 0 16,34 0-1,33 33-15,-34-33 16,1 0-16,-1 0 16,1 0-1,-1 0-15,1 0 31,0 0 16,-1 0-31,1 0 0,-1 0-16,1 0 15,0 0-15,-1 0 16,1 0-1,-1 0-15,1 0 94,-1 0-94,1 0 16,0 0-16,-68 0 15,68 0-15,-1 0 16,1 0-16,0 0 16,-1 0-1,1 0 95,-1 0-95,-32 0 1,32 0 0,1 0-16,-1 0 15,1 0 79,-1 0-78,1 0-16,0 0 15,-34 0-15,33 0 16,1 0 93,-34 0-93,34 0-16,-34 0 15,0 0-15,-33 0 16,33 0-16,0 0 16,34 0-16,-1 0 15,1 0-15,-1-33 141,1 33-141,-1 0 16,1 0-16,-34 0 15,34 0-15,-1 0 31,1-33-31,0 33 157,-1 0-126,1 0-31,-1 0 16,1 0-16,-34 0 15,34 0 1,-1 0 140,-33 0-140,0 0-1,34 0-15,0 0 16,-34 0 0,33 0-1,34-34 16,-66 1-15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5-07T06:18:17.695"/>
    </inkml:context>
    <inkml:brush xml:id="br0">
      <inkml:brushProperty name="width" value="0.3" units="cm"/>
      <inkml:brushProperty name="height" value="0.6" units="cm"/>
      <inkml:brushProperty name="color" value="#C38C73"/>
      <inkml:brushProperty name="tip" value="rectangle"/>
      <inkml:brushProperty name="rasterOp" value="maskPen"/>
    </inkml:brush>
  </inkml:definitions>
  <inkml:trace contextRef="#ctx0" brushRef="#br0">221 168 453,'17'-34'16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5-07T06:18:17.696"/>
    </inkml:context>
    <inkml:brush xml:id="br0">
      <inkml:brushProperty name="width" value="0.3" units="cm"/>
      <inkml:brushProperty name="height" value="0.6" units="cm"/>
      <inkml:brushProperty name="color" value="#C38C73"/>
      <inkml:brushProperty name="tip" value="rectangle"/>
      <inkml:brushProperty name="rasterOp" value="maskPen"/>
    </inkml:brush>
  </inkml:definitions>
  <inkml:trace contextRef="#ctx0" brushRef="#br0">82 469 422,'22'-67'15,"12"0"-15,-1 0 16,0 0-16,-32 65 16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5-07T06:18:17.688"/>
    </inkml:context>
    <inkml:brush xml:id="br0">
      <inkml:brushProperty name="width" value="0.3" units="cm"/>
      <inkml:brushProperty name="height" value="0.6" units="cm"/>
      <inkml:brushProperty name="color" value="#C38C73"/>
      <inkml:brushProperty name="tip" value="rectangle"/>
      <inkml:brushProperty name="rasterOp" value="maskPen"/>
    </inkml:brush>
  </inkml:definitions>
  <inkml:trace contextRef="#ctx0" brushRef="#br0">104 402 0,'-11'67'172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5-07T06:56:43.028"/>
    </inkml:context>
    <inkml:brush xml:id="br0">
      <inkml:brushProperty name="width" value="0.1" units="cm"/>
      <inkml:brushProperty name="height" value="0.1" units="cm"/>
      <inkml:brushProperty name="color" value="#849398"/>
      <inkml:brushProperty name="fitToCurve" value="1"/>
    </inkml:brush>
  </inkml:definitions>
  <inkml:trace contextRef="#ctx0" brushRef="#br0">0 0 0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5-07T06:57:03.617"/>
    </inkml:context>
    <inkml:brush xml:id="br0">
      <inkml:brushProperty name="width" value="0.1" units="cm"/>
      <inkml:brushProperty name="height" value="0.1" units="cm"/>
      <inkml:brushProperty name="color" value="#849398"/>
      <inkml:brushProperty name="fitToCurve" value="1"/>
    </inkml:brush>
  </inkml:definitions>
  <inkml:trace contextRef="#ctx0" brushRef="#br0">0 0 0,'0'35'140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5-07T07:05:24.600"/>
    </inkml:context>
    <inkml:brush xml:id="br0">
      <inkml:brushProperty name="width" value="0.1" units="cm"/>
      <inkml:brushProperty name="height" value="0.1" units="cm"/>
      <inkml:brushProperty name="color" value="#99CCFF"/>
      <inkml:brushProperty name="fitToCurve" value="1"/>
    </inkml:brush>
  </inkml:definitions>
  <inkml:trace contextRef="#ctx0" brushRef="#br0">69 0 0,'0'35'62,"-69"-35"32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5-07T07:05:28.061"/>
    </inkml:context>
    <inkml:brush xml:id="br0">
      <inkml:brushProperty name="width" value="0.1" units="cm"/>
      <inkml:brushProperty name="height" value="0.1" units="cm"/>
      <inkml:brushProperty name="color" value="#99CCFF"/>
      <inkml:brushProperty name="fitToCurve" value="1"/>
    </inkml:brush>
  </inkml:definitions>
  <inkml:trace contextRef="#ctx0" brushRef="#br0">0 36 0,'104'0'937,"35"0"-906,-104-35-15,35 35-16,-35 0 16,-1 0-16,1 0 15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5-07T07:05:32.850"/>
    </inkml:context>
    <inkml:brush xml:id="br0">
      <inkml:brushProperty name="width" value="0.1" units="cm"/>
      <inkml:brushProperty name="height" value="0.1" units="cm"/>
      <inkml:brushProperty name="color" value="#99CCFF"/>
      <inkml:brushProperty name="fitToCurve" value="1"/>
    </inkml:brush>
  </inkml:definitions>
  <inkml:trace contextRef="#ctx0" brushRef="#br0">0 35 0,'34'0'125,"1"0"-109,0 0-1,0 0 1,34 0 31,-34 0 0,35 0-32,-35-35 1,-1 35 93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5-07T07:05:34.059"/>
    </inkml:context>
    <inkml:brush xml:id="br0">
      <inkml:brushProperty name="width" value="0.1" units="cm"/>
      <inkml:brushProperty name="height" value="0.1" units="cm"/>
      <inkml:brushProperty name="color" value="#99CCFF"/>
      <inkml:brushProperty name="fitToCurve" value="1"/>
    </inkml:brush>
  </inkml:definitions>
  <inkml:trace contextRef="#ctx0" brushRef="#br0">0 139 0,'70'0'266,"-35"0"-250,0-35-1,-1 0-15,1 35 125,0 0-15,0-69-110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5-07T07:05:35.179"/>
    </inkml:context>
    <inkml:brush xml:id="br0">
      <inkml:brushProperty name="width" value="0.1" units="cm"/>
      <inkml:brushProperty name="height" value="0.1" units="cm"/>
      <inkml:brushProperty name="color" value="#99CCFF"/>
      <inkml:brushProperty name="fitToCurve" value="1"/>
    </inkml:brush>
  </inkml:definitions>
  <inkml:trace contextRef="#ctx0" brushRef="#br0">0 44 0,'35'0'141,"-1"0"-125,1 0 62,0 0-78,35-35 15,-1 35 1,-34 0 0,35 0-16,-36 0 15,36 0 1,-35 0-1,0 0-15,-1 0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5-07T06:09:40.263"/>
    </inkml:context>
    <inkml:brush xml:id="br0">
      <inkml:brushProperty name="width" value="0.3" units="cm"/>
      <inkml:brushProperty name="height" value="0.6" units="cm"/>
      <inkml:brushProperty name="color" value="#FAA16A"/>
      <inkml:brushProperty name="tip" value="rectangle"/>
      <inkml:brushProperty name="rasterOp" value="maskPen"/>
      <inkml:brushProperty name="fitToCurve" value="1"/>
    </inkml:brush>
  </inkml:definitions>
  <inkml:trace contextRef="#ctx0" brushRef="#br0">2440 234 0,'-33'-34'0,"-1"34"16,-33 0-16,34 0 15,-1 0-15,1 0 16,33-33 0,-33 33-16,-1 0 78,-33 0-63,34 0-15,-67 0 16,33-34-16,-33 34 16,33 0-16,0-33 15,33 33-15,1 0 16,0 0-16,-1 0 16,1 0 62,-34 0-63,0 0-15,0 0 16,-33 0-16,67 0 16,-34 0-16,0 0 15,0 0-15,34 0 16,-1 0-16,1 0 109,-1 0-93,-33 0-16,34 0 15,-34 0-15,0 0 16,-66-33 0,32 33-16,1-34 15,33 34-15,0 0 16,34 0-16,0 0 16,-1-33 171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5-07T07:05:36.945"/>
    </inkml:context>
    <inkml:brush xml:id="br0">
      <inkml:brushProperty name="width" value="0.1" units="cm"/>
      <inkml:brushProperty name="height" value="0.1" units="cm"/>
      <inkml:brushProperty name="color" value="#99CCFF"/>
      <inkml:brushProperty name="fitToCurve" value="1"/>
    </inkml:brush>
  </inkml:definitions>
  <inkml:trace contextRef="#ctx0" brushRef="#br0">0 139 0,'69'0'15,"-34"0"1,35 0-16,-1 0 16,-34 0-1,0 0-15,0 0 16,34-35 0,1 35-1,-35 0-15,34-35 16,-69 0-16,139 35 15,-69 0 1,-35 0 15,0 0-31,-35-34 16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5-07T07:05:37.873"/>
    </inkml:context>
    <inkml:brush xml:id="br0">
      <inkml:brushProperty name="width" value="0.1" units="cm"/>
      <inkml:brushProperty name="height" value="0.1" units="cm"/>
      <inkml:brushProperty name="color" value="#99CCFF"/>
      <inkml:brushProperty name="fitToCurve" value="1"/>
    </inkml:brush>
  </inkml:definitions>
  <inkml:trace contextRef="#ctx0" brushRef="#br0">0 0 0,'35'0'16,"-35"35"31,35-35-16,-1 0-15,1 0 46,35 0-31,-36 0-15,36 0-16,69 0 16,-104 0-1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5-07T07:05:30.476"/>
    </inkml:context>
    <inkml:brush xml:id="br0">
      <inkml:brushProperty name="width" value="0.1" units="cm"/>
      <inkml:brushProperty name="height" value="0.1" units="cm"/>
      <inkml:brushProperty name="color" value="#99CCFF"/>
      <inkml:brushProperty name="fitToCurve" value="1"/>
    </inkml:brush>
  </inkml:definitions>
  <inkml:trace contextRef="#ctx0" brushRef="#br0">0 40 0,'35'0'47,"-35"34"-16,34-34-15,1 35-1,0-35 1,35 35 15,-1-35-15,-69 35 0,70-35-1,-35 0 1,-1 0-16,36 0 31,-35 0-31,34 0 16,1 0-1,0-35 48,-36 0-48,71 35 1,-36 0-16,-34 0 16,0 0-1,0 0-15,-35-69 16</inkml:trace>
  <inkml:trace contextRef="#ctx0" brushRef="#br0" timeOffset="9061">1287 74 0,'35'0'78,"35"0"-62,-36 0 0,36-69-16,0 69 15,-36 0 1,1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5-07T07:07:04.665"/>
    </inkml:context>
    <inkml:brush xml:id="br0">
      <inkml:brushProperty name="width" value="0.3" units="cm"/>
      <inkml:brushProperty name="height" value="0.6" units="cm"/>
      <inkml:brushProperty name="color" value="#CCFFFF"/>
      <inkml:brushProperty name="tip" value="rectangle"/>
      <inkml:brushProperty name="rasterOp" value="maskPen"/>
      <inkml:brushProperty name="fitToCurve" value="1"/>
    </inkml:brush>
  </inkml:definitions>
  <inkml:trace contextRef="#ctx0" brushRef="#br0">326 733 0,'34'35'141,"1"-35"-141,0 0 15,0 0 1,0 0-16,104 0 16,-139 35-16,139-35 15,-35 0 1,-34 0 0,-35 0-1,104 35-15,-139 0 16,69-35-16,-34 0 15,35 0-15,-35 0 16,34 0-16,1 0 16,-35 0-1,34 0-15,-34 0 16,0 0-16,0-35 16,34 35-16,70 0 31,-104 0-16,0 0 17,0 0-17,0 0 1,34 0 0,-34 0-1,35 0 1,-36-70-16,1 70 15,0 0 17,0 0-17,34 0 17,-34 0-17,0 0 16,34-35 1,-34 35-32,0 0 15,0 0 1,0 0-16,34 0 328,1 0-312,-35 0-1,34 0-15,1 0 16,-35 0 0,-35-34 234,0-1 31,0 0-250,0 0-31,0 0 78,-35 35 219,0 0-297,-35 0 31,1 0 32,34 0-63,-35 0 15,36 0 1,-1 0 0,-35 0 46,1 0-31,34 0-15,0 0 0,0 0 31,0 0-16,-34 0 0,34 0 32,0 0-32,-34 0 31,34 0 48,0 0-79,-34 0-15,34 0 46,0 0-46,-35 0 15,36 0-31,-1 0 47,0 0-32,0 0 17,-34 0-17,34 0 1,0 0 15,-35 0 0,1 0-15,34 0-16,-35 0 16,36 0 15,-1 0-31,-35 0 16,1 0-1,34 0 1,0 0-1,0 0 17,0 0-1,1 0-31,-1 0 31,-35 0-15,36 0 31,-1 0-47,0 0 47,0 0-16,0 0 0,1 0-15,-1 0-1,0 0-15,-35 0 282,36 0 233,-1 0-499,35 35 15,-35-35-31,35 35 31,-35-35 79,35 35-95,-35-35 1,35 35 15,-34-35 0,103 0 141,1 34-156,-35 1 0,34-35-16,1 0 15,34 0 1,35 0-1,-104 0 17,0 0-32,0 35 15,-1-35 1,36 0 0,34 0-16,-69 0 15,70 0-15,-71 0 16,106 0-1,-106 35 1,1-35 0,35 0-1,34 0 1,-69 0-16,35 0 16,-36 0-1,36 0 16,-35 0-31,34 0 16,-34 35-16,0-1 16,0-34 77,0 0-77,-1 0 15,1 0-15,-35 70-16,0-35 62,0-1-30,-35-34-17,-104 35 1,104-35-16,-69 0 16,-70 35-16,70-35 15,34 0 1,35 0-16,0 35 31,-34 0-15,-1-1-1,35 1 1,-34 0-16,-1 0 16,35-35-1,-34 0-15,34 35 16,0-35-16,-69 69 15,69-69-15,0 0 16,35 35-16,0 0 16,-34-35-1,-1 0 157,139 0-141,-34 0-15,-1 0-16,70 0 16,-34-35-16,69 35 15,-35 0-15,-35-35 16,-34 35 0,-35 0-16,-35-35 15,35 35 79,-1 0-94,-34 35 156,-69 0-156,-36 0 16,1-35-1,0 0-15,69 69 16,-70-34-16,71-35 16,-36 0-16,35 35 15,0-35-15,-34 0 16,69 35 0,-70-35-1,70 35 16,-35-35 63,70 0-78,-35-35-1,70 35-15,34-35 16,1 0 0,-36 0-1,1 1 1,-35-1-16,-1 35 16,-34-35-1,70 35 32,-35-35-31,0 35 46,-35-35-62,34 35 16,1-34 31,35 34-16,-35 0-31,34 0 16,1 0-1,-1 0 1,-34 0-16,0 0 31,35-35-15,-36 35-1,-34-35 32,35 0-31,0 35-1,-35-35-15,0 1 16,69 34 0,-34 0-16,-35-35 109,35 35-93,0 0-16,34-70 31,-34 35-15,-35 1-1,35 34 1,-35 69 359,35-69-360,0 0-15,-35 35 16,0 0 0,0 0 93,0-1-78,0 1-15,0 35 78,0-35-63,0-1 31,0 1-62,0 0 250,0 0-250,0 0 32,0-1-17,-35-34 17,35 70 14,-35-70-30,0 70 0,35-36-1,-35 1 1,35 0-16,-34-35 31,-1 0-31,35 35 31,-70 0 1,70-1-17,-35 1 1,35 0 31,-34-35-16,34 35-15,-35-35-16,35 35 15,0-1 32,-35-34-31,0 0 15,1 0 0,-1 0-15,-35 0 0,1 0-1,34 0 1,-35 0 46,35 0-30,1 0-17,-1 0 1,0 0-1,-35 0 17,36 0-1,-1 0 0,0 35-31,-104-35 31,104 0-15,0 0 0,0 0-1,1 0-15,-36 0 32,35 0-32,0 0 15,1 0-15,-1 0 31,-35 0 1,35 0-17,1-35 1,-1 35-16,0 0 16,-34-69-1,34 69-15,-104-35 31,139 0-31,0 0 16,-35 35 156,35-34-110,-35-1-46,35 0 0,-35 35-1,35-35 1,0 0 0,-35 1-1,1 34-15,34-35 16,-35 35-16,35-35 15,0 0 48,-35 35-47,0 0-1,35-69 16,-35 69 16,1 0-31,34-35-16,0 0 62,0 0 48,-70 0-79,35-34 0,0 69-15,35-35-16,-34 35 47,34-35 0,0 0-16,0 1-31,0-1 16,-35 0-1,35 0 32,-35 35-31,35-69 15,-35 69 0,0 0-15,35-35-1,0 0-15,0 0 63,0 1 218,0-36-31,0 35-172,0 0-46,35 1-32,0-1 31,-35 0-16,35 0 1,0 0 0,-35-34 171,0 34-140,0 0-47,34 0 16,1 35 140,-35-69-140,0 34 15,0 0-31,0-34 172,0 34-141,0 0-15,-35 35 265,1 0-172,-1 0-93,35 70-1,0-36 1,0 1 125,0 0-94,0 0 46,0 0-77,35-35 31,34 0 62,-34 0-109,0 0 16,0 0-16,-1 0 94,1 0-94,35 0 312,-1 0-296,-34-35-1,0 35 1,0-35-16,0 35 94,34 0-32,-69-35-62,35 35 16,0 0 93,0 0-93,-1 0-16,36 0 15,-1 0 1,1-69 125,-35 69-126,34 0-15,-34 0 32,0 0 139,69 0-139,-69 0-32,70 0 15,-71 0 1,1 0 15,0 0-31,35 0 141,69 0-126,-70 0 17,-69 34-32,35-34 15,35 0 95,-35 0-95,-1 0-15,1 0 32,0 0-32,0 0 46,0 0-30,34 0 109,-34 0-125,0 0 16,34 0 109,-69-34-110,70 34 1,-35 0 0,-1 0-16,36 0 15,-35 0-15,34 0 188,-34 0-1,0 0-140,0 0 1109,-70 0-1140,35-70-16,-70 70 31,36 0-31,-1 0 16,35-35-1,-35 35 1,0 0 0,-34 0 15,34 0-31,0 0 16,0 0 77,0 0 110,-34 0-171,-1 0 30,36 0-62,-36 0 16,35 0-1,0 0-15,1 0 94,-1 0-78,0 0 31,-35 0 78,36 0-125,-71 0 15,70 0-15,1 0 16,-1 0 46,-35-35-30,70 1-17,-35 34-15,1 0 16,-36 0-16,0 0 31,36 0-31,-1 0 156,0 0-156,0 0 125,0 0-109,1 0 109,-1 0-125,0 0 16,0 0-1,0 0 95,1 0-110,-36 0 31,35 0-15,35 34-1,-34-34 32,-36 0-31,35 0-1,-34 0 95,34 0-95,0 0 17,0 0-17,0 35 110,35 0-109,-69 0-16,-1-35 15,70 35 1,-35-35 0,35 69 265,0-34-203,35 0-62,0-35-1,0 35-15,0-1 16,-1-34 0,1 0-1,0 70 16,0-70-15,0 0-16,-1 0 16,36 70-1,0-36 1,-36-34-16,36 0 16,-35 35-1,-1-35-15,36 0 16,69 0-1,-34 0 1,-71 70 0,1-70-16,70 0 15,-71 0 1,36 0-16,0 0 16,-36 0-1,1 0-15,0 0 16,35 0 31,-1 0-32,-34 0 1,0-35-16,34 35 47,-34 0-32,0-70 1,0 70 0,0 0 15,-1 0-15,1 0-16,0-34 15,34 34 16,-34 0 32,0-35-32,0 35-15,0 0 15,-35-35-31,0 0 125,69 35-31,-69-35-79,35 35 110,69-139-109,-104 104-16,70 1 47,-35 34 94,0-35-110,-1 35-16,-34 35 189,0 34-173,0-34-31,0 0 31,0 0-15,0-1-1,0 1-15,-34 0 16,34 0-16,-35-35 16,35 35-16,-35-1 15,0-34 1,35 35-1,0 0-15,0 0 16,0 0-16,0 34 31,-35-34-15,1 0 0,34 0-16,0-1 31,-35 36-16,35-35 17,0-1-1,0 36 16,0-35-16,0 0-15,0-1 124,0 1-124,0 0 15,0 0 0,0 0 79,0 34-79,35-69-15,-1 0-16,-34 35 31,0 0 125,0 34-125,0-34-15,0 0 0,0 0 31,0 0 171,0-1-218,0 36 94,0-35-78,0 0-1,0 34 142,0-34-48,-34-35-93,34 35 15,-35 0 0,35-1 63,-35 1-47,35 0-47,-35 34 281,0-69-250,1 0-31,34 35 16,0 0-1,-70 0 48,35-35 62,0 35-109,1-35 46,-1 0-46,-35 0 124,36 0-140,-71 0 32,70 69-32,-34-69 125,34 0-125,-35 0 15,36 0-15,-36 0 63,0 0-48,36 0 1,-1 0-16,0 0 16,0 0 46,0 0-62,-34 0 16,34 0 15,0 0-31,-34 0 31,34 0-31,0 0 16,0 0-16,0 0 31,35-35-15,-69 35-16,34 0 31,0 0-15,0 0-16,1 0 15,-1 0 1,0-69-16,0 69 62,1 0-62,-1-35 16,0 35 0,0-35 15,0 0-16,-34 35 17,34 0 93,0 0-110,35-34 79,-35-1-94,1 35 16,34-35 46,0 0-31,-70 35-15,35 0 93,35-69-93,-69 34 0,69 70 656,0 0-672,0-1 31,0 36 31,0-35-15,0-1-16,0 1-15,0 0 15,0 0-31,0 0 16,0-1 0,0 36 46,0-35 32,0 0-94,34-1 15,-34 1 64,0 0-1,0 0 62,70 0-93,-35-35-31,-35 34-1,35-34 1,34 0 31,-69 35-31,0 0-1,70-35 1,-1 0 31,-34-35-16,0 35-31,0 0 16,0 0 30,-35-35-30,34 35 0,1-34 15,0-1-31,34 35 109,-34 0-93,0 0 46,-35-35 1,0 0-1,70 35-46,-36 0 0,1 0 46,0 0-46,0 0 78,0 0-63,69 0-16,-69 0-15,0 0 16,-1 0 0,1 0 62,0 0-63,0 0 126,0 0-110,-1 0 47,1 0-46,0 0-17,35 0 1,-1 0 0,-34 0 62,0 0-31,-35-69-32,69 69 79,-34 0 31,0 0-16,0 0-109,0 0 94,-1 0-78,1-70-16,0 70 15,0 0 1,-1 0 0,1 0-1,0 0 329,0 0-344,-35 35 156,35-35-93,-35 35 187,0-1-250,0 1 15,0 0 32,0 35 109,-35-70 126,0 0-251,0 34-15,0-34 15,1 0-31,34 35 62,-35-35-46,0 0-16,-34 0 78,34 0-47,0 0 1,0 35 30,0-35-31,-34 0 47,34 0-62,0 0 31,0 0-16,1 0 47,-36 0-46,0 0 93,36 0 15,-1 0-124,0 0-1,-35 0 142,1 0-142,34 0 1,35-35 0,-35 35 46,0 0-46,1-35-1,-1 35 235,35-69 0,35 34-250,-1 0 16,1 0-16,0 35 16,35-34-1,-1-1 16,-34 0-31,35 35 16,-36 0 0,71 0-16,-70 0 93,-1 0-93,1-70 16,0 36 0,35-1 46,-70 0-31,34 0-15,1 35-16,0-35 31,-35 1 1,0-1-32,35 35 46,-35-35-30,35 0-16,-1 1 31,1 34-15,-35-70 78,0 35-63,0 0 0,0 1-31,-69-71 16,69 70-1,-35 1-15,35-1 16,-35 0-16,0 0 16,0-34-16,1 34 15,34 0-15,-35 35 16,-35-70 0,35 36-16,1-1 15,-1 35-15,0-35 16,0 0-1,0 0-15,1 1 16,34-1-16,-70 35 16,0-35-1,36 0 1,-1 35-16,0 0 31,0 0-31,-34 0 78,-1 0-62,35 0 0,0 0-1,-69 0 63,69 0-78,0 0 16,1 0 0,-1 0-16,35 35 15,-70-35 32,36 0-31,-36 0-16,0 0 31,36 0-15,34 35 15,0 0-16,-70-1 17,70 1-32,0 0 93,0 0-93,-35 0 16,35-1 0,0 1-16,-35 0 15,35 0-15,0 0 47,0-1-31,0 36-1,0 0 1,0-36-16,0 36 16,0 0-1,0-36-15,0 36 16,0-35 15,0 34-15,35 1-1,35-1 17,-35-34-32,-1-35 31,1 0-15,-70 0 140,-34 0-141,-1 0-15,35 0 16,-34 0-16,-1-35 16,35 35-1,-69-69-15,69 69 16,0-35-16,1 0 16,34 70 421,34-35-437,1 70 16,0-70-1,-35 69 1,0 1 62,0-35-62,70-1-1,-70 1 1,34 0 0,-34 0 15,35 0-31,0-35 15,0 34-15,0 1 16,-1-35 0,1 35-1,0-35 1,35 0 0,-1 0-1,-34 0 1,35 0-16,-1 35 15,35-35 1,-69 0 0,0 0-1,35 0 17,-36 0-32,71 0 15,-70 0-15,-1 0 31,1 0-31,35 0 32,-35 0-1,-1 0-15,36 0-1,-35 0 1,34 0-16,1 0 15,-35 0 1,0 0-16,-1 0 63,-34-35-48,70 35 16,-35 0-31,0 0 157,-1 0-157,36-70 31,-70 36-31,35-1 16,0 35-16,-35-35 15,0 0 63,0 0-78,0 1 47,69-1-16,-69 0-15,0 0 15,35 35-15,-35-35 0,0 1 30,0-1 126,0-35-125,35 36-31,-1-1-1,-34-35 48,0 35-1,70 35-46,-70-34 0,0-1 93,0 0-46,35-35-1,-35 36-46,0-1 124,0 0 1,0 0-63,0-34-31,0 34 109,0 0-125,0 0 94,0 0-109,0-34 31,0 34 15,0 0-46,0 0 15,0 1 63,0-1 47,0 0-126,0 0 1,0 0 0,35-34-1,-1 69 516,1 0-499,-35 35 30,0 34-31,0-34-31,0 0 16,0 0-16,0-1 16,0 1-1,0 35 48,0-35-16,0-1-32,0 1 1,0 0 125,0 0-141,0 0 31,0-1-31,0 36 78,0-35-47,0 0-31,0-1 47,0 1-47,70 35 78,-70-35-31,0-1-47,0 1 47,0 0-31,0 0 15,-35 34-16,35-34 48,0 0-1,0 0 1,0-1-16,-35-34 0,0 0 281,35-34-297,0-36-15,0 1 15,0 34 47,0 0-62,0 0 15,0 0-15,0 1 46,0-1-62,0 0 172,0 0-172,0-34 62,0 34-30,35 35-17,-35-35 1,0 0 0,35 35-16,-35-35 46,0 1-30,0-1-16,35 0 31,-35 0 63,0 0 15,0 1-109,0-36 79,35 70-64,-35-35 79,0 0-94,0-34 125,0 34-31,0 0-63,0 0-15,0 1 30,0-1-46,0 0 16,0 0 78,0 1-47,0-1-16,0 0 16,0 0-47,-35 35 172,-35 0-141,35 0-15,1 0-1,-1-69-15,0 69 16,0 0-1,0 0 32,1 0-47,-36 0 32,1 0-17,34 0 1,-35 0-1,1-35 17,34 35 30,-35 0-31,35 0 63,1 0-78,-1 0-1,0 0-15,-35 0 63,36 0-47,-36 0-16,35 0 62,0 35-62,1-1 16,-1-34-1,0 35 1,0 0 0,-34 35 30,34-70-30,0 34 0,0-34-1,35 35 79,0 0-94,0 34 16,-69 1-1,69-35 17,0 0 77,0 34-78,0-34 47,69-35 485,-34 0-501,0 0 1,0 0-48,-1 0 1,1-35 47,0 35-48,-35-35 16,0 1-31,35-1 16,0 35 0,-1-35-1,1 0 32,0 35-31,-35-35-1,35 1-15,0-1 16,-1 35 0,1-70 62,-35 36-63,0-1 32,0 0 16,0 0-32,0 0-31,-104 1 31,69 34-15,-35 0-16,36-35 16,-1 0-1,0 35-15,35-35 16,-70 0-1,70 1-15,-69 34 16,34-35 0,0 0-1,0 35 1,1-35 0,-1 35-1,0-69-15,0 69 16,35-35-1,-69 35 1,34-35 15,0 0-15,0 35 0,35-35 15,0 1 94,-69 34-110,34 0 48,0 0-32,-34 0 16,34 0-47,0 34 16,0-34-16,-34 0 15,-1 0 17,35 0 30,0 0-46,35 70-16,0-35 125,0 0-125,0 34 15,0 1 17,0-35-32,0 34 15,0-34-15,0 0 16,0 34-1,35-34-15,-35 0 16,0 35 0,35-1-16,0-34 15,0 0 1,-35-1 0,0 71-1,0-70-15,69 34 16,-34 1-1,0-70-15,0 35 16,-1-1-16,1 36 16,0-35-16,0 0 15,0 34-15,-1-69 16,36 70 0,-1-70-1,-34 0-15,35 69 16,69-69-1,0 35 1,-69-35 31,-35 0-31,-1-69-1,1 69-15,-35-70 16,0 35-1,35 0 1,-35 1 0,35-71 15,34 36-31,-69 34 16,0-35-16,70 35 15,-70 1-15,0-36 16,0 0-1,0 36 17,0-1-32,0 0 31,0 0-31,0 1 16,0-1-1,-35 35 1,0 35 15,1 69-15,-1-69-1,35 34-15,0 1 16,0-35 0,0 34-1,0-34-15,0 0 31,35-70 63,-35 0-78,139 0-1,-104 1-15,34 34 16,-69-35-16,70 0 31,-70 0-15,0 0-16,35 35 16,-35-34-1,0-1-15,0 0 31,34 0-15,1 35-16,-35-69 16,0-1-1,0 35 1,35 35 46,0 0-46,0 0 15,-35 70-15,34-35 0,1-35-16,-35 104 15,0-69-15,0 0 16,35-1 46,0 1-46,-35 0-16,0 0 31,34 34 157,1-69-188,35 0 187,-70-34-171,0-1 109,35 0-110,-35 0 1,0 0 0,34 35-16,1-34 15,0 34 63,35-70 188,-36 70-266,36 0 16,0 0-1,-70-35-15,-35 70 219,0-35-188,35 35 1,-35 0-17,0-35-15,1 34 31,-1-34-31,35 35 157,0 0-157,0 35 172,0-36-141,0 1-16,0 0 17,0 0-1,0 34 0,0-34 0,0 0-31,0 0 32,0 0-32,0-1 78,0 36 47,-35-70-110,35 35 1,0 0 15,0-1-15,0 1 15,0 35 63,-35-70-94,35 35 62,-35-35-62,1 0 16,34 34 15,0 1 1,-35 0-17,0-35 1,35 35-1,-70 34 64,70-34-64,0 0 1,0 0 78,-34-35-79,34 34 1,0 1 15,-35 0 0,0-35-15,35 70 0,-35-36 15,35 1-31,-34-35 140,-1 0-140,0-35 16,-35-34 0,1-1-1,69 35 1,-35-34-16,35 34 16,-35-69-16,0 69 15,1-69 1,-1 69-16,0-35 15,35 35-15,0 1 16,0-1-16,0-104 16,-35 34-1,35 36 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5-07T07:07:16.660"/>
    </inkml:context>
    <inkml:brush xml:id="br0">
      <inkml:brushProperty name="width" value="0.3" units="cm"/>
      <inkml:brushProperty name="height" value="0.6" units="cm"/>
      <inkml:brushProperty name="color" value="#CCFFFF"/>
      <inkml:brushProperty name="tip" value="rectangle"/>
      <inkml:brushProperty name="rasterOp" value="maskPen"/>
      <inkml:brushProperty name="fitToCurve" value="1"/>
    </inkml:brush>
  </inkml:definitions>
  <inkml:trace contextRef="#ctx0" brushRef="#br0">1392 1148 0,'0'-35'296,"35"-34"-280,-1 34 0,1 0-1,0 35 1,0-34-16,-1-1 31,-34 0-31,35 35 110,0 0-110,0 0 125,0 0-110,-1 0 16,-34 35 1,35-35-17,-35 35 1,0-1 0,0 36 62,0-1-63,0-34 32,0 0-16,0 0 16,0 0 0,0-1 172,0 1-203,0 0 124,0 35 95,0-36-220,0 1 95,-104 0 93,69-35-188,0 35 1,0 0 0,-34-35 30,34 0-14,0 0-32,-34 0 15,-1-35 1,35 35 31,35-35 78,0 0-125,-34 35 15,-1 0 1,0-69 312,35 34-297,-70 0-31,70-35 32,0 36-32,0-36 15,0 0 1,0 36 0,0-36-16,0 35 15,0-34 1,0 34-16,0 0 15,0 0-15,0 1 16,0-1 0,-34 35 171,-36 0-171,0 35-1,36-35-15,34 34 32,0 36-17,-35-35-15,35 0 16,0 34 0,0 1-1,0-36 1,0 71-16,0-70 15,0 69-15,-35-69 16,35 34 15,-70-69 16,70-34-31,-34-36-16,-1 70 15,35-139-15,-70 69 16,70 35 0,0-34-16,-35-1 15,35 105 126,0 35-125,0-36 46,0 1-15,0-70-47,0 1 16,0-1-16,0 0 15,0-69-15,0 69 16,0-35-16,0 36 15,0-1 79,0 104-16,0-34-78,-34 70 16,-1-105-16,35 69 16,0-34-16,0 0 15,0-1-15,0 1 16,0 0 31,0-139-32,0-1-15,35 36 16,-35-1-16,34 1 16,36-36-16,-70 70 15,0 1 1,70-1-1,-36 35 17,1 0-17,0 0 1,0 0 46,0 35-62,-35-1 16,34 1-16,-34 0 16,70 0-16,69-35 93,-69 0-77,-70-35 15,0 0-15,69 0 0,-69 1-1,0-1 95,-34 35-95,-36 0 1,0 0-16,70 35 15,-139-35-15,104 69 16,1-69-16,-1 105 16,-35-71-16,70 1 15,-35 0 1,1-139 78,-36-1-94,35 36 15,35-36 1,0 70-16,0-69 16,0 69-16,-35 35 15,1 0-15,-36 35 78,0 0-62,1 0-16,-36-1 16,36 36-16,-35-35 15,69-35-15,0 69 16,35-34-1,0-104 79,35-1-78,-35 35-1,69 0-15,-69 1 16,0-1-16,70 0 16,-70 0-1,35 35-15,-1-69 16,1 69 0,0-70-16,0 70 15,34 35 63,-34-35-62,-35 69-16,70 1 16,-70 0-1,69-1-15,-69 1 31,0-35-31,70-35 16,-70-105 47,0 70-63,0-69 15,35 34-15,0-34 16,-1-35-1,-34 104 1,35 35 31,0 70-16,-35 69-15,0-70-16,0 1 15,-35 0-15,0 34 16,1-34-16,34 34 16,-35-104-16,35 70 31,0-140 31,0 35-62,0-34 16,0-36 0,35-34-16,-1 69 15,1 1-15,0 34 16,0 70 62,-35 0-62,0 34-16,0-34 15,0 69-15,0-34 16,0-35 0,0 69-16,0-69 15,0-70 48,0 0-63,0-69 15,35 34-15,-35 36 16,34-36-16,-34 35 16,0 70 124,0 0-140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5-07T03:20:21.048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fitToCurve" value="1"/>
    </inkml:brush>
  </inkml:definitions>
  <inkml:trace contextRef="#ctx0" brushRef="#br0">0 0 0,'0'33'125,"0"1"-110,0 66-15,33-33 16,-33-34-1,0 67-15,0-66 16,0 66 0,0-66-16,0 32 15,0 35 1,0-35 15,0-32-15,34-34 109,32-67-94,-32 34-31,-1-1 16,34 1-16,0-1 15,0-32-15,33-1 16,-100 33-16,67 1 16,-67-1-16,33 1 15,-33 0-15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5-07T03:20:26.064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fitToCurve" value="1"/>
    </inkml:brush>
  </inkml:definitions>
  <inkml:trace contextRef="#ctx0" brushRef="#br0">1404 602 0,'-702'468'172,"602"-402"-156,-1 101-16,35-167 16,99 0 77,67-100-77,-33 0-16,33 33 16,68-33-16,-102 33 15,1 34-15,100-68 16,-66 68-16,-68-1 15,34 1 1,-34 33 47,-33 33-48,-33 68-15,33-34 16,-100 66-16,66-66 15,-33 33-15,0-33 16,-66 33 0,99-66-16,-99 100 15,66-101-15,0 34 16,34-67 31,-1 0-47,68 0 15,-1-67 1,34 0 0,-34 34-16,101-68 15,-67 35-15,66-35 16,-32 35-16,-34-1 16,-34 33-16,67-33 15,-66 67-15,-68 101 110,-66 32-110,67-66 15,-101 33-15,-33 68 16,33-35-16,-100 34 15,100-33-15,1-34 16,99-100 0,68-33 15,99-67-15,68-67-16,-67 33 15,100-33-15,-34 0 16,34-34-16,-33 34 15,-34 33-15,-134 101 16,-66 33 47,-1 33-48,1 34 1,-101 33-16,101-33 15,-67 34-15,-1-35 16,-66 101-16,167-133 16,-67-1-16,34 1 15,66-68 17,-66 101-17,33-100 16,0-1-15,0-33 0,0 34-1,0 0 1,0-1 15,-34 34-31,1 0 16,-34 0-16,-33 0 15,0 0-15,-34 34 16,0 32-16,34 35 16,33-68-16,0 34 15,67-34-15,-66 1 16,66-1-16,33-66 47,34-67-32,0 33-15,33-67 16,0 34-16,-33 0 16,67-34-1,33-33-15,0 0 16,-67 100-16,-66 33 16,-1 1-16,0 0 15,-66 99 48,-34-32-48,0 66-15,34-33 16,-101 100-16,101-100 16,-101 67-16,101-101 15,-34 34-15,67-34 16,0-66 93,0-1-109,-67-99 16,67 99-1,0 1-15,-33 33 32,-1 0-1,-66 67-15,0 0-16,-34 33 15,101-67-15,-34 1 16,33-1-16,1-33 15,-1 0-15,68 0 63,-1-33-47,1-34-16,99-100 15,-99 100-15,33 0 16,-34-33-16,34-1 15,-34 35-15,1 32 16,-34 1-16,0-1 16,0 1-16,0 0 31,0 99 31,-67 68-62,67-67 16,-67 0-16,34 33 16,-68 34-16,68-67 15,33-34 1,0 67-16,0-66 16,33-34 30,34-101-46,-67 68 16,34-67-16,-34-1 16,33 35-1,0 32 1,-33-33-16,0 34 16,0-1-16,0 1 31,-33 33 0,0 67-15,-1 0-1,1 0 1,-34-1-16,67 35 16,-67 32-1,101-133 48,-34-100-48,0-34 1,0 34-16,0-34 16,0 34-16,0-33 15,-34-1 1,34 100-16,-33 34 47,33 34-16,0-1-31,-34 68 16,1-35-16,-1 1 15,1 0-15,33-34 16,-67 68-16,134-135 78,-34 1-62,101-101-16,-34 34 15,34 0-15,-67 33 16,0 33-16,-34 1 15,1 33-15,-1 33 32,-33 34-17,100 34-15,-66-1 16,-34-33-16,67 33 16,-1 34-16,35-34 15,32 34-15,-66-68 16,67 1-16,0 0 15,-34-67 1,-67 0-16,1 0 16,-34-67 15,0 34-15,0-34-1,0 34 1,0 99 46,0 35-46,66-68-16,-66 0 16,0 34-16,0 0 15,0-33-15,67 32 16,-67-32-1,34-34-15,33-34 16,-34-32 15,0 66-31,-33-101 16,0 1 0,34-67-16,33-34 15,-34 1-15,34 66 16,33-66-16,-33 66 15,0-33-15,-34 133 16,1 34-16,-34-33 16,0 133 31,0 34-32,0 100-15,-34 0 16,-133 0-16,100-67 15,1 33-15,32-66 16,34 0-16,0-168 31,34 34-15,32 0 0,-66-66 15,0 32-31,-100-100 15,67 68-15,-1-68 16,1 101-16,-1-1 16,1 1-16,0 33 15,-1 0 17,1 133-32,-1-66 15,34-33-15,-33 99 16,-1-99-16,1 33 15,33-34-15,0 0 16,0 1 15,0-134-15,67-34-16,-67 34 16,0-67-16,0-34 15,0 67-15,0-66 16,0 133-1,-34 67 1,1 33 0,-34 101-1,-33 100-15,-34 0 16,-66 100-16,66-133 16,-33 66-16,67-66 15,-1-34-15,101-134 16,0 1-1,0-68 1,34-66 0,-34-34-16,67 0 15,-34-66-15,-33-1 16,0 68-16,-33 66 16,-1 33-1,-33 34 16,67 101-31,-33-1 16,0 34-16,33-101 16,-34 34-16,101-67 15,-34 0 17,1-33-32,-1-34 31,1 33 0,-34 1-31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5-07T03:21:49.924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fitToCurve" value="1"/>
    </inkml:brush>
  </inkml:definitions>
  <inkml:trace contextRef="#ctx0" brushRef="#br0">0 0 0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5-07T03:21:12.269"/>
    </inkml:context>
    <inkml:brush xml:id="br0">
      <inkml:brushProperty name="width" value="0.35" units="cm"/>
      <inkml:brushProperty name="height" value="0.35" units="cm"/>
      <inkml:brushProperty name="color" value="#F6630D"/>
      <inkml:brushProperty name="fitToCurve" value="1"/>
    </inkml:brush>
    <inkml:brush xml:id="br1">
      <inkml:brushProperty name="width" value="0.35" units="cm"/>
      <inkml:brushProperty name="height" value="0.35" units="cm"/>
      <inkml:brushProperty name="color" value="#592403"/>
      <inkml:brushProperty name="fitToCurve" value="1"/>
    </inkml:brush>
  </inkml:definitions>
  <inkml:trace contextRef="#ctx0" brushRef="#br0">2707 3109 0,'-33'0'78,"-34"66"-63,0-32 1,67-1-16,-67 34 16,34-33-16,-1-1 15,1 34 1,33 0 0,-67 0-16,67-1 15,-67-32-15,67-1 16,0 1-1,-67-1 17,67 0-17,0-66 126,34 33-110,-34-33 32,0-1-48,33 34 32,1-33-47,32-67 16,35-34-1,-68 100-15,34-32 16,-34-1-16,34 67 16,-67-67-1,0 100 126,-33-33-141,-34 67 16,34-67-1,-1 67-15,-33-67 16,34 0-16,-1 67 15,34-34-15,-66 1 16,99-68 140,-33-33-140,33 1-16,1 32 16,-1-33-16,-33 34 15,34-1-15,-1 1 16,-66 66 156,33 1-157,-67-1-15,-67 34 32,67-67-17,101-33 95,-34-1-110,67-99 15,-34 99-15,34-33 16,-34 34-16,68-34 15,-101 34-15,33 33 16,-100 33 78,34 1-79,-68 99-15,68-66 16,-67 33-16,33-33 16,33-33-1,-32 32-15,32-66 16,34 67-16,34-100 78,-1 33-62,34-100-16,-67 66 15,67 1-15,-34-1 16,1 1-16,-1-1 16,0 34 140,1 0-78,-1-66-62,1 66-16,33 0 15,-34-34-15,34 1 16,-34 33-16,1-67 15,-1 67-15,0 0 32,1 0 171,-34-67-188,33 67 17,1 0-17,-1 0 17,1-33-17,32 33 16,-99 0 594,-34 0-609,34 0 0,-34 0-16,0 0 15,34 0 1,-1 0-16,1-34 16,-1 34-1,-32 0 32,32 0-16,1 0-15,-1 0 0,1 0 46,-1 0 1,1 0-48,0 0-15,-1 0 47,1 0 62,-1 0-62,1 0-31,33-33 15,0-1-15,-67 34-1,34 0 32,-1 0-47,-33 0 47,34 0-16,0 0-15,-1 0 0,1 0 15,-1 0-15,1 0 15,-1 0 266,1 0-63,0 0-234,33-66 16,-34 66 77,1 0-93,-34 0 32,33 0 15,1 0-1,0 0-14,-1 0-32,-33 0 31,1 0-15,32 0 202,1 0-202,-1 0 15,1 0 47,-1 0 391,34 33-438,-66-33 266,99 0 438,-33-33-689,0-1-30,33 34 31,1 0 31,-1 0 63,1 0-79,-1 0 32,-33-33 47,67 33-126,-34 0 16,1 0 94,-1-34-109,1 34 93,-1 0-93,34 0 31,0 0-16,-34 0 32,1 0-1,-1 0-46,0 0 15,1 0 78,-1 0-62,1 0 47,-1 0-78,34 0 31,-34 0 124,1 0-155,33 0 0,-34 0 31,0 0 109,1 0-109,-34 34-32,33-34 17,1 0-32,-1 0 15,1 0 1,-1 0-1,0 0-15,1 0 125,-1 0-125,1 0 32,33 33-1,-34-33 235,34 0-235,-34 0-16,1 0-15,-1 0 79,0 0-64,34 0 188,-33 0-125,-1 0-46,34 0 46,0 0-63,-34 0 439,1 0-345,-1 34-31,1-1-78,-1-33 406,-33 67-359,67-67 469,-67-34-501,33 34 407,-33 34-375,0-68 422,0 1-32,34 66 95,-1-33-532,-33 67 31,33-67 16,-33 34-32,0-1 17,0 1-17,0-1 1,34-33 0,-34 33 15,0 1-31,0-1 15,0 34 17,0-34-1,0 1 47,0-1-47,0 1 1,0-1 14,0 1-30,0-1 15,0 0-31,0 1 47,0-1-31,0 1-1,0-1 48,0 34-16,-67-67-47,67 33 15,0 1 17,0-1-17,0 1 1,0-1 0,-67 0-1,67 1 16,-33-34-15,33 67 0,0-34 31,0 1-1,0-1-46,0 0 32,-34-33-1,1 0-15,33 67-1,0-33 63,0-1 0,0 1-31,0-1-47,0 0 47,33 34 78,-33 0-78,0-34 0,0 1-31,34-34-1,-1 33 1,-33 1-1,0-1 1,34-33 15,-1 0-15,-33 34 93,-33-1 63,33 0-141,-34-33-15,1 0 0,-1 0 31,1 34-16,33-1-31,-67-33 15,34 0 1,-1 0-16,-66 67 16,100-33-16,-33-34 15,-1 0 110,-33 0-109,34 0 15,-1 0-31,1 0 31,0 0-15,-34 33 47,67 0-48,-34-33 48,1 0-48,0 0 17,-1 0-1,-66 0 0,66 0-15,1 34-16,-34-34 31,34 0 0,-1 0-15,-33 0 93,34 0-109,-34 0 0,0 0 31,1 0 16,32-34 0,1 34-31,-1 0-1,1 0-15,-1-66 16,1 32 0,-34 34 46,34 0-62,-1 0 16,1 0 15,-1 0 16,1 0-47,33 34 16,0-1-16,-67-33 15,34 0 1,-34 0-1,34 0 1,-1 0 0,1 67 124,-1-101 298,34-32-423,-33 66 1,-1 0-16,34-34 16,0 1-1,0-34-15,0 33 16,0 1 0,-33 33-1,33-67 16,0 34 48,0-1-79,0 1 31,0-1-16,0 1 1,0-34 31,0 34-31,0-1 46,0 1-46,0-34 15,33 34-15,1 33-1,-34-34-15,0 1 110,0-1-110,0 1 46,33 0 1,-33-1-31,34 1 0,-1 33-16,-33-34 15,0 1 1,0-1-16,0 1 15,0 0 1,0-1-16,0 1 16,0-34-1,0 34 17,0-1 139,0-33-139,0 34-17,0-34 1,0 0 15,0 34 0,0-1-15,0 1-16,0-34 31,0 34-31,0-1 16,0-33 93,0 34-93,0 0 15,0-1-15,0 1 15,-33 33 188,-1-67-188,1 67 16,-1-34-47,1 34 31,-34 0 63,67 34 62,0-1-156,0 1 16,0-1-1,0 1 17,0-1 15,0 0-16,0 34 16,0-33 15,-67-1-62,67 34 31,0-34-15,0 1 0,0-1 15,0 1-15,0-1 46,0 0-62,0 1 31,0-1-31,0 34 16,0-33 15,0-1-15,0 0-1,0 34-15,0-33 16,34 32 0,-34-32 15,0-1 31,67-33-46,-67 34 62,0-1-31,33-33-31,0 0-1,1 34-15,-1-34 32,-33 33-17,67-33 16,-67 33-31,0 1 16,34-34 15,-1 0-31,0 0 16,1 0 0,-1 0-1,1 0-15,-1-34 16,0 1-16,-33 0 15,67-1-15,-33 1 16,-1 33 0,34-67-16,-34 33 15,1 1 1,-1 0-16,1-1 16,-1 1-16,1-1 15,-1 1-15,-33 0 16,33 33-16,1 0 15,33-34 17,-67 1-32,33 33 31,0-34-15,-33 1-16,34-1 15,-34 1-15,33 0 16,1-1-16,-34 1 47,0-1 31,67 1-47,-67-1-31,0-32 94,0 32-79,-34 1 1,34-1-16,-100 34 78,66 0-62,1 34-1,-67-1-15,33-33 32,34 34-32,-1-1 15,1-33 1,33 33 31,-34 1-16,-33 33-15,1-67 15,99-34 94,67-33-109,-33 34-1,0-34-15,-34 34 16,1-1-16,33 1 15,-67 0 1,66 66 62,-66 34-47,0-34-31,0 67 16,0-66-16,0 33 16,-33 100-16,0-67 15,-1-66 1,34-1-16,-67 34 16,34-34-16,0 34 31,-1 0-16,34-34 1,0 34-16,0 0 31,0-34 16,0 1 16,34-68-48,32-32 1,-32 66-16,33-34 16,66-33-16,-66 34 15,-33-1-15,-1 34 16,-33-33-1,0 0-15,0-1 63,67 1-47,0-67-1,0 66-15,-34-33 16,0 34-16,34-34 15,-67 34 1,67-1-16,-34 1 16,-33-34-1,0 33 1,67 1-16,-67 0 16,67-1 15,-33 34 16,-1-33-16,0-1-15,34 135 62,-67-1-47,0 34-15,-33-68-1,-1-32-15,1-1 16,33 1-16,-33-1 15,-1 1-15,-33 32 16,0 1 0,67 0-16,-66-67 15,66 67-15,-67 0 16,33-34 15,1 1-31,0-1 16,-1 0-1,-33 68-15,34-68 16,-34 1-16,-33 32 16,-1 1-16,35-33 15,99-101 126,34 0-125,33 34-1,34-34-15,-34 0 16,0 33-16,-33-32 15,-33 66 48,-1 0-47,-33 33-1,0 0 16,0 1-31,0 33 16,0 0 0,-33 33-1,-1-67-15,1 1 16,-1 32-16,1 1 16,0-67-1,33 34 1,0-68 156,33 34-157,0 0-15,-33-67 16,0 34-16,67-34 16,-33 67-16,99-67 15,-133 34-15,34 0 16,-1-1-16,1 34 15,-1-33 1,0-1-16,-33 68 172,0 66-156,0-67-1,-33 34 1,33-33-16,0-1 15,0 0 1,0 1-16,-67-1 47,67 1 125,0-68-157,0 1 1,0-1 0,0 1-1,0 0 1,0-34 0,34 33-1,-34 1-15,0-34 16,33 67-16,0 0 15,-33-67-15,0 34 16,0-34-16,0 0 31,0 34 16,0-1 0,0 1-47,0-34 31,0 34-31,0-1 16,0-33 0,0 34-1,0 0-15,0-1 16,0 1 15,0-34 78,0 33-93,67 1 15,-67 0-15,0-1 0,0 1 15,67-1 0,-67 1-31,34 33 31,-1 0 1,-33-67-17,0 34 16,0 66 79,0 0-95,-33 1 1,-1-1 0,1-33-1,-34 34 32,67-1-16,-67 1-15,67-1-16,-134 34 16,101-34-1,-1 1-15,1 33 16,0-34-16,-1 0 16,1-33-16,-1 67 31,34-33-31,-33-1 15,0 0-15,-1-33 32,1 34-1,33-1-31,-67 1 16,33-34-16,1 67 15,0-34 1,33 0-16,0 1 15,-67-1 1,67 1 0,-34-1-1,34 1-15,-67 32 32,67-32-32,-66-1 15,66 1-15,-34-34 16,34 33-1,-33-33-15,-1 33 16,1 1 0,33-1-1,-67 1-15,67-1 16,-67-33-16,34 0 16,33 67-16,-34-67 15,1 0 1,33 33-16,-33 1 47,-1-1-32,-33 1-15,67-1 16,-33-33-16,-1 0 16,-32 67 124,32-67-140,1 0 16,-1 0-1,34-33 64,-33 33-79,0 0 15,33-34-15,0-66 16,0 33-1,0 34 1,0-34-16,0-67 16,33 67 15,-33 34-15,0-1-16,33 1 31,-33 100 156,0-34-171,34-33 62,-1 0-62,34-33-16,0 33 15,33-34-15,-66 34 16,32 0-16,-32 0 16,66 0-16,-33 0 31,-67 34 63,0-1-79,0 1-15,0-1 16,0 0-1,-33-33 1,66 0 78,34-66-79,-34 66 1,-33-34 15,0 68 16,0 32 0,-33 1-47,-1-67 16,1 0-16,33 67 31,67-100 47,0-1-62,-1 1-16,1-1 15,67 34-15,0-66 16,-34 32-16,0 34 16,-33 0 30,-67 34-30,0-1-16,0 0 16,-33-33-16,-1 67 31,-33-67-15,34 0-16,-34 67 15,0-67 1,34 0 31,-1 0-32,34-33-15,0-1 16,0-33-16,34-66 16,33 66-1,-67 34-15,100-101 16,-33 67-16,100-33 15,-100 33-15,0 0 16,-34 34-16,0 33 16,1 0-16,-34-67 15,-34 67 63,-32 0-78,66 33 16,-67 1 0,33-1-1,1-33 1,-34 100-16,34-66 16,33 66-16,-67 34 15,0-67 1,0-1-1,0 1-15,34-33 16,-34-1-16,34 0 16,-34 1-16,33-34 15,-33 33 1,1-33 62,32 0-31,1 0-31,66 0 93,1-33-109,99-1 16,-66 1-16,0 0 15,-34 33-15,34 0 16,-33 0-16,-1 0 31,-33 33-15,-33 0-16,33 101 15,-67-134 1,33 67-16,1-67 16,-34 67-16,0-34 15,67 1 1,-67-34-16,34 0 15,0 33 1,-1 1 0,34-68 140,0-66-140,0 66-16,34 1 15,99-67-15,-66 66 16,33-33-16,-33 67 15,-67-33 1,-33 66 47,-34-33-48,-33 0 1,66 0-16,-33 0 15,34 0-15,-67 0 16,66 0-16,-66 0 16,33 0-1,34 0-15,-1 0 32,-99 0-17,32 0 1,-32 0-1,99 0-15,1 67 16,0-67-16,-1 0 63,1 0-48,-1 0 1,-33 67-16,34-67 15,-67 34 1,66-1 0,1-33-1,66 0 79,1-33-63,-1 33-31,1-34 16,-34 1 0,66-1-16,-32 1 15,-1-34 32,1 67-31,-34-33-16,0-34 15,0 0 17,0 34-32,0-68 15,0 68-15,100-101 16,-67 67-1,1 34-15,-34-34 16,33 34 0,-33-1-16,0 1 15,34-34 17,-34 134 30,33 33-46,0-33 15,1-67-31,-1 0 16,34 33-16,0-33 15,33 34-15,34-34 16,-101 0-1,34 0-15,33 0 16,34 0-16,-100 0 16,99 0-16,-66 0 31,-33 0-31,32 0 78,-32 0-62,-1 0-16,1 0 15,-1 33 1,34 1 15,0-1 47,-34 0-46,1-33-17,32 34-15,1-34 110,0 0-79,-33 0 125,-34-34-156,33 1 16,-33 0-16,33 33 31,1 0-15,33-67 140,-34 67-125,-33 33 297,33-33-312,1 0 15,-34 34 0,0-1 16,0 0-16,0 1-15,0-1 156,0 1-16,0-1-140,0 1-1,0-1 1,0 0 0,0 1-1,0 33 32,0-34-16,0 0 1,0 1 61,0-1-61,0 1 15,-34-34-32,34 33-15,0 1 31,0-1-31,0 0 63,0 1-63,-66-34 109,32 33 32,34 1-125,-33-34-1,-1 0 110,34 33-109,0 1-16,-33-1 47,0 0-47,-1 1 31,34-1-31,-33-33 16,-1 0 187,1 0-203,66 0 62,1-33 1,-34-1-63,33 34 78,1 0 16,-1 0 218,34 0-140,-34 0-156,-66 0 655,-1 0-671,1 0 32,0 0-17,-1 0 1,1 0 0,-34 0-1,0 0 16,34-66-15,-1 66 0,1 0-16,-1 0 15,1 0 1,-1 0 0,1 0-1,-34 0 48,0-34-63,34 34 31,0 0-15,-1 0 124,1 0-124,-1 0-16,-33 34 15,34-1-15,0 0 16,-34-33 15,33 0-15,1 67 0,-1-67-1,1 0 1,-101 0-1,101 0 1,-34 0 15,34 0-15,-1 0 0,-33 0-1,34 0 1,0-67-16,-1 67 15,-33 0 17,34 0-17,-34-33-15,0 33 16,34 0 0,-34 0-16,34-67 31,-1 67-16,1 0 17,-1 0-17,1 0 173,-1 0-173,34 34-15,-33-34 16,0 0-16,-34 66 16,33-66-1,1 0 1,33 34 0,-34-1 62,1 1-63,0-34 95,-1 0-95,34-34 48,0 1-63,34 33 15,-1 0 32,0 0-47,1 0 32,-1 0-32,1 0 46,-1 0 33,1 0-64,-1 0-15,0 33 16,1-33-16,-1 0 62,1 0-62,-1 0 16,1 0 0,32 0-1,-32 0 1,33 0-1,-1 0 1,-32 0-16,66 0 16,-66 0-16,-1 34 15,0-34-15,1 0 47,33 0 0,-67-34-31,33 34-16,1 0 15,-1 0 1,0 0-16,34 0 31,-33 0-31,32 0 16,1 0-1,-33 0-15,33 0 16,-1 0 0,-32 0-16,33 0 15,0 0 1,-34 0-16,0 0 16,1 0 93,33 0-93,-1 0-1,-32 0-15,33 0 16,-34 0-1,1 0 32,32 0-15,35 0-17,-68 0 1,1 0-16,32 0 15</inkml:trace>
  <inkml:trace contextRef="#ctx0" brushRef="#br0" timeOffset="4888">1470 2774 0,'101'34'62,"-68"-34"-46,-33 67 31,0-34-47,0 34 15,34-34 1,-34 1 0,0 33-1,0 33 1,0-67-1,-34-33-15,34 67 16,0 0 0,-33 0-16,-1-34 47,34 1-47,-33-34 296,33-34-264,0 1-32,0-1 15,-34 34 32,34-66 31,-33 66-78,33-34 16,-33-33 0,33 34-16,0-1 15,0 1 32,-34 0 109,34-1-140,0 134 125,67-66-126,-34 100-15,34-68 16,0 35-16,-67-1 15,67-33-15,-34 0 16,-33-34-16,34 67 16,-34-66-16,0-68 140,0 1-124,0-1 0,-34 34-16,34-33 15,0 0 16,0-1-31,0 1 16,0-1 0,0 1-1,0 0 32,0-1-31,34 34-16,-1-33 15,1 33-15,-1-67 16,34 67-16,0-67 16,-34 34-1,-33-1 17,67 1-32,-34 33 15,1-34-15,-1 1 16,1 33 140,-1 0-140,34 0-1,-34-67-15,1 67 16,33 0 0,0-67-1,-34 67 1,0 0-1,1-67 1,-1 67-16,1 0 16,-1 0-16,34-66 15,67 66 1,-134-34-16,66 1 16,-32-1-1,-1 34-15,1 0 63,-1 0 62,1 0-16,-1 0-62,0-33 125,1 33-172,-1 0 31,1-67 188,-34 34-79</inkml:trace>
  <inkml:trace contextRef="#ctx0" brushRef="#br0" timeOffset="21616">3375 4479 0,'34'0'47,"-1"0"16,1 0-48,-34 33 17,0 1-17,0-1 32,0 34 16,0-34-48,0 1 17,0-1-32,0 1 46,0-1 33,0 1 14,0-1-77,-34-33 15,1 67-15,-1-34 15,1-33-15,0 34-16,33-1 15,-34-33-15,-33 0 16,1 0 15,32 0-15,34 33 15,0 1-31,-33-34 16,-1 0 15,1 0 0,-34 0-15,34 0 15,-1 33 0,1-33-31,-1 0 16,-33 0 15,34 0 16,-34 0-31,0 0-1,1 34 1,32-1-16,1-33 16,-1 0-16,1 0 15,-34 0 16,0 0 1,34 0-32,-34 0 15,33 0 1,1 0-16,0 0 47,-34 0-16,0 0 0,34 0-31,-1 0 16,1-33 62,-1-1-62,-33 34 15,34 0-31,0 0 16,-1 0 30,1 0-30,-34 0 31,33 0-47,1 0 16,-34 0 77,34 0-46,-1 0-31,-32 0 31,32 0-32,1 0-15,-1 0 110,1 0-79,-1 0-15,1 0 46,0 34-62,-34-34 31,33 0-31,1 0 16,-34 0 15,0 0 32,34 0-63</inkml:trace>
  <inkml:trace contextRef="#ctx0" brushRef="#br0" timeOffset="23088">568 3877 0,'-33'34'0,"-1"-34"15,34 67-15,0-34 16,0 0 0,0 1 109</inkml:trace>
  <inkml:trace contextRef="#ctx0" brushRef="#br0" timeOffset="82872">1370 4044 0,'-67'34'171</inkml:trace>
  <inkml:trace contextRef="#ctx0" brushRef="#br0" timeOffset="205127">1370 2139 0</inkml:trace>
  <inkml:trace contextRef="#ctx0" brushRef="#br0" timeOffset="-208404.73">468 5080 0,'0'-66'375,"33"66"-328,-33-34 78,0 1-109,0-1 31,0 1-47,0 0 62,0-34 1,34 67-48,-1 0 1,-33-34-16,0 1 16,0-1-16,0 1 31,0 0 16,0-1 0,0 1-47,0-1 31,0 1-16,0-1 1,0 1 0,0 0 15,0-1-15,0 1 15,0-1 0,0 1 0,0 0-31,0-1 47,0 1-31,0-1-1,0 1 64,0-34-17,0 34-46,-33 33-1,33-34 1,0 1 0,0-1 30,0 1-30,-67-1 15,67 1-31,0 0 16,0-1 0,0 1-1,0-34 16,0 34 1,0-34-32,0 0 47,0 33 15,0 1-46,-67 0-1,67-1 48,0 1-48,0-1 32,0 1-31,0-1 15,0 1-31,0 0 31,0-1-15,0-33 47,0 34-32,0 0 0,0-1-15,0 1-1,-33 33-15,33-34 32,0 1-17,0-1 16,0 1 157,0 0-172,0-1 15,0-33 0,0 34 0,0-1-15,0 1-16,0 0 31,33 33-15,-33-34-16,0 1 47,0-1-32,0 1 17,0 0 46,0-34-47,0 33-31,33 1 16,1-1-1,-1 34-15,-33-33 16,34 0-16,-1-1 15,-33 1-15,34 33 16,-1 0-16,0-67 47,1 33-16,33 1-15,-34 33-1,-33-33-15,67 33 16,0-34 0,-34 1 15,1 33-15,-1-67 15,0 67-16,34 0 32,34 0-15,32 67-32,-99-67 15,66 0 1,-67 0-16,34 67 15,67-67 1,-67 33-16,-34-33 16,1 0 15,-1 0-31,34 0 31,-34 0-15,1 0-16,-1 0 15,34 33 1,-34 1 0,34-34-16,-33 0 15,32 0-15,1 0 16,0 33 0,0 1-1,-34-34-15,1 0 31,-1 67-15,1-34 0,-1 0-16,0 1 15,-33-1-15,34 1 16,33-1 0,33 1-1,-67-1 1,1-33-16,33 33 15,-67 1-15,67-34 16,-1 67 0,-32-67 15,-1 33-31,-33 0 78,0 1-47,34-34-15,-1 33 15,-33 1-15,33-34-1,-33 33-15,-33-33 235,33-33-220,-67-1-15,0-33 16,34 67-16,-34-33 16,0 0-16,-66-1 15,99 1-15,-33-1 16,67 1-16,-133 33 16,32-67-1,-32 67 1,99-67 15,1 67-31,-101-67 31,0 67-15,34 0 0,-33-66-1,99 66-15,-33 0 16,0 0-1,34 0 1,0 0 0,-1 0-1,-33 0 17,0 0-17,1 33-15,-68-33 31,101 0-31,-1 0 32,1 0-17,-1 0 1,1 67-16,-1-67 16,1 0 93,0 33-62,-1 1-32,34-1-15,-33-33 16,-1 100 0,1-33 15,33-33-15,0-1-1,0 34 1,0 0 15,0 33 16,0-67-16,0 34-15,0-33-16,0-1 31,0 1-31,0-1 16,0 0-1,0 1 1,0 33 0,0-1-1,0 1 16,0-33-15,-34 66-16,34-67 16,-33 34-16,0 67 15,-68 0 1,101-101 0,0 34-1,-33 0 16,33-34-31,0 1 16,0-1 0,0 34-16,-33-34 15,33 1-15,-34 33 16,34-34 0,0 0-16,-33 34 15,-1-67-15,34 67 16,0-34 15,-33 1-15,-1-1-16,34 1 47,0-1-47,0 67 15,0-66 1,0-1-1,0 1 17,0-1 15,0 1-32,-33-34 110,33-34-78,33 34-16,1-33-31,-34-1 32,0 1-17,33 33 16,1-67 1,-34 34-17,33-1 17,1 1-32,-34-1 62,0 1-46,33-1-1,-33 1-15,33 0 16,-33-1-16,34 34 47,-1 0-32,-33-67-15,0 34 16,0 0-16,67-34 16,-34 33-16,-33-33 15,0 1 1,0 32 0,67-33-1,-67 0 16,34 67 110,-1 0-110,1 0-31,-34 34 16,0-1-16,0 1 16,0-1-16,0 34 15,0-34-15,0 34 16,0 0-1,0-33 1,66-101-16,-32 67 16,-1 0-1,-33-67 157,0 33-172,0-32 16,-33 32-16,-1-66 15,34 66-15,-33-32 16,0 66-16,33-34 16,0 1-16,0-1 15,0 1 1,-34-34 0,34 34-1,-33-1 1,33 1 15,-34 33 16,1 0-47,33-67 16,0 0-1,0 34 1,-67-1-1,67 1 1,0-1 31,0 1-16,0 0 16,0-1-47,0 1 31,-33-34 1,33 34-1,0-1-16,-34 1 1,34-1-16,0-33 31,-33 34-15,33 0-16,0-34 47,0 33-16,0 1-15,0-1-1,0 1 1,-34 33 0,1-33 30,33-1-46,-33 1 32,-1-1-32,34 1 15,0 0 17,0-1-32,0 1 15,0-1-15,0 1 47,34-1 16,32 34-48,1-33 1,33 33-16,-66 0 15,66-67-15,34 67 32,-67 0 46,0 34-31,-67-1-32,33-33 1,0 0 0,1 67-16,-1-67 15,1 33 1,-1 1-1,0-1 1,34 1 0,0-1-1,-33-33-15,-1 33 16,34 1 0,-67-1-1,67-33 1,-34 34-1,1-1-15,-1 0 16,0 1-16,1-34 16,-34 33-1,0 1 1,67-34-16,-34 0 16,0 0-16,1 0 15,-1 33 1,-66-33 62,33-33-62,0 66-1,33-33 1,-33-33-1,67-34 1,-100 33 125,33 1-141,-34 33 15,1-67 1,-1 67-16,-32-33 16,-35-1-1,101 1 1,-133 0-16,66-1 15,33 34-15,-66 0 16,67 0 0,-1 0-16,1 0 15,-1 0 1,1 0 31,0 0-32,-34 0 1,67 34 93,-34-1-93,1 0-16,33 1 16,-33-1-1,-1 34 79,34-34-78,-33-33-1,-1 67 17,1-33-17,-1-34-15,1 33 94,33 1-94,-33-34 16,-1 33-1,1 0 1,33 1-16,-34-34 31,1 33 0,-1 1-31,34-1 16,-33 1 62,33-1-15,-33 0-48,33 1 1,-34-34-16,34 33 15,0 1-15,-33-34 16,33 33 15,0 0 32,0 1-16,0-1-32,-34-33-15,1 0 16,33 34 0,0-1 77,0 1-77,0-1 0,-33-33 312,-1 0-297,1 0-15,33-33 46,0-1-31,33 1-31,1-1 16,-34 1 0,100 33-16,-67 0 15,34-67-15,-34 34 16,1-1 31,-1 1-47,34-1 31,0 1-15,33 33-1,-66-33-15,33-1 16,-34 34-16,34-33 15,-67-1-15,67 34 16,-1 0 234,-32 0-234,66 0-16,-66 0 15,-1 34-15,0-1 16,1-33-16,-1 0 16,1 0-16,-1 0 15,-33 34 173,0-1-188,0 0 47,0 1-47,67-68 109,0 1-78,33-67-31,-67 100 16,34-34-16,0 1 15,33-1-15,-66 34 16,-1 0 0,1-66 15,-34 32-15,0 68 15,-34-1-31,1 0 15,-34 1-15,34-1 16,-1 1-16,1-34 16,-1 0-1,34 33-15,0 1 16,0-1 1171,0 0-1171</inkml:trace>
  <inkml:trace contextRef="#ctx0" brushRef="#br0" timeOffset="-200169.73">3008 2674 0,'0'-33'62,"0"-1"-46,0-33 47,-34 67-48,1 0-15,0-33 16,-1 33-1,-33-33 1,34-1-16,-1 34 16,-32 0-16,-1 0 31,33 0-31,1-67 16,0 67-16,-34 0 15,0-33 1,33 33 31,1 0-32,-34-33 32,34 33 16,33-34-63,-34 34 15,1-33 17,-1 33-32,1-34 15,0 34-15,-1 0 31,1-33-31,33-1 16,-34 34 0,1-33 31,0 33-47,-34 0 46,0-67-46,0 34 16,0 33 0,67-34-1,-33 34 1,-1 0 15,1 0-15,-1 0-1,1 0 1,0 0 0,-34-67-1,0 67 1,34 0-16,-34-66 16,33 66-16,1 0 15,33-34 1,-34 34-1,34-33 251,0-1-157,67 34-62,34 134-47,-68-134 16,0 33 15,1-33-15,-1 0 15,1 34-15,-1-34-16,34 33 31,-67 1-15,67-34-1,-34 33-15,34 1 16,-34-1-16,34 0 15,0 1 1,-33-34-16,32 0 16,1 33-16,0-33 15,0 34 1,-34-34 0,1 33 46,-1 1-62,34-1 16,-67 0-1,0 1-15,67-1 16,-34-33-16,1 0 31,-1 0-31,1 0 16,-34 67 62,66-67-62,-32 0-1,33 0-15,-34 33 16,0-33-16,34 0 31,-33 0-15,-1 34-1,1-34-15,32 0 16,1 0 15,-33 0-31,33 0 16,-34 0-1,0 0 32,-66 0 547,33-34-578,-67 34 77,0 0-46,34-66-31,33 32 15,0 1 0,-34-1 16,1 34-47,33-33 32,0 0-32,0-34 46,-33 67-14,-1 0-17,34-67 79,-33 67-78,33-34 31,0 1 15,-67 0-31,67-1-15,-34 1 0,34-1-16,-33 34 15,0 0-15,33-33 31,0-1-15,0 1-16,-67 33 16,33 0 31,1 0-16,33-33-16,-33-1 1,33 1 0,-34 33-16,-33 0 31,34 0-15,-1 0-1,1 0 1,33-34 15,0 1-31,-33 33 16,-1 0-16,-33 0 31,0 0-15,34 0 15,0 0 0,-1 0-15,34-33 46,-33 33-31,-1 0-15,1 0 0,0-34-1,-1 34 17,1 0-17,-1-33 16,1-1-31,-1 34 32,1 0-32,0 0 47,-1 0-1,1 0-30,-1-67 0,1 67 15,-1 0-31,1 0 78,0-33-78,-1 33 31,1 0-31,-1-33 16,1 33 0,0 0-16,-34 0 15,33 0 1,1-34 15,-1 34-15,1 0-1,-34 0 1,34 0 0,-1 0 46,1 0-46,-1 0 77,1 0-93,0 0 125,-1 34-109,1-34 0,-1 33 15,34 0-31,-33-33 47,-34 67 15,67-33 48,-67-1-95,34-33 1,33 34 46,-34-1 1,1-33-47,33 33-16,0 1 15,0-1 32,0 1-31,-33-34-1,-1 0-15,34 33 32,0 0-17,-33 1 1,33-1-16,-34 1 15,34-1-15,0 1 32,0-1-32,0 0 109,0 1-93,0-1 15,0 34 0,0 0 0,0-34-15,0 1 15,0-1 16,34-33-31,-34 34-16,0 32 31,0 1-15,-34-67-1,34 34-15,0-1 32,0 1-32,34-1 93,-34 0-77,0 1-16,0-1 16,0 34 15,0-33 0,0-1-31,33 0 16,-33 1-16,0-1 62,0 1-46,0-1-1,0 0-15,0 1 32,0-1-17,34-33-15,-34 34 16,33-34 93,-33 67-77,0-34 14,0 0-30,0 1 343,0-1-312,0 1 16</inkml:trace>
  <inkml:trace contextRef="#ctx0" brushRef="#br1" timeOffset="-144548.73">902 1137 0,'-67'0'359,"1"33"-343,32 1 0,1-1-1,-1 0 16,1 1-15,-34-1 0,34 1-1,-1-1-15,-33 1 16,1 32 0,32-66-1,1 34-15,-1-1 16,-33-33 140,67-33 0,67-67-156,0-34 32,0 100-32,0 1 15,-67 0-15,67-34 16,-34 33-16,67-32 15,-66 66-15,66-134 16,-33 67 0,-34 34 15,1 33-15,-34-34 15,0 101 94,0-34-94,0 1-31,0 33 16,-34 66-1,-33-66-15,67-33 16,-66 32-16,32-32 16,-33 66-16,34-100 15,0 34-15,33-1 16,-34-33-16,1 67 15,-1-34 1,34 68 0,-67-35-16,1 1 15,14-41 1</inkml:trace>
  <inkml:trace contextRef="#ctx0" brushRef="#br1" timeOffset="-144548.73">267 2207 3625,'34'-34'16,"-34"0"-16,67 1 15,-34-34 1,-33 34-16,33 33 94,-33 33 15,0 1-109,0 32 16,-33-66-16,33 67 15,-67 0-15,67-33 16,-33 66-16,33-67 15</inkml:trace>
  <inkml:trace contextRef="#ctx0" brushRef="#br1" timeOffset="-144548.73">167 2140 4359,'0'-1'16,"33"-65"-16,34-68 16,-67 100-1,67-66-15,-67 67 16,34-34-16,-1 34 15,0-68-15,-33 68 16,67-101-16,-33 67 16,-1 0-16,34 1 15,-34-1-15,1 0 16,-1 0-16,-33 34 16,34-34-16,32 33 15,-66 1-15,0 66 110,-33 1-95,-67 100-15,33-68 16,-33 68-16,33-67 15,0 67-15,-33-34 16,33-33 0,33-67-16,1 67 15,0-1-15,-1 1 16,34 33 15</inkml:trace>
  <inkml:trace contextRef="#ctx0" brushRef="#br1" timeOffset="-144548.73">167 1672 5016,'33'-67'0,"34"0"15,-67 0 1,0 34-16,0-34 15,67 0-15,-67 33 16,34-32-16,-1-1 16,0 0-1,-33 167 63,-33 0-62,0-33-16,-1 34 16,1 32-16,-1-66 15,1-33 1,33-1 0,0 0-16,67-99 78,33-35-78,34 34 15,-67 1 1,-1 32-16,35-33 16,66 0-16,-67 1 15,-67 32-15,34 34 16,-33 0-16,-1 34 47,-33-1-47,0 0 15,0 34 1,0 0 15,0-33-31,0 32 16,0 1-1,-33-67 1,-1 0 0,34 34-1,34-34 1,-34-34 0,67 34-16,-34 0 15,67-67-15,0 34 16,34-34-16,33 34 15,0-34-15,-133 67 16,99-67-16,-133 100 63,-100 34-63,33-33 15,-33 33-15,100-34 16,-67 67-16,0-100 15,1 167-15,32-100 16,-133 33-16,134-33 16,-34 34-16,-33-68 15,-1 101-15,34-67 16,-66 33 0,66-33-16,-100 33 15,67-67-15,-1 34 16,68-33-16,66-101 62,34 0-62,33-33 16,67-34-16,-66 34 16,66-34-16,134 0 15,-34-66-15,101 33 16,-68 33-16,-32-67 15,-68 101-15,-33-33 16,-133 133-16,-34-34 47,-67 101-31,-33 0-16,-34 100 15,-66-33-15,-34 33 16,33 0-16,1 33 15,32-66-15,1 0 16,67-1 0,-34-66-16,134 0 15,-66-34-15,32 1 16,-33-34 15,0-34-15,67-66-1,0-33 1,34 32 0,66-99-16,-33 33 15,33 33-15,-33 0 16,67-33-16,-34 67 16,-67 66-16,1 34 15,-68 67 16,1-67-15,0 67-16,-34 33 16,-34 1-16,1-1 15,-33 67-15,32 0 16,-133 0-16,101-33 16,-34 0-1,133-101-15,-33 34 16,34-34-16,-1 1 15,1-34-15,66 0 32,1-134-17,-1 34 1,1 0-16,66-1 16,-33 1-16,0 33 15,-1 0-15,35-66 16,-34 66-16,-1-67 15,-32 134-15,-1 0 47,-33 34-47,0 66 16,0 0-16,0 0 16,-67 1-16,1 66 15,32-67-15,-66 67 16,33-134-16,-33 68 15,66-101-15,1 67 16,33-101 93,33-66-109,34-34 16,0 1-16,67-1 16,33-67-16,-33 34 15,-1-33-15,1 66 16,-67 34-16,-34 66 16,-33 1-16,0 66 46,-33 101-46,-34 33 16,0 34-16,-33-1 16,-34 1-16,0-68 15,-33 68-15,34-67 16,32-1-16,35-32 16,-35-35-16,101 1 15,-100 0-15,100-34 16,-67-33-16,34 0 15,-1 34 1,34-68 31,0 1-47,34-34 16,-1-33-16,67-101 15,34 34-15,0-33 16,-1-1-16,101-66 15,-66 100-15,65-67 16,-99 67-16,33 33 16,-133 101-16,-34-1 31,0 134-15,-67 101-16,-67 33 15,0 0-15,-99 67 16,32-67-16,0 66 15,-32-132-15,99-1 16,0-67-16,67 0 16,34-66-16,66-68 47,1-33-32,-34 0-15,167-100 16,0 34-1,67-68-15,67 1 16,133-34-16,-66 33 16,167-100-16,-168 168 15,1-34-15,-134 100 16,-67 0-16,-167 167 31,-34 0-15,-32-33-16,-1 0 15,-34 100-15,-32-33 16,-34 100-16,-34-67 16,-66 33-16,66-32 15,1-1-15,99-34 16,35-99-16,66-1 16,-34-33-16,134-100 31,-66 67-16,-1-34-15,1 67 16,-1-67-16,1 0 16,-1-67-16,0 34 15,34 0-15,0 33 16,33-100 0,-66 167-16,-1-67 15,-33 134 48,-33 33-63,-67 67 15,33 0-15,-134 34 16,1-34-16,-34 33 16,67-66-16,-1-34 15,202-200 16,33 0-15,-34 0-16,101-67 16,-34 66-16,67-133 15,-33 34-15,33-1 16,0 68-16,0-1 16,-67 0-16,-33 101 15,-67-1-15,0 68 47,-33 33-31,-1-1-16,-66 35 15,0-1-15,0 67 16,-34 0-16,0-67 16,34 34-16,-34-34 15,68-66-15,66-1 16,-67 1-16,67-1 15,67-100 1,33 0 0,-67 1-16,67-35 15,34-66-15,100 34 16,33-35-16,-33 35 16,0 32-1,-67 35-15,-133 32 16,-1 34-16,-66 34 31,-34 66-31,-67 0 16,-33 34-16,67-34 15,-34-33-15,-100 133 16,67-99-16,-33 99 16,33-99-16,66-1 15,68-100-15,100 0 31,66-100-15,-32-1-16,-34 68 16,-1-67-16,135-34 15,-1 0-15,34 34 16,-100 33-16,-100 0 16,-1 67-16,-33 34 31,-67 33-16,0 33-15,-66 67 16,32-100 0,1 33-16,-34 0 15,-66 34-15,66-34 16,-33 0-16,67-66 16,66-34-16,34-34 31,101-32-16,66-68-15,-34-33 16,-32 100-16,32-100 16,101 0-16,-67 33 15,67-33-15,-33 67 16,-34-1-16,-134 101 16,-66 0 15,-101 134-31,-33-67 15,100 0-15,-66 0 16,-68 66-16,1-32 16,-34-1-16,100 0 15,0-33-15,134-34 16,0-66 31,34-34-32,-1 0-15,67 0 16,-33-33-16,-33 33 16,-34 34-16,33 0 15,-133 66 32,33 34-47,-33-34 16,-1 34-16,-99 33 15,-34 1-15,-33-35 16,66 1-16,-33 34 16,201-101-16,-34 0 15,0 33-15,100-33 32,68-33-32,32-101 15,1 0-15,-67 67 16,33 0-16,168-100 15,-68 101-15,-33-35 16,34 1-16,-168 67 16,34-1-16,-100 68 47,-34-1-32,0 67-15,33-100 16,-66 67-16,-33 0 15,32 33-15,1-33 16,0 33-16,66-100 16,-66 101-16,133-101 62,-33-67-62,101 0 16,-34-33-16,-34 66 15,101-99-15,-101 99 16,-66 68 31,-34 99-47,-33-33 16,-68 68-16,102-35 15,-35-66-15,35 0 16,-68 67-16,34-1 15,33-66-15,0-33 16,67-68 62,33-33-62,1-33-1,-1 0-15,34-34 16,33 34-16,-33-34 16,-33 134-16,-68 34 47,1 32-32,-34 1-15,0 34 16,0-35-16,-33 35 15,-34 32-15,-33 34 16,67-100-16,-34 67 16,101-134-16,-34 33 15,100-66 79,34-101-78,0 67-1,67-66-15,-1 32 16,1-32-16,-67 99 16,33-66-16,-100 167 62,0-34-46,-33 68-16,33-68 15,0 67-15,-34-66 16,-66 99-16,67-66 16,-1 0-16,34-33 15,0-101 95,0 33-95,0-33-15,0-33 16,0 67-16,0-34 15,0-67 1,0 168 47,0 32-48,-33 1 1,33-33-16,0 33 15,0-34 1,-34 0 0,1-33-16,33 67 15,0-33 1,0 66-16,0-67 16,-67 68-16,67-68 15,0 0-15,-67 34 16,67-33-16,-67-1 15,34 34 1,0-34-16,-1 1 16,34-1-1,-33-33 1,-1 34 0,34-1-16,-33-33 46,-1 0-30,34-67 47,34-66-48,-34 66 1,67-34-16,-34 68 15,34-101-15,-67 68 16,33 32 0,34-66-1,-67 66-15,0-32 16,0 32 0,0 1-1,0-1 16,34 34 1,-1 0 30,-33-67 1,0 1-48,0 32 1,0-33-16,0 34 31,0 0-31,0 133 63,0-33-48,0-34 1,0 34 0,34 0-1,-34-34-15,0 34 16,33-34-16,-33 1 15,0-1 1,0 34 0,0 0-16,-33-67 15,33 33 1,-34 68-16,1-68 31,-1 0-31,34 1 16,0-1-1,-33 1-15,33-1 16,0 1 0,0 32-16,-34-32 15,34-1-15,-33 34 16,0-67 0,33 67-16,0-34 31,0 1-31,0-1 15,0 1 1,0 32 15,-34 1-15,34 0 0,0-33-1,0 32-15,0 1 16,0-33-1,0 33 1,0-34 15,0 0-31,0 34 32,0 0-17,0 33-15,0-33 31,34-67-31,-34 34 47,33-34-47,0 0 125,1 0-109,33-67 0,0-100-16,33 100 15,-33-33-15,33-34 16,34-33-16,-68 33 15,102-66 1,-35-1-16,68-66 16,-68 100-16,35-34 15,-35 34-15,1 33 16,-101 67-16,68-66 16,-35 66-16,1-33 15,-33 66-15,-1 1 16,1-1-16,-34 1 15,0-1 79,0 68-78,-34 100-1,34-68 1,0 35-16,-67 32 16,34-66-16,-34 67 15,0-67-15,34 0 16,-34-1-16,0 68 16,-33-67-1,33 67-15,0-68 0,-67 1 16,68 34-1,-68-68-15,134 0 16,-34 1-16,1-34 16,33 33-16,-33-33 31,-34 34 16,33-34-32,1 0 1,0 0 0,33-67 31,0-33-47,33 33 15,0-34-15,-33-32 16,201-68-16,-67 1 15,66-1-15,1 1 16,-1-1-16,-33 67 16,-33 1-16,-167 166 62,-34 34-62,0 33 16,33-33-16,-99 100 15,32-100-15,35 0 16,-68 33-16,34 34 16,33-101-16,-67 134 15,101-167-15,-34 34 16,33-1-16,1 1 16,0-1-16,-1 34 15,1 0-15,-34-34 16,34 34-16,-34-34 15,33 1 1,34-1-16,-33-33 16,-1 34-16,1-1 15,33 1-15,0-68 110,0-66-110,33 33 15,34-67-15,0 34 16,67-67-16,-67 33 16,33 1-16,-33-34 15,0 66-15,-67 68 16,0-67-16,0 66 15,33 34-15,-33 34 63,-33 32-47,-68 1-16,34 0 15,-66 33-15,66-66 16,0 99-16,0-66 15,0 0-15,34-33 16,-34 66-16,34-67 16,-1 68-16,34-68 15,-33 34-15,-1 0 16,34-34-16,-33 67 16,-34 34-1,34-134-15,-1 134 0,1-134 16,0 67-1,-1-1-15,68-99 141,32-34-125,35-33-16,-35 0 15,35-1-15,99-66 16,-33 0-16,67-67 16,0 67-16,34-33 15,-68 32-15,34-32 16,-100 66-16,33 1 15,-33 32-15,-34 68 16,-33-67-16,-67 166 78,0 35-78,0-1 16,0 0-1,-34 101-15,-33-1 16,1-33-16,-35-33 16,-32 33-16,99-167 15,-33 100-15,67-66 16,-33-34-16,66 0 94,1-34-79,-1-66-15,1 67 16,99-68-16,-99 35 16,33-35-16,-34 68 15,34-67-15,-34 33 16,1 33-16,-1 34 15,1-33 1,-1 0-16,-66 99 109,-34 102-93,0-102-16,0 1 16,0 0-16,-67 67 15,1-34-15,-1-33 16,34 33-16,33-66 16,67-1-1,33-66 32,1-34-47,33 0 16,66-100-16,-66 100 15,33 0-15,-33 0 16,100-66-16,-66 66 16,32-34-16,-99 35 15,33-1-15,-34 67 16,-66 67 156,-1-34-172,1 101 15,-1-134-15,-32 67 16,32-1-16,-33 35 16,-33-35-16,100-32 15,-67-1-15,67-66 78,0-1-62,34-32-16,-34-1 16,-34 67 46,-33 100-46,34-33-16,-67 0 15,66 0-15,-99 33 16,133-67-16,-34 1 16,1-34-1,66 0 79,-33-67-78,0 33-16,0 1 15,34-101-15,32 67 16,1 1-16,0-35 15,67 35-15,-101 32 16,1 34-16,-1-33 16,-33-1 15,0 68-15,0 66-16,-67-33 15,34 33-15,-68-33 16,35 67-16,-35-68 15,-66 68-15,67-67 16,-34 0-16,67 0 16,-33-67-16,67 0 15,-67 66-15,66-32 16,-66-1 0,66-33-16,-66 34 15,67-34 1,-68 33-16,101 1 15,-133-34-15,33 66 16,33-66 0,67 101 249,-67-1-249,33 0-16,-32 0 16,-1-33-16,-34-33 15,-32 66-15,66-67 16,0 34-16,34-33 15,-1-1-15,1-33 16,-1 67 0,1-34-16,33 1 15,0-1-15,33-33 110,-33-67-95,67 34-15,34-34 16,32 0-16,34-33 16,67-34-16,-33 34 15,-34-34-15,-67 68 16,34-35-1,-34 1-15,-33 33 16,-34 34-16,1-34 16,-1 67-16,-33-67 15,0 34-15,0-34 16,67 33 15,-67 1-31,33-34 47,-33 34-47,34-1 16,-1 34-16,1-67 15,-1 1 1,1 66-16,-34-67 16,66 67-16,-32-67 15,-34 33 1,33 1-1,1 0-15,-1-1 63,-33 1-47,67-1-1,-34 1 1,34 0-16,-33 33 15,66-34-15,-67 1 16,34-1 0,-33 34-16,-1-33 78,-33-1-63,0 1 1,67 0 62,-67-1-62,33 1 15,-33-1-31,34 34 47,-1 0-47,-33-67 62,0 34-62,67 33 63,-34 0-47,-33 33 46,0 34-31,0 0-15,0-33 0,0-1-16,0 0 15,0 1 48,0 33-1,0-34-46,-33 34-1,0 0 1,-1-34-16,34 1 16,-100 32-16,66-32 15,-32 33-15,32 0 16,1-34-16,-1 0 16,-66 1-16,100-1 15,-67 1-15,34-1 16,-1 1-16,1-1 15,-34 0-15,34 1 16,-1-1-16,-33 34 16,1-34-16,32 1 15,-66 33 1,33 0 0,34-34-16,-1 0 15,-33 1-15,1-1 16,-1 1-1,33 33 17,1-67-32,-1 33 15,1 34 17,0-34-17,-1 1-15,-33-1 16,34 34-16,-1-34 15,1 34-15,0-67 16,-1 67-16,1-67 16,33 33-16,0 1 15,0-68 157,0 1-172,0 0 16,0-68-16,33 34 15,34-66-15,-34 66 16,1-33-16,-1 33 16,34-33-16,-67 66 15,34-33-15,32 0 16,-66 34 0,0 0-16,0 66 78,-33 0-78,0 68 15,-34-34 1,-34 33-16,-66 34 16,101-68-16,-35-32 15,1-1-15,0-33 16,66 34-16,-33 32 15,101-99 126,-34-34-125,167 34-16,-100-34 15,33-67-15,0 101 16,34-101-16,-67 101 16,0-34-16,33 0 15,-33 34-15,0-1 16,-34 1-16,-33-1 15,34 1-15,-1 33 16,-66 33 31,33 34-47,-67 0 16,-34-34-16,35 68 15,-1-101-15,-34 67 16,-66-1-16,67 1 15,-67 34-15,0-35 16,67 1-16,66-67 16,1 0-1,100 0 95,-67-33-110,167-34 15,-100 34-15,-1-34 16,1 33-16,134-33 16,-34 1-16,134-1 15,-101 0-15,-33 0 16,-133 67-16,99-67 15,-133 0 48,34 67-63,-1 0 16,68-66-16,32 66 31,-99 0-31,-1-67 31,0 67-15,101-67-1,-100 67 1,-1 0 0,67 0-1,-133 0 188,-101 0-187,67 33-16,34-33 16,-1 67-1,34-33 1,-33-34 15,0 33-15,-1 0-16,1-33 15,-1 0 17,34 34-32,0 33 46,0-34-30,0 0 0,-66 34 46,66-33-62,0-1 16,-34-33-1,1 34-15,-1-1 16,1 34 0,33-34-1,0 1 1,0 33 0,0-34-1,-67 0 1,34 1-1,33-1 32,0 1-31,-67-34 0,-34 0-1,68 0-15,-34 66 16,67-32 31,-33-34-32,-1 33 1,1-33-16,33 34 16,-33-34-1,33 33 1,-67-33 124,33 67-124,34-34 0,-33 1 124,-1-1-140,-32 34 125,-1-67-78,33 0-47,1 0 16,33 34 140,0-1-140,-34 0-1,1-33-15,33 34 16,-33-1-16,-1 1 16,-33-34-16,1 0 62,32 0-46,1 0-1,-1 0 1,1 0 31,-1 66-32,-32-66 1,-68 0 15,100 0-15,1 0 0,0 0 30,33 34 95,0-1-125,33-33 156,0-33-172,34-1 15,-67 1-15,67 33 16,0-67-16,33 34 15,-66 33 1,-1 0-16,-33-34 31,34 1 16,-1 0-31,0-1-16,34 34 15,0 0 17,-34 0-17,34 0-15,-33-67 94,-1 0-94,34 1 16,-34 66-1,1-34 1,-1 34-16,1 0 16,-34-33 15,33-1-16,1-33 1,-1 67-16,0 0 16,-33-66-16,34 32 15,-34 1 1,-34-101 15,-99-133-15,133 233 62,0 1-62,0-1-1,33 34 16,-66 34 63,-1-1-78,1-33-16,-34 34 15,34-1-15,-68-33 16,68 0-16,-67 0 16,66 0-1,34 67-15,-67 0 47,34-67-31,-67 33-16,33 1 15,-33-1-15,-34 34 16,100-67 0,-66 0-16,67 0 15,33 33 17,0 1 93,0-1-94,0 1 0,0-1-31,33 0 16,-33 1-16,34-1 15,-1-33 1,0 0 0,1 0-1,-34 67-15,0-33 94,0-1-32,0 0 32,0 1-94,33-34 188,-33-34-188,34 1 15,-34 0 1,67-1 0,-34 1-16,0-1 15,1 1 1,-34-1 62,0 1-62,0 0 15,0-1-31,33 34 47,1 0-47,-34-67 47,0 34-47,33-34 15,34 0 1,-67 34-16,67-101 15,-67 67 1,67 34-16,-67-101 16,100 34-1,-67 67-15,68-135 16,-35 102-16,1-1 16,0 33-16,-67-33 15,0 34-15,67 0 16,-67-1-16,0 1 15,0-101 17,67 101-17,-67-1-15,100-33 16,-67 34 0,1-34-16,-1 0 15,1 34 1,-34-1-16,33 1 15,1 0-15,-34-1 32,33 1 15,0 33-32,1 0-15,-1-67 31,1 67-31,-1 0 16,34-67-16,-34 67 16,1 0-16,33-67 15,-67 34-15,0-1 16,0 1 0,0-34-16,66 67 15,-66-33 1,0-1-16,0 1 15,101-67 1,-34 66 0,-1 1-1,-66-1 1,34 1 0,-34 0-1,0-1 1,0 1-1,0-34 17,0 33 15,0 1-47,0 0 31,0-1-31,0 1 31,-34-1-31,1 34 16,33-33-1,-67-1 1,34 34 15,33-33 0,0 0-31,-67-1 16,67-33 0,0 34 15,0 0-31,-67 33 31,34 0-31,-68 0 16,-32-67-16,-1 67 15,34 0 1,66 0 0,-33-34-1,1 34 1,32 0-16,-66 0 16,67 0-16,-34 0 15,33 0-15,-33 0 16,101-67 31,-1 67-47,68-33 15,32 0-15,68-34 16,-68 33-16,101 1 16,-67 33-16,34-34 15,-67 1-15,-101 33 16,67 0-16,-166 0 47,32 0-47,-66 33 15,66-33-15,-32 0 16,32 0 0,-33 34-16,0-1 15,-66-33 1,-1 0-1,67 0 1,34 0 0,-67 0-1,66 0-15,-66 0 16,66 0 0,34-33 30,67 33-46,-33-67 16,99 0-16,-99 34 16,66-34-16,-66 67 15,-68 0 32,-66 0-31,-34 0-16,34 0 15,0 0-15,-1 0 16,-32 33-16,-1-33 16,0 34-16,101-34 15,-67 0-15,-34 0 16,101 0 15,-1 0 0,134-34-15,-33 34-16,33-66 16,34 32-16,-34 1 15,-33-1-15,100-33 16,0 34-16,-33 0 16,-100 33-16,32 0 15,-166 0 16,0 33-31,-134 34 16,33 0-16,34 0 16,-33-34-16,66 34 15,101-67-15,-34 0 16,33 0-16,1 0 16,33-34 77,0 1-61,0 66 30,-100-33-46,33 34-1,33-34-15,1 67 32,0-67-32,-1 0 31,1 0-31,-1 66 15,-32-66 48,32 0-47,-33 0 15,67 34 31,-33-34-46,-1 67 0,1 0-1,0-67 1,33 33-1,0 0 1,-67-33 0,67 67-1,-34 0 1,34-33 15,0-1-15,0 0-16,0 1 15,0-1 1,0 1 15,0-1-15,0 34 15,34-67 94,-1 0-78,-33-34-31,34-32-1,-34-1 32,0 33-47,0 1 16,0-34 15,0 34 0,0-1-15,0-33 0,0 1 15,0 32-16,0-33 17,0 0-17,0 34 1,0 0 0,0-1-16,0 1 15,0-1 1,33-66-1,-33 67 1,33 33 0,-33-34-1,0 1-15,34 33 16,-34-34 0,33-32-1,1 66 1,-34-34-16,67 1 15,-67-1 1,33 34-16,0-67 31,1 67-31,-1 0 94,-33 101-31,0-34-48,0-34 1,0 0-16,0 1 15,34-34-15,-1 33 16,0 1-16,34-34 16,34 0-1,-1 0-15,0-34 16,-66 34-16,32-33 16,1 33-1,-33 0-15,32 0 16,-32 0-16,66 0 15,-66 0-15,-1 0 16,0 0-16,1 33 16,-1-33-1,34 0 1,-33 34 15,-1-34-15,0 0-1,1 0 1,-34 33 0,0 1-1,67-34 1,-34 0 0,0 0-16,34 0 15,0 66 16,0-32 1,-67-1-32,67 1 31,-67-1-31,33 0 31,1 1-31,-1-1 16,1 1-1,32-34 1,1 0 0,-33 0-16,-1 0 15,0 0 63,1 0-46,-34 33-17,33 1 1,1 32 0,-1-32-1,-33-1 1,0 1-1,67-34 17,-67-34 15,33 34-32,1 0-15,-1 34 16,1-34-16,33 33 15,-67 1-15,66-34 16,-32 0-16,-1 66 63,1-66-48,-1 0 16,0 0-15,-33-33 156,0 0-141,0-34 0,0 33 1,0 1-32,0-1 31,0 1 0,0-34 0,-100 101-31,67-1 16,-1-33-16,-66-33 16,0-1-1,-34-33 1,101 67-16,-34 0 16,33 0-1,1 0-15,0 0 16,-34 0-16,0-67 15,-33 34 1,-34 33 0,101 0-16,-34-33 15,33-1 1,-66 1-16,67 33 16,-68 0-16,-32 0 15,66 0 16,33 0 63,68 0-78,-1 0-16,68 0 15,-68 0-15,0 0 16,1 0 0,-34 33-1,67 34-15,-1-34 16,-66 34 15,0 0-15,0-33-1,-33-1-15,0 0 16,-1 1-16,1-1 31,33 1-31,0 33 110,0-34-95,0 34 1,33-67 15,1 0 0,-1 0-15,34 0 0,-34 0-1,1 0-15,-1 0 16,-33-34-16,-33 1 47,-1 33-47,34-33 15,0-1-15,0-66 16,34 66 0,-1-32-16,1-1 15,-1 33-15,-33 1 16,0-1 0,0 1-16,0 0 31,0-1-16,0-33 79,-33 67-47,-34 0-16,67-33 16,0 0-31,-67 33 31,33 0-47,1 33 15,33 0 1,33-33 46,-33 34-46,-33-34 15,0 0 688,-1 0-672,-33 33-16,34-33-31,33 34 16,0-1-1,-33 0-15,-1-33 16,34 34 15,-67-34 16,67 33-47,-33 1 47,-1-1-47,1-33 78,0 67-62,33-34-16,-34 1 15,34-1-15,-33-33 16,-1 0-16,34 34 16,0-1-1,0 1 1,0-1 0,0 34 15,0-34 438,0 1-469,0-1 15,0 0 1,-33 34 15,-1-67-31,34 34 31,-33-1 1,-34 1-17,34-1-15,-67 34 16,33 0-1,0-67-15,33 100 16,1-67-16,-34 1 16,34-34-16,-1 67 15,1-67-15,33 66 16,0-32 0,0-1-1,0 34 16,0-33-15,-67 32-16,34-32 16,-34 33-16,0 0 15,0-1 17,67-32-32,0-1 15,-67 1-15,67-1 16,-33 34-1,-1-34 1,1-33 0,33 34-16,-67-1 15,67 1 17,-33-1-1,-1-33-16,34 33 17,0 1-1,-33-1-15,-1-33-16,34 34 31,-33-1-16,33 1 189,0-1-189,33 0 32,1 1-31,33-34 31,-34 67-32,67-34 1,34-33-1,0 0 1,-67 0 0,-34 0 124,-33 33-124,0 1-16,0-1 16,0 1-16,0 66 15,0-67 1,0 1-1,0-1-15,-33 1 16,33-1 0,-34 34-1,34-34 17,0 1-17,0-1 1,0 1-1,0 32 1,-33-32-16,33-1 16,0 1-1,0-1 1,-34 1 31,34-1-47,-33 0 15,0-33 1,33 34-16,0 33 16,0 0-1,-67-1 1,67 1 15,0 0 0,0-34-31,0 1 16,0 33 93,33-67-15,-33-34-94,34 1 16,-1 33-16,34-67 15,0 0-15,33 0 16,-33-33-16,0 33 16,-1 0-16,1-33 15,-67 0-15,101-67 16,-68 67 0,0-1-16,34-66 15,0 67-15,33-67 16,1 67-16</inkml:trace>
  <inkml:trace contextRef="#ctx0" brushRef="#br1" timeOffset="-144548.73">100 1905 3250,'-33'34'16,"33"-1"-1,-34-33 1,34 34-1</inkml:trace>
  <inkml:trace contextRef="#ctx0" brushRef="#br1" timeOffset="-144548.73">34 1972 1812,'33'-33'16,"0"-34"-16,67 67 16,1-100-16,-1 33 15,-67 0-15,101 0 16,-100 34 0,32-34-16,1 0 15,33-33-15,-33 66 16,0-32-16,67-35 15,-67 68 1,33-67-16,0 100 16,-66 0-1,32-34-15,35 1 16,-34 33 0,-34 0-1,-33 33 95,0 1-95,-33 33 1,-1-67-1,34 33 1,-67 0 0,67 1-16,-33-1 15,-1 1-15,1-1 16,0-33-16,-34 67 16,-67-34-1,101 34-15,-34-67 16,0 67-1,34-34-15,-34 34 16,0-33-16,0 66 16,0-67-1,67 1-15,-33-1 16,-1-33-16,1 34 16,0-34-16,-34 33 31,67 0-16,-67 1-15,67-1 16,-67 1-16,0-1 16,0 1-16,67-1 15,-67-33-15,1 67 16,99-101 140,34 34-140,33-66-16,0 32 15,68-66-15,-135 33 16,67 0 0,0 0-16,-33-33 15,-33 67-15,-1-1 16,34-33 0,-67 34-16,0 0 15,0-1 1,0 1 15,0-1-15,33 1-1,1-34 17,-1 67-32,-66 0 171,-1 0-171,-32 0 16,-68 0 0,34 0-1,66 33-15,-33-33 16,1 0-16,-1 67 16,0 0-1,33-67 1,-32 134-16,32-101 15,-66 34-15,100-33 16,-34 32-16,1-66 16,0 0-16</inkml:trace>
  <inkml:trace contextRef="#ctx0" brushRef="#br1" timeOffset="-144548.73">67 1939 4781,'-34'67'16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5-07T03:41:41.340"/>
    </inkml:context>
    <inkml:brush xml:id="br0">
      <inkml:brushProperty name="width" value="0.35" units="cm"/>
      <inkml:brushProperty name="height" value="0.35" units="cm"/>
      <inkml:brushProperty name="color" value="#592403"/>
      <inkml:brushProperty name="fitToCurve" value="1"/>
    </inkml:brush>
  </inkml:definitions>
  <inkml:trace contextRef="#ctx0" brushRef="#br0">2761 994 0</inkml:trace>
  <inkml:trace contextRef="#ctx0" brushRef="#br0" timeOffset="803">2945 1030 0</inkml:trace>
  <inkml:trace contextRef="#ctx0" brushRef="#br0" timeOffset="24016">3202 405 0,'0'36'265,"0"1"-218,0 0 0,0 0-16,0 37 79,0-1-79,0-36 16,0 0-31,0 0 15,0-1-16,0 1 17,0 0-1,0 37 78,0-1-77,0-36-1,0 37 31,37-37-30,-37 36-1,37-36 16,-37 37 15,74-38-15,-74 1-31,0 0 15,0 0 63,0 36-47,0-36-32,0 0 16,0 0-15,0 0 15,0-1 1,0 38 46,0 0-16,0-37-46,0-1 15,0 1 16,0 0 0,36 0-47,-36 0 31,0 36 63,0-36-63,0 0-31,0 0 31,0-1-15,74 38 15,-74 0 125,0-1-124,0 1 30,0-37-15,0 0 16,0 36-1,0-36 63,0 0-78,0 0-16,-37-37 0,-36 73 1,73 1-1,0-37 16,0 0 0,-74-1-16,74 38 16,-74 0-16,74-1 16,-73-36-16,73 0 0,-37-37 63,0 0-47,37 37-31,-73-37 156,36 0 171,0 0-311,37-74-1,110-73 0,-73 73-15,37 1 15,-1-1 0,-36 74-31,0-74 31,0 37-31,36-73 32,-36 73-32,37-36 31,36-75 31,-73 148-62,37-73 32,-74-1-1,73-36 0,-36-111 0,0 110 1,0-36-1,-37-37 16,73 0-16,-73 110 0,-36 111 188,-38 37-203,0-1-1,1 1 1,36 0-16,-73 36 31,36 74 0,-37 0 1,75-184-32,-38 184 47,-73 0-1,0-73-14,110-38-1,-37 1 0,0-37 0,185-184 110,331-185-110,-369 259-15,1 36 0,-74 74 109,-147 184-79,36-148-30,38 1 0,-148 73 15,110-37 0,74-36 0,-147 37 1,37-75-1,110 1 0,1 37 16,-1-74-16,0 0-31,-37 73 141,1-36-94,36 0-47,-37-37 62,-36 0-15,73 0-16,-73 37-15,36-37 15,221-37 1,1178-294-1,-147 36 0,-1141 258-15,0-36 15,-147-1 0,-185-73 0,-73 147 16,147 0 31,-110 0-46,36 0-1,406-184 63,367-332-63,-330 222 0,-148 257 0,-37 111 110,-111 73-125,38 0-1,-37 37 1,36-73 0,-36-1-1,110-73 1,0-37-1,37 37 1,0 0 15,-73-1-31,36 38 47,111-479 16,73-73-32,-73 367-15,-74-110-1,0 111 32,0 147 16,-111 110-32,-36 74 0,-37 73 0,147-183-31,0 36 32,0 0 14,37-110-14,-36-37-1,36-37 0,294-73 0,-220 110-31,36-74 32,-220 185 61,-148 183-46,221-257-47,-36 37 32,36-1-32,0-73 15,37 111 16,37-185 48,36 74-48,-73 74 47,-221 73-47,74-110-31,-74-37 31,148 0 1,36 0-1,-110 0 0,-1 0 16,38 0-16,-37 0 32,73 36-32,1 38 0,-75 0 1,111-37-1,1-1 16,-1-36-47,37 74 31,442-74 0,-148 0-31,884-147 31,-1068 147 1,-220-111-1,-37 111 0,0-73 0,-1 183 16,38-73-15,-1 0-1,-73-37 0,111 37 63,-1-37-63,589-221 16,-110 37-31,-294 147-16,73-147 31,-258 36 0,37 148 0,-73 0 16,-184 258-16,183-147 16,-73-38-15,147-36 61,-110 110-30,37-147-32,73 74-31,-74-74 31,74 0 1,1 0 46,183 37-47,258-37 0,-37-111 16,-331 111-31,73 37 62,74-37-47,-147 0-31,110 0 31,-110 0 1,37 0 30,294 74-15,-184-111-16,-184 0 0,-37 37 1,0-74-1,37-36 0,-73-111 0,73 37 1,0 147 15,0-36-16,37-1 0,-37 37-31,0-36 31,36-75 1,-36 75-1,0-1 16,0 0-47,0-36 31,0 73-31,0-110 31,0-74 0,0 0 1,0-36-1,0 36 0,0 110 0,0 74 16,0 74 16,0 184-32,0 74 0,-73-1 1,36-257-32,-37 110 31,74-110-31,-37 73 31,37 74 16,-73-73-16,-1-111 0,37 37 1,-73-111 61,73-147-61,37 148-17,0-148 17,37-74-17,-37 74 16,37 74 16,-37 110-15,0 1 14,0-1 1,-74-37 0,74 0-16,-110 406 63,-1-1-63,38-257-31,-75 183 32,148-220-1,0 0-31,-73 37 31,-1 146 16,1-72-16,-1-75-31,0 1 32,37 110-1,-36-37 0,73-73 16,-74 0-16,-73 36 0,73-36 32,38-38 78,183-36-79,110-36-31,-109-38-15,-111 74 0,73-37 15,37-36 0,-147 36 0,0 110 47,-37 75-46,-220-75-1,220-36-15,-37-37-16,-147 110 31,37 1 0,111-111 0,-1 0 63,37 0-63,0 0 1,-36 74-1,36-74 0,-73 0 47,36 0-47,37 0 1,-36 73-1,-1-73 0,-73 37 0,36-37 1,38 37-1,-1-37 16,0 73-16,1-73 63,-111 74-63,36 0 0,333-74 313,109-37-328,-73-74-1,-111 75 1,-36-1-16,-74 0 62,258-37 17,-148 74-33,-36 0-14,110 0 30,0 0-31,-147 0-15,-1 0-16,75 0 125,-74-73-94,36 36-15,-36 0 0,37-110 15,-74 73 0,37 1 0,36-75 16,1 1-16,-37 73 1,110-73 30,-37 37-31,-36 36 1,-74 1 15,147-1-16,0-37 0,-110 38-31,0-1 94,37 74-63,-74 37 32,-111 37-32,-36-74-31,-74 110 31,111-73-15,73-37 31,74-147 15,478-442-31,-36 221 16,-222 110-16,-478 368 63,-368 74-63,589-110 1,0-148 61,148-110-61,-112 148-32,75-1 15,-37-37 1,-406 405 62,38-220-47,146-111 1,185-295 14,221-73-14,-221 184-1,-74 221 63,-368 221-63,405-222 16,0 1-32,37-74 17,110-36-1,-73 36-31,73 37 31,-147 147 0,-184 74 1,184-37 15,221-405-1,-74 0-14,-147 148-1,0 36 0,74 221 0,-74 74 1,110-74-1,-36-74 78,-37 74-77,36 37-1,-73-147-16,0-1 17,0 75-1,0-112-15,-37 112 15,37-111 0,0-1-31,0 38 31,74-111 79,-74-36-79,0-112 0,37 149 0,-37-1-31,73-74 32,-73-36-1,0 74 0,0-1-31,0-110 47,-36 73-16,-38 75 1,74-38-1,-74-73 16,38 73-16,-38-36 0,74 36 0,-74 0 1,37 38-1,1-38 0,-75 0 0,74 1 16,1 73-47,-1 0 32,37-74-1,-37 37 0,0 1 16,37-1 109,0 74-125,37-37-15,110 73 15,-73 38 1,36-38-1,-36-36 0,-74 37-31,37-38 31,-37 1 1,37 37-1,-1-37 0,38 36 0,-37-36 1,-37 37 14,37-37-46,-37-1 32,0 1-1,0 0 531,73-37-546,-36 0-16,0 0 16,0-37-1,73-110 17,-110 110-32,74-184 46,73 111 1</inkml:trace>
  <inkml:trace contextRef="#ctx0" brushRef="#br0" timeOffset="40044">2871 3386 0,'-37'0'78,"-36"0"-31,-1 0-16,37 0 0,0 0-15,-36 0 46,36 0-46,0 0 31,0 0-16,1 0 0,-38 0 63,37 0-78,-37 0-1,1 0 1,36 0 46,0 0-46,0 0 31,1 0-47,-1 0 31,-37 0 0,1 0 32,36 37-48,0-37-15,0 0 16,0 0 0,37 37-16,-73-37 31,36 0 16,0 0-16,0 37-15,0-37-1,1 0 1,-38 0 93,37 0-93,0 0 15,1 0-15,-1 0 15,-37 0 16,111 0 140,0 0-187,36 0 16,-36 0 0,37 0-16,36 0 15,-73 0 1,37 37-16,-38-1 16,1-36-1,0 0 16,0 0-15,37 37 0,-38-37-1,1 0 1,0 37-16,0 0 94,0-37-79,36 37 1,-36-37-16,73 0 16,-73 0-16,0 0 15,37 0 110,36 0-109,-36-37-1,-37 0-15,36 37 172,-36 0-172,0 0 16,-74 0 171,0 0-187,0-37 16,1 0-16,-38 37 31,37 0-15,-36 0-16,-1 0 16,37 0-1,-73-36-15,73 36 16,-110 0-1,110 0 1,0-37-16,0 37 16,0 0-1,1 0 1,-1 0 0,0 0-16,-37 0 15,1 0 16,73 37-15,-37-37-16,-37 0 31,-73 0-15,110 0 0,0 0-1,1 0 16,-1 0 1,0 0-17,0 0 1,0 0 0,-36 0 30,36 0-14,0 0 30,148 0 126,-75 0-188,38 0 15,73 0 1,-36 36 15,-75-36-31,1 0 16,0 0-16,110 74 15,-73-74 1,-37 0 0,73 0-16,-73 0 15,73-37 1,-73 37-16,37 0 125,-37 0-125,-1 0 16,75 0-16,-74 0 15,36 0-15,-36 0 16,37 0-16,-37 0 15,-1 0-15,-72 0 313,-38 0-297,37 0-16,-110 0 15,36 0 1,-36 0-1,74 0 17,36 0-32,37-37 15,0 1-15,-37 36 16,-37 0 15,38 0 0,-1 0-31,-74 0 16,38 0 0,-1 0 46,37-74-46,0 74-16,-73-37 15,36 37 1,1-37-16,36 1 31,0 36-15,0 0 15,37-37 0,0 0-31,-36 37 63,36-74-47,0 38 62,0-1-47,0 0 0,0 0-15,73 0 15,-73 0-31,74 1 16,-37-38-1,-1 0 1,38 1-16,36-1 16,-73 37-16,0-36 15,-37 36-15,0-37 16,37 37-16,0 1 15,-37-38 17,0 111 124,-74 73-156,37-73 16,37 37-16,-73 36 15,36-36-15,37 36 31,0-36-15,0-37 0,0-1-16,0 1 15,0 37 1,0 0 0,0-38-1,0 38-15,0 73 16,0-73 15,0-37-31,0 36 16,0-36-1,0 0 1,73-37 93,-36 0-93,74 0-16,-75 0 16,38 0-16,37-37 15,-38 0 1,-36 37-16,37 0 15,-1 0 95,-36 0-95,-37-37 1,0 1-16,37 36 125,0 0-125,73 0 16,1 0-1,-38 0 1,1-37-16,-1 37 16,-109 37 249,36-1-249,-74-36-16,37 0 15,-73 74-15,36-74 16,37 0 0,-36 37-16,36-37 15,-37 0 1,1 0 0,36 0-16,0 0 15,0 0 63,-36 0-62,73-37-16,-74 37 16,111 0 109,-37 37-125,147-37 15,-110 0-15,73 0 16,-73 0-16,0 0 15,0 0-15,-1 37 16,1 0-16,37-37 266,36 0-251,148-74-15,-37 0 16,0 1-16,-37-1 16,-37 37-16,-110 0 15,-37-36 32,-111 73-31,1 0-16,0 0 15,-38 0-15,1 0 16,0 37-16,36-37 16,-36 73-16,147-36 15,-147-37 1,110 0-16,37 37 15,-37-37 1,0 73 15,-36-73-15,-1 37-16,37-37 16,-73 0-16,73 0 15,37 37 16,74-37 1,36 0-32,37 0 15,38 0-15,-1 0 16,-37 0-16,-37-37 16,-73 37-16,0-37 15,0 37-15,-74 0 110,147 0-64,1 0-30,-38 0-16,-36 0 16,0 0-1,0 0 17,-74 0-17,-73 0 1,36 0-1,0 0 1,38 0-16,-38 37 16,-73-37-16,73 0 31,-36 74-31,110-37 16,-74-37-1,37 0-15,-36 0 16,-1-37-1,37 37-15,-73-37 32,73 0-32,37 0 15,-74 1-15,74-1 32,0 0-1,0 0-16,0 0-15,74 1 16,-1 36 0,-36 0-16,37 0 15,0-37 1,-74 110 93,-74-36-93,37 0-16,-73 37 16,73-38-1,-37 1-15,37 0 16,74-37 109,74 0-110,110 0-15,-74-37 16,37 0-16,-74 1 16,-36-1-16,-37 37 15,-74 0 95,0 0-95,0 0-15,0 0 16,37 37 0,-36-74 140,-1-37-156,0 1 15,0-1-15,0-36 16,1 73 0,36-37-16,-74 37 15,74 0-15,-74 37 78,74 111-62,0-74 0,0 36-1,0 75 1,0-112-16,0 1 16,0 0-1,0 37-15,37-38 16,-37-146 156,0 73-157,0-73-15,0-37 16,0 73 15,-37 148 47,37-38-78,0 75 16,0-74 0,0 36-16,0 1 31,0-37-31,-110-111 140,73 37-124,0-73-16,-36 110 16,73-74-16,-74 74 15,0 0 17,38 0-17,-1 37-15,-37-37 16,74 74-16,-73 36 15,36 37 1,0-36 0,0-74-1,37-1 1,0 1 0,37-37-1,-37-37 48,-37 1-48,37-1-15,0-37 16,0 37-16,0-73 16,0 73-1,0-73-15,0 36 16,0 37 15,0 0-31,-37 37 31,37 37 1,0 110-17,0-110-15,0 74 16,0-75-16,0 38 15,37 0-15,0-74 47,-74-111 0,0 74-31,-73-110-16,73 74 15,-37-1-15,38 37 16,-38-73-16,0 73 16,74-37-1,0 37-15,-36 37 16,-1 74 15,0 0-15,0 36-16,37-73 15,-73 73-15,73-73 16,0 74-16,-37-111 16,37 36-1,0 1 63,-37-37-62,0 0 15,37-37-15,-37 37 0,0 37 46,1 0-46,-38-37-16,0 111 15,38-111-15,-38 36 16,74 1-16,-74-37 16,38-37 30,-1-36-30,0 73-16,0-74 16,0 37 234,-36 37-235,-38 0 1,38 0 0,73 37 93,36 0-93,-36 0-16,111-37 15,36 0-15,-73 37 16,-37-37-16,73 0 15,37 0 1</inkml:trace>
  <inkml:trace contextRef="#ctx0" brushRef="#br0" timeOffset="40044">619 3758 10890,'-30'-151'16,"-7"78"-16,-37-38 15,38-73-15,-38 37 16,-37-37-16,38 73 16,-38-73-16,75 184 31,-1 37 16,37 74-32,0-38 1,0 38-16,37-38 16,36-36-16,-73 0 15,37 0 1,0-37 46,-37 37-62,37-1 16,-1-36-16,38 74 16,-37-37-16,73 0 15,-36 36-15,36-36 16,-73-37-16,37 37 16,-37-37-16,73 0 15,-73 0 1,37 0-16,-74-37 31,0-37-15,0 38-16,0-38 15,-37 74 17,0 0-17,37 110 1,0 38-1,0-1 17,0-184 77,-37 37-109,0 0 16,37-74-16,0 38 15,-73-1-15,73 0 16,-37 37-16,0-37 16,0 37 15,0 0 16,-36 74-32,73-37 1,0 36-16,-37-36 16,37 0-16,0-148 125,-37 75-110,0 36-15,37-74 16,-36 74 15,72 0 63,1 37-94,0-37 15,0 110-15,0-73 16,-1 0 0,1-37-16,0 0 78,110-37-78,-36-37 15,-1 1-15,1-1 16,-38 1-16,-36-1 16,0 74-16,-37 37 47,-37 0-32,0-1 1,0 75-16,1-111 15,36 110 1,0-36 0,0-37-16,0 36 15,-74-109 63,0-38-62,1 37-16,-1-37 16,37 1-16,-73-38 15,36 38-15,-73-1 16,110 37-16,-36 74 31,73 74-15,36 36-1,-36-110-15,0 36 16,37-36 0,0 0-16,-37-111 62,0 37-46,0 1-16,0-1 15,-37-37-15,0-36 16,37 73 0,-36 37-1,36 37 1,0 73 0,110-36-16,-36-1 15,-74 1-15,73 37 16,1-75-16,-37 1 15,-37-110 48,0 36-47,73-74-16,1 1 15,73-37-15,-73 73 16,-1 0-16,1 1 15,73 73 1,-147 37 15,74-1-15,-37 112 0,-37-112-1,73 38-15,-73 36 16,37-110-16,0 0 31,0-73 32,-37 36-63,37-73 15,-1 73-15,1-37 16,-37 37-16,0-73 15,0 73-15,-37 148 47,1-111-31,36 110-16,0-36 16,0-38-1,0 38-15,0-37 16,0 0-1,36-74 48,38-37-47,0 1-16,-74 36 15,73 0-15,38 0 16,-1 37-1,-73 0-15,37 74 16,-1-1-16,1-36 16,-37 0-16,36 0 15,-36-37-15,-37 37 16,37-37 15,36 0 94,-73-74-94,-36 74 48,72 0-79,-36-74 93,0 38-77,0-38-16,0-36 16,-36 36-1,36 37-15,0 0 16,0 0-16,-37 74 31,37 0-31,0 74 16,0-1-16,37-36 15,-1 73 1,-36-110 0,37-37 30,-37-74-30,-37 37 0,37 0-1,-73 37 95,73-73-110,-111-1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5-07T06:09:58.148"/>
    </inkml:context>
    <inkml:brush xml:id="br0">
      <inkml:brushProperty name="width" value="0.3" units="cm"/>
      <inkml:brushProperty name="height" value="0.6" units="cm"/>
      <inkml:brushProperty name="color" value="#FAA16A"/>
      <inkml:brushProperty name="tip" value="rectangle"/>
      <inkml:brushProperty name="rasterOp" value="maskPen"/>
      <inkml:brushProperty name="fitToCurve" value="1"/>
    </inkml:brush>
  </inkml:definitions>
  <inkml:trace contextRef="#ctx0" brushRef="#br0">6550 511 0,'34'33'141,"33"-33"-125,-1 0-16,35 0 15,-34 0 1,33 0-16,-33 0 15,33 0-15,-33 0 16,0 0-16,-34 0 16,67 0-16,-33 0 15,0 0-15,-34 0 16,34 0-16,-33 0 16,33 0-16,-34 0 15,0 0-15,34 0 16,0 0-16,0 0 15,0 0-15,33 0 16,-33 0-16,0-33 16,0 33-16,-34 0 15,0 0-15,34 0 16,0 0-16,-34 0 16,1-33-16,33 33 15,-34 0-15,1 0 16,32 0-16,1 0 15,34 0-15,-35 0 16,35 0-16,-68 0 16,34 0-16,-34 0 15,34 0-15,-33 0 32,-1 0-32,-66 0 187,-34 0-187,-67 0 16,101 0-16,-34 0 15,-33 0-15,-1 0 16,1 33-16,-34-33 16,67 0-16,-33 0 15,33 0-15,1 0 16,32 0-16,-33 0 15,0 0-15,-33 0 16,33 0-16,-66 33 16,99-33-1,-99 34-15,32-34 16,-32 0-16,66 0 16,-34 0-16,1 0 15,0 0-15,0 0 16,-67 33-16,33-33 15,0 34-15,34-34 16,-34 33-16,34-33 16,0 0-16,-1 34 15,-99-34-15,66 33 16,-66 0-16,66-33 16,0 0-16,-33 34 15,34-34-15,32 0 16,-32 0-16,99 0 15,1 0-15,-1 0 16,68 0 140,33 0-156,-1-34 16,35 34-16,99 0 16,-33-33-16,101 0 15,-34-1-15,33 1 16,-100-1-16,-33 34 15,-101 0-15,1 0 16,-1 0 31,1 0-31,66 0-16,-33 0 15,66 0-15,-32-33 16,32 33-16,-66-34 15,-33 34-15,-1 0 16,-100 0 62,0-33-62,0 33-16,-33 0 15,-67 0-15,33 0 16,-66 0-16,33 0 16,-34 0-16,68 0 15,-68 33-15,67-33 16,1 0-16,32 0 16,-32 0-1,32 0-15,-66 0 0,34 0 16,-101 0-16,0 0 15,-67 34 1,34-1-16,-134 1 16,33-1-16,-33 1 15,100-1-15,-67 0 16,101 1-16,33-34 16,67 0-16,0 0 15,133 0-15,1 0 16,33-34 15,33 34 47,34 0-62,0 0-16,134 0 15,33 0-15,133-66 16,-66 32-16,100 1 16,-67-1-16,1 1 15,-68 33-15,0 0 16,-66 0-16,-68 0 16,-99 0-1,-1-34 48,-33 1-48,-33 33 63,-67 0-78,-34 0 16,0 0-16,-66 0 16,-68 0-16,1 0 15,-134 0-15,134 0 16,-34 67-16,67-67 16,0 0-16,100 0 15,1 0-15,99 0 16,1 0-16,-1 0 15,1 0 17,-34 0-17,0 0-15,0 0 16,-33 0-16,-134 0 16,67 0-16,-34 0 15,68 33-15,-1 1 16,101-34-16,-1 0 15,1 0-15,133 0 94,0 0-94,-33-34 16,0 34-16,67 0 15,66-33-15,-33-1 16,-33 34-16,33-33 16,-33 0-16,0 33 15,-101 0-15,101-34 16,-101 34-16,0 0 31,1 0 0,-1 0 1,-66 0 93,-1 0-110,-66 0-15,67 0 16,-34 0-16,34 0 16,-34 0-16,0 0 15,0 0-15,34 0 16,-34-33-16,0 33 15,33-34-15,1 34 16,0 0 0,33-33 93,33 33-109,0-34 16,68 1-16,32 0 15,-32-1-15,-34 34 16,-1-33-16,35-1 16,-35 1-16,-99 33 125,0 0-125,-68 0 15,35 0-15,-35 0 16,34 0-16,-33 33 15,67-33-15,-1 0 16,1 0 0,-1 0 109,1 0-16,0 0-93,-1 0 62,1 34-16,-1-34-62,1 0 141,0 0-141,33 33 156,-34-33-140,34 34 93,-33-34-93,33 33-1,-34-33 126,1 0-110,33-33 188,33 33-203,1 0-1,-1-34 1,1 34-16,-1 0 16,0-33-1,1 33-15,-1-34 16,1 34-16,-1 0 15,0 0 1,-33-33-16,34 33 16,-1 0-1,1 0 17,-1-33-32,1 33 31,-1 0-16,0 0 17,1 0-17,-1-34 32,1 34-31,-1-33-16,1 33 15,-1 0 1,34 0 62,-34 0-62,1 0-16,-1 0 15,0 0-15,34 0 16,0 0 0,-33 0-1,-1 0-15,0 0 16,1 0 15,33 33-15,0-33-1,-34 0 1,34 0-16,-34 34 16,1-34-1,-1 0-15,0 0 16,1 0 0,-34 33-16,33-33 15,1 0-15,-1 0 16,1 33-1,32-33 1,-32 0 0,-1 0-16,1 0 15,66 34-15,-67-34 16,34 0-16,-33 0 16,-1 0-16,0 33 15,1-33 16,-1 0-15,1 0-16,33 0 16,-34 0-1,0 0-15,1 0 16,-1 0 0,34 0-1,-33 0 1,-1 0-1,0 0-15,1 0 16,-1-33 0,34 33-1,-34 0 1,1 0-16,-1 0 16,1 0-16,-1-34 15,1 34-15,-1 0 16,0 0 15,1 0-15,-1 0-16,34 0 15,0 34 1,-34-34-16,1 0 16,-1 0-1,-33 33-15,34-33 16,-1 0-1,0 0 1,1 0 0,-1 0-1,1 0 1,-1 0-16,1 0 16,32 0-16,35 0 15,-34 0 1,-1 67-1,1-67-15,0 0 16,0 0 0,0 0-16,-34 0 15,34 0-15,0 0 16,0 0-16,0 0 16,-34 0-16,34 0 15,33 0-15,-67 0 16,68 0-16,-1 0 15,0 0-15,-66 0 16,33 0-16,-34 0 16,101 0-16,-68 0 15,35 0-15,-1 0 16,-33 0-16,0 0 16,-34 0-1,34 33-15,33-33 31,-66 34-31,32-34 16,1 0-16,0 0 16,0 0-16,0 0 15,-34 0-15,68 0 16,-68 0-16,0 0 16,1 0-16,33 0 15,-1 0 1,-32 0-16,33 0 15,0 0-15,33 0 16,-33 0-16,33-34 16,-33 34-1,-34 0-15,1 0 16,32 0 0,1 0-1,-33 0-15,33 34 16,-1-34-16,35 0 15,-34 0-15,66 0 16,-33 0-16,34 0 16,-34 0-16,34 0 15,-67 0-15,33 0 16,-66 0 0,-1 0-16,34 0 15,-34 0 1,1 0-16,-1 0 15,1 0-15,-1 0 16,34 0-16,0 0 16,66 0-16,-66 0 15,67 0-15,-67-34 16,33 34-16,-67 0 16,1 0-16,-1 0 15,1 0 16,-1 0 1,1 0-17,32 0-15,1 0 16,33 0-16,-66 0 16,33 0-16,-34 0 15,1-33-15,-1 33 16,34 0-16,-34 0 15,1 0 1,-1 0 15,1 0-31,-1 0 16,0 0 15,34 0 16,-33 0-47,32 0 16,1 0-1,0 0-15,-33 0 16,-1 0 0,0 0-16,1 0 31,-1 0-16,34 0 1,-33 0-16,66 0 16,-67 0-16,34 0 15,0 0-15,-34 0 16,1 0-16,-1 0 16,1 0-1,-1 0 48,0 0-48,1 0 1,66 0-16,-33 0 16,-34 0-1,68 0-15,-68 0 16,0 0 62,1 0-62,-1 0-1,1 0 32,-34 33-31,33-33-16,1 0 15,-1 0 1,0 0 0,-33 34-1,34-34 1,-1 0-1,1 0 1,-1 0 0,34 33-1,-34-33-15,68 34 16,-68-1-16,67-33 16,1 0-16,-1 0 15,-67 0 1,1 0-16,-1 0 15,1 0 189,-1 0-173,0 0-31,-33 34 15,34-34 1,-1 33 93,-66-33 110,-1 0-203,1 0-1,0 0-15,-34 0 16,33 0-16,-33 0 16,1 0-1,-1 0-15,0 0 16,0 0-16,34 0 16,-1 0-1,1 0-15,-1 0 16,-32 0-1,32 0-15,1 0 16,-1 0 0,1 0-1,-1 0-15,1 0 16,0 0-16,-34 0 16,-34 0-16,68 0 15,-67 0-15,33 0 16,0 0-16,0 0 15,0 0-15,34 0 16,0 0 0,-1 0 15,1 0-31,-1 0 16,-33 0-16,34 0 15,0 0 1,-34 0-16,33 0 15,1 0-15,0 0 16,-34 0 0,33 0-1,-33 0 1,34 0-16,-34 0 16,34 0-16,-34 0 15,0 0-15,34 0 16,-1 0-16,1 0 15,-1 0 32,-32 0-31,32 0-16,-33 0 16,34 0-16,-34 0 15,34 0-15,-68 0 16,68 0-16,-34 0 15,34 0-15,-68 0 16,68 0-16,0-33 16,-34 33-16,0 0 15,33 0-15,-32 0 16,32 0-16,-33 0 16,0 0-1,-33 0-15,67 0 16,-34 0-16,0 0 15,0 0-15,0 0 16,-33 0-16,67 0 16,-34 0-16,33 0 15,-32 0-15,-1 0 16,-67 0-16,101 0 16,-68 0-16,35 0 15,-1 0-15,0 0 16,0 0-16,34 0 15,-68 0-15,68 0 16,-67 0-16,33 0 16,-33 0-16,66 0 15,-33 0-15,0 0 16,34 0 0,0 0-16,-1 0 15,1 0-15,-1 0 16,-32 0-16,66-34 15,-101 34-15,68 0 16,-67 0 0,66 0-16,-100 0 15,34 0-15,-33 0 16,66 0-16,-34 0 16,68 0-16,0 0 15,-1 0-15,1 0 16,-34 0-1,33 0 1,1 0-16,-67 0 16,33 0-16,0 0 15,0 0-15,-66 0 16,99 0-16,1 0 16,-1 0-16,1 0 15,-1 0-15,1 0 31,0 0-31,-1 0 16,-33 0-16,1 0 16,-1 0-16,0 0 15,0 0 1,34 0 0,-1 0-1,-33 0 1,0 0-1,-66 0-15,66 34 16,0-34-16,34 0 16,-68 0-16,68 0 15,0 0 48,-1 0-48,1 33-15,-1-33 16,1 0 0,-1 0-16,68 0 203,66 0-188,-33 0-15,67 0 16,-34 0-16,34 0 16,-68-33-16,35 33 15,-34-34-15,33 34 16,-33 0-16,-34-33 16,34 33-1,-34 0-15,1 0 16,-1 0-16,67 0 15,-66 0-15,100 0 16,-68 0-16,35 0 16,-68 0-16,34 0 15,0 0-15,-34 0 16,-33-34-16,34 34 16,-1 0-1,0 0 1,1 0-1,-1 0 1,1-33-16,-1 33 16,34 0-16,-34 0 15,1 0-15,33 0 16,-34 0 0,1 0-1,-1 0 16,-33-34-15,33 34-16,34 0 16,67 0-16,-101-33 15,101-34-15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5-07T04:03:14.111"/>
    </inkml:context>
    <inkml:brush xml:id="br0">
      <inkml:brushProperty name="width" value="0.35" units="cm"/>
      <inkml:brushProperty name="height" value="0.35" units="cm"/>
      <inkml:brushProperty name="color" value="#592403"/>
      <inkml:brushProperty name="fitToCurve" value="1"/>
    </inkml:brush>
    <inkml:brush xml:id="br1">
      <inkml:brushProperty name="width" value="0.35" units="cm"/>
      <inkml:brushProperty name="height" value="0.35" units="cm"/>
      <inkml:brushProperty name="color" value="#592403"/>
    </inkml:brush>
    <inkml:brush xml:id="br2">
      <inkml:brushProperty name="width" value="0.35" units="cm"/>
      <inkml:brushProperty name="height" value="0.35" units="cm"/>
      <inkml:brushProperty name="color" value="#893705"/>
    </inkml:brush>
    <inkml:brush xml:id="br3">
      <inkml:brushProperty name="width" value="0.35" units="cm"/>
      <inkml:brushProperty name="height" value="0.35" units="cm"/>
      <inkml:brushProperty name="color" value="#DA5808"/>
      <inkml:brushProperty name="fitToCurve" value="1"/>
    </inkml:brush>
    <inkml:brush xml:id="br4">
      <inkml:brushProperty name="width" value="0.35" units="cm"/>
      <inkml:brushProperty name="height" value="0.35" units="cm"/>
      <inkml:brushProperty name="color" value="#DA5808"/>
    </inkml:brush>
    <inkml:brush xml:id="br5">
      <inkml:brushProperty name="width" value="0.35" units="cm"/>
      <inkml:brushProperty name="height" value="0.35" units="cm"/>
      <inkml:brushProperty name="color" value="#F77729"/>
    </inkml:brush>
  </inkml:definitions>
  <inkml:trace contextRef="#ctx0" brushRef="#br0">1270 5147 0,'0'33'125</inkml:trace>
  <inkml:trace contextRef="#ctx0" brushRef="#br0" timeOffset="2571">1738 5113 0,'67'34'47,"-1"-34"-31,35 33-16,-1 1 15,67-34-15,-67 33 16,34 0-16,-101-33 15,34 0-15,-33 0 16,33 0-16,-34 0 16,0 0-1,1 0 1,-1 0-16,101 0 16,-67 0-1,-34 0-15,34 0 16,67 0-16,-1 0 15,-99 0-15,33 0 16,-168 0 343,101 34-343,-66-34 0,-35 0-16,-99 0 15,66 0-15,-33 0 16,0 0-16,-67 0 16,67-34-16,0 1 15,133 33-15,-33 0 16,34-33-1,-34-1-15,-67 34 16,-33 0 0,34 0-16,-1 0 15,0 0-15,-100 0 16,201 0-16,0 0 16,133 0 15,33 0-16,68 34-15,167-34 16,-1 0-16,101-67 16,-134 33-16,134 1 15,-167-34-15,67 34 16,-101-1-16,0 1 16,-66-1-16,-134 34 31,-67-33-31,33 33 47,34 0-32,0 67 1,0 0 0,0-67-16,-34 0 15,34 33-15,0 0 16,0-33-1,-34 0-15,0 0 16,1 0 0,-34 34-1,-34-1 79,34 1-78,-66-1-16,66 1 15,-101 32-15,34-32 16,-33 66 0,0-66-16,-101 66 15,34 0-15,-33 0 16,66-33-16,-66 33 15,32-66-15,35 33 16,-1-34-16,34 34 16,33 0-1,0-67 1,34 0 46,-1 0 63,68-34-109,33 1-16,33 0 0,33-68 16,-66 68-1,-33-1 1,99 1-16,-133 0 16,67 33-16,-33 0 15,66-67-15,-67 67 16,68 0-16</inkml:trace>
  <inkml:trace contextRef="#ctx0" brushRef="#br1" timeOffset="54653.568">0 4411 0,'33'0'31,"34"0"-15,-33 0 15,-1 0-31,67 0 78,-66 0-62,32 0 0,1 0-1,-33 0-15,-1 0 16,1 0-16,32 0 47,1 0-16,-33 34-31,-1-34 16,34 0-1,-34 0 1,1 0-16,33 33 31,33-33 0,-33 0 1,-34 0 30,1 0-62,-1 34 16,0-34-16,34 0 31,-33 0-15,-1 0-1,34 0 1,0 0 0,33 0-1,-33 0 16,0 0-15,-34 0-16,34 0 16,-34 0 15,1 0 16,33 0-16,-34 0-31,67 0 16,-33 0-16,-33 0 15,32 0-15,-32 0 32,-1 0 30,1 0-46,33 0 15,-34 0-31,67 0 16,-66 0-16,33 0 15,66 0 1,-66 0-1,33 0 110,-33 0-109,0 0-16,33 0 16,-66 0-16,66 0 15,-67 0-15,1 0 16,99 0 78,1 0-79,-67 0 1,-34 0 0,34 0-16,0 33 15,-33-33 1,32 0 78,1 0-79,-33 0 1,32 0-16,35 0 15,-68 34 1,1-34 0,32 0-1,1 0 48,-33 0-63,-1 0 15,1 0-15,99 0 16,-66 0 0,-34 0-16,34 0 15,0 0 1,-33 0 31,32 0-32,-32 0-15,66 0 16,-66 0 0,32 0-16,-32 0 15,33 0-15,-34 0 16,34 0-16,-34 0 16,68 0-16,-68 0 15,0 0 79,68 0-94,-68 0 16,67 33-16,-66 0 15,33-33-15,-1 0 16,1 0-1,-33 0-15,66 0 16,0 0-16,-66 0 16,66 0-16,-67 0 15,34 34 1,-33-1-16,66-33 16,-67 0-1,68 34 1,-68-34-1,34 0 1,67 0 0,-134 33-16,0 1 15,66-34-15,1 0 16,-33 0 0,32 0-1,-32 0-15,33 0 16,33 0-1,-67 0-15,34 0 16,0 0 0,-33 0-16,32 0 15,1 0 1,-33 0-16,32 0 16,1 0-1,-33 0-15,66 0 16,-67 0-16,34 0 15,67 0 1,-67 0 0,-34 0-16,34 0 15,0 0 1,-34 0 0,34 0-16,67 0 15,-67 0 1,-34 0-1,67 0 1,-66 0-16,33 0 16,33 0-16,-33 0 15,-34 0 1,67 0-16,-66 33 16,66-33-1,-66 0-15,32 33 31,35-33-15,32 0-16,-99 0 16,33 34-16,-34-34 15,34 0-15,0 0 16,33 0-16,-67 0 16,34 33-16,-67 1 15,67-34-15,-34 0 16,34 0-16,-33 0 15,-1 0 1,34 0 47,-34 0-63,68 0 15,-1 0 1,0-34-16,34 34 15,0 0-15,-34 0 16,-67 0-16,68 0 16,-68 0-16,34 0 47,-34 0-32,34 0-15,33 0 16,34-33-1,-34-1-15,34 1 16,0 33-16,-101 0 16,67 0-16,34-33 62,-34-1-46,1 34-1,32 0-15,1 0 16,-67-33-16,33 33 16,67-34-16,-33 34 15,33-33-15,-134 33 16,68 0-16,32 0 16,34-34-16,-33 34 15,0 0-15,-101 0 16,34 0-16,-34 0 15,34-66 32,0 32-31,-33 34 0,66 0-16,-67 0 15,34 0 1,-67-33 31,33 33-32,68 0 17,-1 0-17,0-34-15,1 34 16,-35 0-1,-32 0-15,33 0 16,-1 0 0,-32 0-16,-1 0 15,101 0 188,-34 0-187,-66 0-16,66 0 31,-67 0-31,-32 0 16</inkml:trace>
  <inkml:trace contextRef="#ctx0" brushRef="#br1" timeOffset="54654.568">16042 4879 5219,'-67'0'16,"34"0"-1,-1 0-15,1 0 16,-1 0-1,1 0-15,-34 0 16,0 0 15,-66 0 1,66 0-17,-33 34-15,-34-34 16,-33 33-16,-34 1 15,1-1-15,33-33 16,-34 33-16,168-33 16,-34 0-16,0 0 15,34 0 17,-34 0-32,33 34 15,1-1-15,-34-33 16,0 0-16,34 0 15,-68 0-15,68 0 16,100 0 125,33 0-126,-33-33 1,33 33 0,-66 0-16,66 0 15,-33 0 63,33 0-78,-67 0 16,34 33-16,0-33 16,33 0-16,-33 0 31,34 0 63,-35 0-79,-32 0 1,33 0-16,66 0 15,-66 67 1,-33-67 15,-1 0-31,-33-33 110,-33 33-110,-34 0 31,33 0-15,-66 0-16,67 0 15,-68 0-15,-32-34 16,-1 34-16,-33 0 15,133 0-15,-66 0 16,-33 0-16,-35 0 16,68 0-1,33 0 1,34 0 0,-34 0-16,34 0 15,-34 0-15,-67 0 16,101 0-1,-34 0-15,0 0 16,-100 34-16,0-34 16,33 0-1,-33 0-15,33 33 16,101-33-16,-67 0 16,100 34 62,33-101-47,34 33-15,0 1-16,33-1 15,101-32 1,-1-1-16,101 33 15,-34-32-15,67 32 16,-66 1-16,-34-1 16,-134 34-1,-67 0-15,1 0 63,-68 0 46,1 34-109,-101-1 16,67 1-16,-66-34 15,-1 33-15,-133 0 16,-34 1-16,-100-1 16,67 1-16,-67 66 15,100-67-15,100 1 16,1-34 0,66 0-16,101 0 15,-68 0 1,-32 0-16,32 0 15,-66 0-15,-67 0 16,-133 0-16,99 0 16,-32 33-16,66 1 15,67 32-15,167-32 16,66-34 93,102 0-93,166-34-16,-67-32 16,101 32-16,-67 1 15,66-1-15,-99 1 16,66-67-16,-134 66 15,1 34-15,-101 0 16,34 0 0,-168 0 109,1 0-125,-34 0 15,-133 34-15,-68-1 16,1 0-16,-67-33 16,66 0-16,1 34 15,66-1-15,1-33 16,66 0-16,-66 0 15,99 0 1,68 0-16,-67 0 16,66 0-16,-99 0 15,-1 0-15,-67 0 16,68 0 0,-101 0-16,100 0 15,-100 34-15,100-34 16,1 0-16,99 0 15,1 0-15,-1 0 16,-32 0-16,32 0 16,-66 0-16,66 0 15,-32 0 1,-35 33-16,1-33 16,-34 0-16,1 0 15,-1 0-15,101 34 16,-1-34-16,134-34 156,1 34-156,-34 0 16,66-33-16,1-1 15,0 34-15,-1 0 16,-99 0-16,66 0 16,-33 0-1,0 0-15,33 0 16,-33 0-1,-34 0 1,1 0-16,-1 0 47,-133 0 0,0 0-32,-68 0-15,1 0 16,-100 0-16,0 0 16,-101 0-16,101 34 15,-34-1-15,67 1 16,-34-34-16,68 0 16,33 0-16,133 0 15,-32 0-15,-35 0 16,68 0-1,-34 0-15,34 0 16,-34 0-16,33 0 16,-66 0-16,67 0 15,-68 0-15,1 0 16,-34 0-16,101 0 16,-67 0-16,33 0 15,34 0 1,-68 0-16,68 0 15,66 0 95,1 0-110,99 0 15,34-34-15,101-33 16,-1 34-16,134-1 16,-33 1-16,33 0 15,-67-34-15,-33 33 16,-268 34-16,1 0 16,-1 0-16,-33 67 78,-100-33-63,0-34-15,-67 66 16,-34 1-16,-100 34 16,67-35-16,-66 35 15,66-34-15,-67 33 16,100-67-16,1 1 15,33-1-15,66 0 16,35-33 0,-35 0-1,1 0-15,33 34 16,-33-34-16,33 33 16,-67-33-16,34 0 15,-34 0-15,101 0 16,0 0-1,133 0 32,0-67-31,67 34-16,67-101 16,134 34-16,-1 0 15,68 0-15,-67-34 16,-101 34-16,-234 100 15,34 0-15,-67-34 16,-33 101 15,-34-34-15,0 34-16,-67 0 16,34 0-16,-67-34 15,-134 101 1,0 0-16,-33-1 15,67 1-15,33 33 16,67-133-16,67 66 16,66-67-16,1 1 15,-1-34-15,68-34 78,99-32-78,135-1 16,66-34-16,67-66 16,-33 67-16,33 0 15,-167 33-15,-34 34 16,-200-1 0,0 1-1,-67 66-15,-66-33 16,32 67-16,-99 33 15,-1 0-15,-33 1 16,34-1-16,-68 0 16,35 1-16,-1-1 15,66-67-15,168 1 16,-66-34 0,166-67 62,0-33-63,34 33-15,0-34 16,99 35-16,-65-1 16,32 0-16,-66 33 15,-101 34-15,1 0 16,-68 67 15,-66-33-15,-67 99-16,100-32 15,-33-68-15,-67 34 16,-67 33-16,0 0 16,-67 34-16,100-34 15,68 1-15,99-101 16,68-34 46,66-33-46,0 1-16,-33-1 16,33 0-16,101 0 15,-1-33-15,1 0 16,-34-1-16,-67 1 15,-66 100-15,-1 0 16,1-67 0,-1 0-16,34 34 15,-34 33-15,68 0 16,-68-34-16,101 34 16,-34 0-1,-67-66-15,68 66 16,-68 0-1,-33-34-15,67 1 63,-67-1-63,100 34 16,0 0-16,34-33 15,0 33-15,66-33 16,-99 33-1,-35 0 1,-32 0 31,-1-67-16,1 67-15,66 0-16,-67 0 15,68 0-15,-35-34 16,35 34-16,-68 0 16,67-33-16,-33 33 15,-33 0 1,32 0 31,68 0-47,-34 0 15,-33 0-15,34 0 16,32 0-16,1 0 16,0 0-16,-34 0 15,-67 0 1,34 0-16,0 0 31,-34 0-31,34 0 16,0 0-1,0 0-15,33 0 16,-66 0-16,32 0 16,35 0-16,32 0 15,-99 0-15,66 0 16,-67 0-16,68 0 16,-68 0-16,34 0 15,-34 0 1,1 0-1,33 0 32,-34 0-31,34 0-16,-34 0 16,34 0-16,-33 0 15,-1 0-15,0 0 16,34 0-16,-33 0 62,33 0-30,-1 33-32,-32-33 15,33 34 1,-34-34-1,34 0 1,67 67-16,-101-67 16,67 0-16,-66 0 15,33 66 1,-34-66 0,0 0-16,-33 34 31,34-34-31,33 0 15,-34 0 1,67 0-16,-66 0 16,66 0-16,0 33 15,-100 1-15,134-34 16,-34 0 0,34 0-1,-34 0 1,-66 0-1,-1 0-15,0 0 157,1 0-142,-34-34 1,67 34 0,66-33-1,-99 33-15,-1 0 16,1 0 109,-34-34-63,33 34 141,67 0-187,34 0-16,-134-33 16,134 33-16,-101 0 15,1-33 1,-34-1 140,33 34-140,-33-33 15,33 33 0,1 0-31,33 0 16,0-34-16,-1 34 16,-32 0-1,66 0-15,-67 0 16,1-33 78,-1-1-94,1 34 15,-1 0-15,1-33 16,-1 33-16,34 0 15,0 0 1,-34 0 0,1 0-16,-1 0 15,-33-33 32,100 33-31,-66 0-16,32 0 15,-32-34-15,66 34 16,-33-67 78,-34 67-94,68 0 15,-68 0-15,34 0 16,0 0 0,-34 0-16,67 0 15,-66 0-15,-1 0 32,1 0-32,99 0 31,-66 0 63,-67-33-79,101 33 32,32 0-31,-66 0-1,-34 0 1,1-34 62,-1 1-62,68 33-1,-68 0 1,0 0 0,1 0-1,-34-67 126,33 67-110,1 0 63,-1 0-79,1 0 1,-1 0-16,0 0 188,-66 0-157,0 0-31</inkml:trace>
  <inkml:trace contextRef="#ctx0" brushRef="#br1" timeOffset="54642.564">16042 4645 47,'-33'0'16,"-34"34"0,33-34-16,-66 0 15,67 0-15,-34 0 16,33 0-1,1 0 1,-67 0 0,33 0-1,33 0-15,-32 0 16,-68 0 0,34 0-1,-34 33 1,100 1-16,-32-34 15,32 0-15,1 0 16,-1 0-16,1 0 47,0 0-47,-34 0 16,33 0-16,-66 0 15,67 0-15,-68 0 16,68 0-1,-1 67 17,-32-67-17,32 33 1,1-33-16,-34 33 31,0 1-15,34-34-16,-34 0 15,-33 0-15,-1 33 16,68-33-16,-34 0 16,34 0-16,-1 0 15,1 0 17,-1 0-1,-32 67-16,-1-67 1,0 67-16,33-67 16,1 0-16,0 0 15,-34 0 1,33 0-16,34 33 16,0 1 15,-33-34-16,-67 33-15,66 1 16,-33-1-16,34 0 16,-101-33-16,67 34 15,34-34 1,0 0 0,-1 0 46,-66 0-46,66 0-16,-66 33 15,0-33-15,-34 0 16,67 0 78,34 0-79,-67 0-15,66 0 16,1 0 0,-1 0-1,-32 0 16,-1 0 1,33 0-32,-32 0 15,-35 0-15,34 0 16,34 0 0,-67 0 62,33 34-63,33-34 1,-66 0-16,67 0 16,-1 0 30,1 0-46,-34 0 16,34 0-16,-68 0 16,68 0-16,-34 0 15,0 0 110,34 0-125,-67 0 16,-34 0 0</inkml:trace>
  <inkml:trace contextRef="#ctx0" brushRef="#br0" timeOffset="37051">4244 5214 0,'0'66'93,"0"-32"-93,0 66 16,0 0 0,0 34 15,0-101-31,0 1 16,-33-1-16,33 34 15,-34-33-15,1 66 16,0-100-16,33 67 15,0-34-15,-67 34 16,33 0 0,34-34-16,0 1 15,0-1 95,-33-66-95,66-134 1,1 167-16,-1-101 16,-33 68-1,0-67-15,0 66 16,0-66-16,34 66 15,-1 34-15,-33-133 16,0 99 15</inkml:trace>
  <inkml:trace contextRef="#ctx0" brushRef="#br0" timeOffset="151971">3676 5347 0,'0'-33'218,"0"-1"-202,0 1 0,67 0-16,-67-1 15,67-33-15,-34 67 16,34-67-16,-33 34 15,32 0-15,-32-1 16,33 1-16,-34 33 16,-33-34-16,0 1 15,134 33 48,-67 0-48,-34 0 1,67 0-16,34 0 16,-34 0-1,34 33-15,0-33 16,-101 0 62,0 34-62,-33-1-1,0 67 1,0-66 0,0 66-16,-33-33 15,0-67-15,-1 67 16,1 0-16,-1-67 15,1 67-15,-1-34 16,-32 0-16,-35 34 16,35-33-1,32-1-15,1-33 16,-1 33 0,1-33-16,66 0 62,68 0-62,66-33 16,33-34-16,101-100 15,-67 67-15,33 0 16,-66-1-16,-68 34 16,-133 34-1,-100 133 63,0-66-62,33-34-16,-33 67 16,-67-1-16,33 1 15,-66-33-15,99 33 16,-99-1-16,33 1 15,-67-33-15,100-1 16,67-33 0,34 0-1,-1 0-15,1 0 16,133-134 46,0 101-46,34 0 0,-67-34-16,33 0 15,-33 0-15,-34 67 16,1 0-16,-1 0 78,-33 33-78,34 34 16,-34-33-16,33 33 15,1-67-15,-1 133 16,-33 1 0,0-34-1,0-66 1,0-1-16,0 0 15,0 34-15,0-33 16,0 66-16,0-67 16,0 68-1,0-35-15,-67 68 16,67-100-16,-67 32 16,67-32-16,-67 33 15,67 33-15,-66 34 16,-1-34-16,0 67 15,0-67 1,-33 101-16,0-34 16,-1-33-16,68 33 15,-67-34-15,33 34 16,0-66-16,34 32 16,-1-32-16,34-68 46,0-133-14,0 66-17,0-32 1,0-1-16,0-34 16,67 1-16,33-33 15,34-35-15,-101 68 16,101-67-16,0 67 15,-34-34-15,0 34 16,-33-34-16,0 34 16,0 0-16,-34 100 15,1-67-15,-34 0 16,0 34 0,0-1-16,0 1 15,66 33 48,-66 100-32,-66 0-15,-1-33-16,-100 33 15,66 34-15,-32-67 16,32 33-16,-99 34 15,-1-34-15,1 34 16,66-67-16,67 33 16,34-100-16,33 33 15,0-100 48,0-33-48,0 0 1,67-34-16,33-33 0,0-33 16,1 32-16,-35 35 15,35-1 1,-1 0-16,-67 1 16,34 66-16,0 0 15,0 34-15,-67-1 16,0 1-1,0 133 48,0 0-63,0-33 16,-100 67-16,66-34 15,-33 0-15,34-33 16,-34 33-16,34-66 15,33 33-15,0-34 16,0 34 0,0-134 46,100-67-62,-33 34 16,0 0-1,33 33-15,34-100 16,-34 0-16,0 67 16,-67 66-16,-33 134 62,0-33-46,0 34-16,-66 66 15,32-34-15,-66 34 16,33-33-16,-33 67 16,0-34-16,-1 0 15,34-67-15,-66 34 16,99-67-16,1-67 16,0 33-16,33-66 62,33-34-46,0 33-1,-33-66-15,101 0 16,-35 0 0,-66 66-16,34-66 15,-1 33-15,-33 34 16,0-34-1,0 0 79,34-33-78,33 33-16,-1 0 15,1 0-15,34-33 16,-101 33-16,100-67 16,-33 1-16,33-1 15,0 34-15,-33 0 16,-34 33-16,34-34 16,-33 68-16,33-34 15,-67 34-15,33-1 16,-33 1 15,100 33-15,-66 0-1,32 0-15,35 0 16,-1 0-16,67 0 16,-67 0-1,34 0-15,-34 0 16,1 33-16,66-33 15,-34 0-15,34 34 16,-33-34-16,33 33 16,-100-33-1,-33 0 1,32 0-16,1 0 16,-33 0-16,66 0 15,-67 0 1,101 0 31,-67 0-47,33 34 15,-66-34 1,32 0-16,-32 0 16,99 33-16,-32-33 15,-68 0 1,-33 33 62,0 1-62,34-101 109,-1 67-125,-33-67 15,0 34-15,67-68 16,0 35-1,-67 32-15,33 1 16,1-1-16,32 1 16,-32-34-16,-1 0 15,1 67-15,-1-33 16,0 33 46,1 100-46,-1-66-16,-33 32 16,0 1-1,34 0-15,-1 33 16,-33-33 0,0-33-16,0 32 15,0 1 1,0-33-1,0 66-15,0-67 16,0 34-16,-67-33 16,67-1-16,0 34 31,0 0-15,-67 0 15,67-34-16,-33 34-15,0 0 16,-1-34 0,34 34-16,0 0 15,0-34 1,-67 34 0,67-34 15,-33 1-16,0-1 1,-1 1-16,34-1 16,-33 1-16,-1-34 15,1 66-15,-1-32 16,34-1-16,0 1 16,0-68 77,0 1-77,0-34-16,34 0 16,-34 0-1,67 0 1,0 34-16,-67 0 15,0-1-15,66 1 16,-66-1-16,34 1 31,-34 0-31,0-1 16,0 1 15,0-1-15,0-33-1,0-66 1,0 32 0,33 35-1,-33 32 1,0-66-16,0 67 16,0-34-1,0 33-15,0 1 16,0-34 124,0 100-46,0 101-78,0 0 15,0-1-15,0-99-16,0 66 15,0-66 1,0 66-16,0-67 16,0 1-16,0-1 15,0 1-15,0-1 47,0 67-31,0-33 15,0 0-15,0 0 15,-33 0 31,-1-67-62,34 33 47,0 0 63,34-33-110,-1 34 15,1-34-15,32 0 16,-66 33 15,34-33 32,-1 0-48,1 0 79,-1 0-94,1 0 16,-1 0 46,34-33-46,-34-1-1,1 1-15,-1 33 125,34 0-93,-34 0-32,101 0 31,-101 33-31,1-33 15,-34 34 48,0-1-63,67-33 16,-67 67-1,0 0 1,0-34-1,0 1-15,-34-1 16,1 1 15,-1-1-31,1-33 32,0 0-1,-34 0 47,33 33-62,1-33 280,33-33-233,0 0-63,-67-1 16,67 1-1,0-34 32,0 34-47,-33-34 16,33 33 31,0 1-47,0-1 15,0 1 1,-34 0-1,1 33 1,33-34-16,0 1 16,0-1-1,0 1 1,0-1 15,0 1-15,0 0 15,0-1-15,0-33-1,0 34 17,0 0-32,-67-1 15,67 1 16,0-1-15,0 1 15,0-1-31,0 1 16,0-34 15,0 34-15,0-34-1,0 33-15,0 1 16,33 0-16,-33-1 16,34-33-1,-1 67-15,-33-66 16,0 32-16,0-33 16,0 34-1,0-1-15,67 1 16,-67 0-1,0-34 17,34 67-32,-34-67 15,33 67 1,0-67 0,34 34-1,-67-1 1,67 1-1,0-1 32,-67 1-47,33 33 16,34-33 0,-67-1-16,67 34 15,-34 0-15,34 0 63,67 0-48,-34 0 1,-66 0-16,-1 0 16,0 0-16,34 0 15,67 0 95,-67 0-110,0 0 15,66 0-15,34 0 16,1 34-16,-68-34 15,-67 0-15,34 0 16,0 0 0,-34 0 62,1 66-63,-1-66 1,34 0 0,-34 0-1,1 0 1,33 0 0,-34 0-16,34 0 15,0 0 16,-67 34-31,67-34 32,0 0 46,-34 0-78,34 33 15,-67 1-15,100-34 16,-33 0-16,33 0 16,0 0-16,1 0 15,-68 33-15,-33 0 16,100-33-16,-66 0 16,-1 0-16,34 0 218,-34 0-140,-33-33-62,34 33 15,-1 0-31,34 0 16,-67 33 125,-33 34-79,-1-67-46,1 0-1,-34 34 1,34-1-16,33 1 16,-34-34-16,1 0 15,-34 0 1,0 66-1,34 1 1,-1-67 0,-33 0-1,1 34-15,32-34 16,-33 0 0,34 0-1,-1 0 1,1 0-1,0 0 17,-1 0-32,-66 0 15,67 0-15,-34 0 16,33 0-16,-66 0 16,67 0-16,-1 0 15,-33 0 1,0-34 31,67 1-32,-66-1 1,32 1-16,-33 33 0,-66 0 31,66-67-15,33 67-1,-32 0-15,66-33 47,-34 33-31,-33 0 0,34 0-1,-34 0-15,-33 0 16,66 0-16,-32 0 15,32 0-15,-66 0 16,66 0-16,1 0 63,0 0-48,-1 0-15,-33 0 16,34 0-16,-1-34 94,34 1-94,0-34 31,0 34-16,34-1 1,-1 34-16,34 0 16,33 0-16,1 0 15,-1 0-15,-67 0 16,68 0-16,-68 0 16,34 0 46,-34 0-46,1 0-16,-1 0 93,1 0 64,-34 34-157,66 32 15,-66-32-15,67-34 16,-33 33-16,99 1 16,-99-34-16,-1 0 15,1 0 63,66 33-62,-67-33 0,34 0-1,33 0-15,34 34 16,-67-34-1,-34 0 1,-33-34 140,-33 34-124,-34-67-17,34 67 1,-101-33-16,67-1 15,67 1 1,-100 0 0,66-1-16,1 34 15,0 0 1,-101-67-16,67 34 16,0 0-1,0-1-15,-33 1 16,67-1-16,-34 34 15,-33-33-15,-67-34 16,33 34 0,100 33-16,-32 0 15,32-34-15,-66 34 16,33-67 0,34 67-16,-34 0 15,-67 0 1,67 0-1,34 0 1,-67 0-16,66 0 16,-33 0-16,34 0 15,-34 0-15,34 0 16,-34 0-16,33 0 62,1 0-46,-101 0-16,134 34 16,-100-1-16,-34 1 15,101-34 1,-1 0 0,1 0-1,33 33 1,-33-33-1,-1 0-15,-33 0 16,34 0-16,33 33 16,-33-33-1,-68 0 1,34 0 0,34 0-1,-34 0 1,34 0 46,-68 0-30,-32 0-17,33 0-15,-34 0 16,67 0-1,34 0-15,-1 0 250,1 0-250,-34 0 16,33 0-16,-66 34 16,-33-34-1,66 0 1,33 0 0,-33 0-16,1 0 15,-1 0 16,33 0-15,1 0-16,-1 0 16,-32 0-16,32-34 15,-66 34-15,67 0 16,-68 0-16,68 0 16,-34 0-1,34 0-15,-1 0 16,1 0-16,-68 0 109,68 0-109,-34 0 16,67 34-16,-33-34 109,-1 0-62,1-34-47,-34-32 31,0-1 1,34 67-32,-34-67 15,34 67 16,-1-34-31,34 1 16,-67 33-16,67-33 16,-67 33-1,-33 0 17,67-34-32,-1 34 15,-66-33 1,67 33-16,-101-34 15,134 1 1,-67 33-16,34 0 16,-34 0-16,33 0 15,-99 0-15,-1 0 32,0 0-1,34-67-31,67 67 15,-68 0-15,68 0 16,-34 0 0,34 0-1,-1-33 1,1 33-16,-34 0 16,-33 0-1,-34 0 1,67 0-1,34 0-15,-34 0 16,-67 0 0,34 0-1,33 0 1,-33 0 0,33 33-1,34 1-15,-68-34 16,68 0-16,-34 0 15,-33 0 1,33 66 15,34-66-31,-34 0 16,-67 0 0,101 0-1,-1 0-15,1 0 16,-34 0-16,34 0 15,33-33-15,-67 33 16,33 0 0,1 0-16,0 0 31,-1-67-31,-33 34 16,-33 33-1,67-34 1</inkml:trace>
  <inkml:trace contextRef="#ctx0" brushRef="#br0" timeOffset="160496">568 4545 0,'-33'-33'187,"-1"33"-171,34-34-1,34 34 110,66 0-93,34 0-17,-68 0-15,1 0 16,-33 0 15,-1 0-15,67 0-1,-100 34 1,34-34-16,-1 0 31,1 0-31,32 0 31,-32 0-31,66 67 16,-66-67 0,-1 0-16,0 0 15,1 0 1,-1 66-16,1-66 16,32 0-1,68 0 16,-67 67-31,-34-67 16,34 34 0,34-34-1,-101 33 1,0 1-16,100-34 16,-67 0-16,1 0 15,99 0 16,-66 0-15,-33 0 0,66 0-16,-67 0 15,34 0-15,-33 0 16,-1 0 0,0 0 15,101-67 16,-101 67-47,34 0 15,0-34-15,0 34 16,33-33 0,34 33-1,-34 0 1,-33 0-1,-34 0 17,1 0-32,66 0 47,-66 0-32,32 0-15,1 0 16,0 0-1,-33 0-15,32 0 16,1 0-16,-67 33 16,34-33 46,32 0-46,1 0-1,-33 0 1,33 0-16,66 34 16,-99-34-1,33 0 63,-34 0-78,34 0 16,0 0 0,-34 0-16,34 0 15,0 0 1,-34 0-16,67 0 62,-66 0-46,33 0-16,0 0 16,-1 0-1,-32 0-15,-1 0 16,1 0 93,32 0-62,-32 0-31,33 0-1,0 0 1,-34 0-16,34 0 16,0 0-1,-34 0 17,1 0-17,-1 0 1,0 0-1,1 0 17,33 0-17,-34 0 1,34 0-16,0 0 31,-34 0 94,67 0-109,-66 0-16,33 0 15,33 0 1,-67 0-16,34 0 16,0 0 62,-34 0-63,34 0-15,0 0 16,-33 0 0,32 0-16,-32 0 109,33-34-109,-34 1 16,-33-1-1,34 34 1,-1 0 0,0 0 15,34 0 31,33 0-30,-66-66-32,66 66 15,-66 0 1,-1 0 109,67-34-110,-66 34 1,33 0 0,-34-33 15,0 33-31,1 0 62,-1 0-62,34 0 32,-34 0-17,1 0-15,-1 0 16,1 0 0,-1 0 62,1 0-63,-1 0-15,34 0 16,-34 0-16,101 0 16,-67 0-1,-34 0-15,1 0 16,32-67 93,-32 67-93,33 0-1,-34 0 1,1 0-16,-1 0 16,0 0-1,1 0-15,-1 0 47,1 0 63,66 0-95,-67 0 1,34 0-16,-33 0 15,66 0-15,-67 0 16,1 0 187,-1 0-187,1 67-16,32-67 15,35 67 1,-68-67 0,1 66-16,-1-32 15,0-34 1,1 0-16,-34 33 156,0 1-140,33-34-1,1 0 1,32 0-16,-32 67 16,33-67-1,-34 0 1,-133-34 234,0 34-250,33 0 16,-33-67-1,66 67-15,-33 0 16,0-33-16,-66-1 15,99 1 1,-33 0-16,-66-1 16,-1 34 15,0-33-15,101 33-16,-34 0 15,34 0 63,-1 0-62,-33 0-16,1 0 31,66 33 266,0 1-281,33-34 15,34 33-15,33 0-1,-33 34-15,-34-67 16,34 0-16,-33 0 31,-34 34-31,33-34 16,34 0 15,0 33-31,-34 1 16,67-34-16,-66 0 15,66 0-15,-66 0 16,32 0-16,1 0 31,-33 0-31,-1 0 16,1 0 62,32 0-78,-32 0 15,33 0-15,-34 0 16,0 0 0,1 0-16,-1 0 125,34 0-110,0 0 1,-34 0 0,1 0-16,-1 0 15,34 0-15,-33 0 125,-1 0-109,0 0 15,1 0 141,33 0-125,66 0-32,1 66 17,-101-66-32,1 0 15,-1 34 1,101 33 171,-67-67-171,0 66-16,-1-32 16,-32-34-16,33 0 15,0 33-15,33-33 16,-67 34 0,-33-1-16,101-33 15,-35 34-15,-32-34 16,33 0-1,66 0 1,-99 0-16,-1 0 16,1 0-16,66 0 15,-33 0 1,-34 0-16,1 0 16,-1 0-16,-33-34 15,0 1 1,33 33 15,1 0-31,66 0 16,-33-34-16,0 34 15,-34 0-15,34 0 16,-34 0 0,1 0-16,-34-33 15,33 33 1,1 0-1,66 0 17,-67 0-32,1 0 15,33 0 79,-1-34-94,68 34 16,-100 0-16,32 0 15,-32 0-15,66 0 16,-66 0-16,66 0 234,0 0-234,-67 0 16,34 0-16,-33 0 16,66 0-1,-67 0-15,1 0 16,-1 0-1,34 0 189,-33 0-173,-1 0-31,34 0 31,0 0 0,-34 0-31,0 0 16,1 0 187,-1 0-187,1 0-1,-34-33 17,33 33 46</inkml:trace>
  <inkml:trace contextRef="#ctx0" brushRef="#br0" timeOffset="175010">11430 5615 0,'-34'33'94,"-32"-33"-78,32 0-16,-66 0 15,33 0 1,34-33-16,-34 33 16,33 0 46,-32 0-46,-35 0-1,1 0-15,0 0 16,-1 0 0,68 0-16,-34 0 15,34 0-15,-34 0 63,0 0-32,-67 0-31,101 0 16,-67 0-1,66 33-15,34 0 16,-33-33-16,-1 0 15,1 0 1,-101 0 0,101 0-1,-34 0-15,34 0 16,-34 0-16,33 0 16,1 0-1,-67 0 1,66 0-1,34-33-15,-133 0 16,32 33-16,35-34 16,-35 34-16,68 0 15,-1 0 1,-66-33 62,33 33-62,34 0-16,-34 0 15,-33 0 1,0-34 0,66 34-16,-66 0 15,66 0 1,1 0-1,-34 0 17,34 0-17,-34 0-15,-67 0 16,1 0 0,-1 0-1,100 0-15,1 0 78,0 0-78,-68 0 16,34 0 0,34 0-1,-34 0-15,-33 0 16,133 0 296,1 0-312,33 0 16,66 0 0,1 0-1,-34 0 1,-33 0-1,33 0 1,-66 0-16,66 0 16,-33 0-1,-34 0-15,34 0 16,-33 34-16,99-34 109,-99 0-109,66 0 16,-33 33-16,33 1 16,-67-34-16,34 0 15,0 33 1,-33-33-16,32 0 15,1 33 1,-67 1 0,134-1-16,0 1 31,-68-34-31,-32 0 16,33 0-16,0 33 15,-34 1 1,0-34-16,1 0 15,33 0 17,0 33-17,33-33-15,-33 33 16,-34-33 0,34 0-1,-34 34-15,1-34 16,33 33-1,-1 1 1,-32-34 0,33 0-1,-34 33 17,1-33-17,-1 34-15,0-34 16,1 33-16,-1-33 15,34 33-15,-34-33 16,34 34-16,-67-1 16,67-33-16,-33 0 109,-1 0-93,67 0-1,-100 34-15,67-34 16,-33 0 0,32 0-16,-32 0 62,-1 33-46,1-33 15,32 0-15,-32 0-1,33 0 1,0 0-1,-34 0 173,0 0-141,1 0-32,-1 0 1,34 0 15,-33 0-15,-1 67 312,-33-34-281,-67 1-16,-33-34 0,66 0-31,-32 0 16,32 33-16,1-33 31,-1 0-31,-99 0 78,32 0-62,35 0 0,-68 0 156,34 0-157,66 0-15,1 0 16,-1 0-16,-33 0 15,1-33 17,-1 33-1,33 0 0,1-34-31,-101 1 16,134-1-1,-33 34-15,-34 0 16,34 0 15,-1 0-31,-33 0 47,34 0-47,-1 0 16,-32 0-1,32 0-15,-33 0 16,34 0 0,0 0-16,-1 0 156,1-66-140,-1 32-16,34 1 15,0-1 1,0-32-1,0 32 1,34 1-16,-1-1 16,-33 1-16,67-1 15,0 1 1,-34 33-16,67 0 16,-66 0-16,100 0 46,-34 0-30,0 0 0,34 0-16,-67 0 15,-34 0 1,0 0 187,1 0 0,-68 67-156,1-67-47,-67 0 16,-34 0-16,-100 33 15,67 1-15,33-34 16,68 0 0,32 33-16,34 1 15,-100-34-15,66 0 16,-66 0-16,67 0 15,-1 0 1,-33 0 0,1 0-1,32 0 1,-33 0 0,1 0-1,32 0 95,34-34-95,0-33 1,0 0 15,67 67-31,0-33 16,100 0-16,0-1 15,34 34-15,-1-33 16,-66-1-16,-34 34 16,-33 0 296,-67 34-281,0-1-31,0 1 32,0-1-32,-34-33 15,-32 33-15,66 1 16,-134-1-16,0 1 15,101-1 1,-1 1-16,1-34 16,0 33-16,-34 0 31,-34 1-31,101-1 16,-133-33-16,66 0 15,33 0 1,-32 34-16,66-1 15,-67-33 110,-67 0-125,101 67 16,-101-67-16,67 0 16,34 0 15,-34 0 78,0 0-93,34-34 0,-1 34-1,1 0-15,33-66 16,-67 66-16,0-67 15,0 0 1,0 67 0,34 0 31,-67 0-16,66 0-31,-66 0 15,67 0 1,33 33 312,0 1-328,0 33 16,0 66-1,0-66 1,0-33 0,0 32-16,0-32 31,0-1 47,0 34-62,0 67-1,0-67 17,0-34-32,0 34 15,0 0 1,0 66 109,-34-133-125,34 67 15,0-33 1,-33 66-16,-1-100 16,34 33-16,0 34 31,0 0-15,0 0 15,0-34-31,0 1 15,-66 33 1,66-1 0,0 1-1,-67-67-15,33 67 16,34-33 0,-33 32-16,-34-32 15,34-34-15,-34 67 16,33-34-16,-33-33 15,-33 33-15,-67 1 16,33 33-16,-66 0 16,-1-34-16,-66 0 15,100-33-15,-134 34 16,101-1-16,-34 1 16,200-34-16,-66 0 15,67 0-15,-68 0 16,68 0-1,-67 0-15,-34 0 16,34 0-16,33 0 16,-67 0-1,-100 0-15,67 0 16,-67 0-16,67 0 16,-67 0-16,100 0 15,1 0-15,99 0 16,-33 0-16,101 0 140,66 0-124,0 0 0,34 0-16,-101 0 15,101 0-15,67 0 16,66 33-16,0-33 16,68 0-16,-1 34 15,-33-34 1,-67 0-16,33 0 15,-33 0-15,-67 0 16,-134 0-16,68 0 16,32 0-16,68 0 15,-34 0-15,100 0 16,-33 33-16,34 0 16,-34 1-16,-67-34 15,-134 0-15,67 0 16,1 0-1,32 0 1,-66 0 47,33 0-48,1 0 1,32 0-16,101 0 15,-33 0-15,66 0 16,-33 0-16,0 0 16,-100 0-16,-101 0 15,1 0-15,-1-34 47,-33 1-31,67 33-1,0 0-15,-34 0 16,34 0 0,0-33 187,-34-1-188,1 1-15,-1 33 16,67-34-16,-100 1 16,134-1-16,0 1 15,33 33 1,-134-33-16,-33-1 172,34 34-157,-34-33 1,0-1 0,33 34-16,-33-67 31,67 67-15,0-33-16,-101 33 281,1 0-281,-34 0 15,34 0-15,-34 0 16,67 33 15,0-66 79,0 0-95,0-1 1,67 34 0,0-67-1,33 34 1,-33 0-16,33 33 15,-33-67 1,-34 67 0,-33-34-16,34 1 15,-34-1 1,66 34 0,68 0-16,-100-66 15,32 32 1,-66 101 124,-66 0-124,32-34 0,-66 1-16,66-1 15,-32 1-15,32-34 16,-66 0 62,0 0-62,66 0-16,-33 0 15,34 0-15,-34 0 16,34 0-16,-34 0 16,0 33-1,-67-33 16,1 0-15,32 0 0,68 0-16,-34 33 15,34-33 1,-1 0-16,-33 67 16,67-100 77,0-34-77,34-33-16,33 66 16,33-33-16,0 34 15,101-67-15,-68-1 16,101 35-16,-66-1 15,-35 33-15,-99 1 16,-34 0 156,33 33-156,0 0-1,-33 33 32,0 0 0,0 1-31,0 99-1,-66-99 1,-68 33-16,34-34 15,33 1-15,-33 32 16,66-66-16,1 0 16,-34 0-16,33 0 62,-32 0-62,-35 0 16,68 0-16,-67 34 15,-1-34 1,35 33 0,32-33-16,-33 0 15,0 0 1,34 0 0,-34 0-16,-33 34 15,67-34-15,-1 0 16,1 0-1,133 0 79,34 0-94,-1 0 16,1 0-16,0 0 15,33-34-15,-67 34 16,-33 0 0,-34 0-1,34 0 48,33 34-48,-66-34-15,33 0 16,0 33-16,33 1 31,-67-34-31,34 33 16,0 0 0,-67 1 30,0-1 1,0 1-47,67-34 78,-34 0-78,1 0 16,-34 66-16,0 1 47,66-67-31,-66 34-1,0 33 126,0-1-110,0-32-31,0-1 16,0 34 15,0 0 47,-33-34-47,0-33 1,-1 0-17,34 34-15,0-1 31,-67-33-15,34 0-16,-1 0 16,1 0-16,-67 0 15,66 67 1,1-67-16,0 0 16,-1 0-1,1 0-15,-34 33 16,-33-33-1,33 34 1,33-34-16,1 0 16,-34 0 46,67-34-46,0 1-1,0-34-15,0 0 16,0-33 0,0 67-1,100-34-15,-66 33 16,-1-32-16,-33 32 16,0 1-1,34 33 16,-1 33-15,-66 1-16,-68-34 31,-99 33-31,66 0 16,-167 1 0,-33-1-16,-67 34 15,100 0-15,0 0 16,168-67-16,99 0 15,1 0-15,33 67 32</inkml:trace>
  <inkml:trace contextRef="#ctx0" brushRef="#br2" timeOffset="54528.479">16042 5046 625,'-67'0'47,"34"0"0,-1 34-47,34-1 16,-33-33 15,-1 0-31,-32 0 31,32 0 16,1 0 16,-34 0-48,0 0 1,34 0 0,-1 0-16,1 0 15,-34 0 1,34 0 62,-1 0-78,1 0 31,-1 0-31,-33 0 16,34 0 15,0 0-31,-1 0 31,1 0-31,-1 0 16,1 0 0,-1 0 30,-32 0-30,32 0-16,1 0 16,-34 0 124,34 0-140,-68 0 16,68 0-16,-34 0 109,0 34-93,34-34-16,-34 0 16,0 0-1,34 0-15,-1 0 94,1 33-78,-34-33-1,-67 0 1,101 0 62,-34 34-62,67-1-1,-100-33-15,-34 0 16,101 0-1,-68 0-15,68 0 16,-34 67 62,-67-67-47,68 0-15,32 0 0,34 67-16,-33-67 15,-1 0 48,1 0-48,-1 0 1,-66 0-16,67 0 16,-1 0-1,1 0-15,0 0 32,-1 67-1,-66-67-16,66 0 1,-32 0-16,32 0 16,-33 0-16,0 33 15,34-33 1,-34 0-16,0 33 31,67 1-15,-33-34-16,-34 0 31,-67 0-31,68 33 16,32-33-1,-66 0-15,66 0 16,1 34 0,0-34 30,-1 0-14,-33 33-32,34-33 15,0 0 1,33 33 15,-34-33 16,1 34-31,-34-1-1,0 1-15,67-1 16,-100-33-16,66 0 16,1 0-16,-34 34 46,67-1-46,-100 0 16,66-33 0,-66 34-16,67-1 15,-1-33 1,1 0-16,33 34 31,0-1-31,-67-33 31,34 0-31,-1 0 16,1 67 31,-34-34-16,0-33-15,34 0-16,33 34 15,-34-34-15,1 33 47,-1-33-31,-32 34 0,32-1-16,1-33 15,-1 0-15,1 0 16,-34 0 62,34 0-47,-1 0-31,1 0 110,-1 33-95,34 1-15,-67-1 16,1-33-1,-1 0 110,33 0-125,-66 0 16,67 0-16,-1 0 16,1 34-1,33-1-15,-67-33 94,0 0-78,34 0-16,-34 0 15,33 0 1,1 0 78,-67 0-79,0 0-15,66 0 16,-66-33 0,33 33 109,34 0-110,-1 0-15,1 0 281,-1 0-265,1 0 0,-101 0-16,101 0 47,-1 0-32,1 0 173,0 0-173,33 33 267,0 1-251,0 32 16,-67 1-32,67-33 1,0-1 0,-34 1 30,34-1-14,-33 0-17,-1-33 1,34 67-16,-66 0 16,32-34 15,1 34-16,-1-67-15,34 67 172,0-33 0,0-1-109,0 0-1,0 1-46,0-1 31,-67 1-47,67-1 31,0 1-15,0-1 30,0 0-46,0 1 32,-33-34-32,33 67 31,0-34 31,0 0-62,0 1 79,0-1-79,0 34 15,0-33-15,0-1 31,0 0-31,-33-33 79,33-33-48,-34 33-16,34-33 17,0-1-32,0 1 31,0-1-15,0 1-1,-33-1 1,-1 34-1,34-66 1,0-1 15,101-67-15,-101 101 0,66-34-16,1 33 15,0-32-15,-33 32 16,-1-33-1,0 67-15,1-67 16,-1 67 47,1-33 218,-1 0-266,-33-1-15,67 1 16,-67-1-16,0 1 16,67 0-16,-67-1 15,67 1-15,-34-34 16,0 67 0,-33-67-1,0 34 63,34-1-62,-1 1 0,-33-34 15,0 33-31,34-32 15,-1 66 1,-33 33 125,0 0-141,0 34 15,0 0 17,0-33-17,0-1 1,0 34-1,0 0 1,-33 0-16,33-1 16,-67-66-1,33 67 1,1 0-16,-67 0 16,100-34-16,-67 34 15,0-33-15,67-1 16,-67 0-1,34-33 1,-1 67 0,1-33-16,0-1 15,-34 1 1,-34-1-16,68 34 16,-34 0-16,34-67 15,-1 0-15,34 33 16,-33 0-16,0 1 15,33-1 1,-34 1 0,1-1-1,33 1 1,-34-34-16,1 0 16,33 66 15,0-32-16,0-1 1,-67 1 0,67-1 15,0 34-15,33-67-16,1 33 15,33-33 16,-34 0-31,67 0 16,-66 0-16,33 0 16,66 0-1,-32 0 1,-68 0-16,34 0 16,-34 0-16,34 0 15,-33 0-15,66 0 16,0 0-16,0 0 15,34 0 1,0 0 125,-67 0-141,33 0 15,33 0-15,-32 0 16,32 0-16,-99 0 16,33 0-16,-34 0 15,1 0 1,32 0 15,-32 0-31,33 0 16,-1 0-1,1 0 17,-33-33-17,-1 33 1,34 0 15,0-33 16,-34-1-31,34 34-16,33 0 15,-66-33-15,66 33 16,-67 0-16,1-34 47,-1 34-32,34 0-15,-33 0 16,-1 0-16,0 0 16,-33-33 46,34-1-31,-1 1-31,-133 66 203,0 34-187,-1-67-16,-32 0 16,-101 34-16,0 33 15,-33-34-15,66 34 16,-33 0-16,0-1 16,100 1-16,101-33 15,0-34 79,-1 0-78,34-34-16,0 1 15,34-34-15,66 34 16,-67-1-16,34 1 15,33-1-15,34 1 16,0 0-16,33-1 16,-100 34-1,-34 0-15,34 0 16,33 0 0,34 0-16,33 0 15,0 0-15,-33 0 16,-134 34-16,33-34 15,1 0 173,32 33-172,-32 0-1,66-33-15,34 67 16,-67-67-16,33 0 15,-33 0 1,-34 0 0,1 0 77,-1 0-93,34 0 16,33 0-16,-100 34 16,67-1-16,-34-33 15,34 33-15,-33 1 16,33-34 0,-34 0-16,34 0 15,-67 33 1,0 1 93,-34-1-78,1-33-31,-34 34 16,67-1-16,-100-33 16,-34 0-1,34 0-15,-34 0 16,34 0-16,-34 0 16,101 0-16,-34-33 15,0-1 1,34 34-16,-34-33 15,-33-1-15,-1 34 16,-32-67 0,32 34-16,-32 33 15,-68-33-15,1-1 16,33 34-16,66-33 16,68 33-16,-1 0 46,1 0-30,0 33-16,33 1 16,-67-34-16,33 0 15,1 0-15,0 0 16,33-67 93,33 33-109,0 1 16,68 33 0,166-33-16,-33-1 15,167 34-15,-67 0 16,34 0-16,-134 0 15,-101 0 1,-133 34 62,-33-1-62,0 0-16,-101 1 15,0-34-15,-33 0 16,33 33-16,-99-33 16,32 0-16,-66 0 15,33 0-15,-34 0 16,34 0-16,0 0 16,67 0-16,34 0 15,99 0-15,-33 0 16,34 0-1,33-33-15,-33 33 79,66 0 30,67 0-109,0 0 16,-33 0-1,-33 0 1,33 0-16,-34 0 15,101 0-15,-34 0 16,34 33-16,-34 1 16,67 32-16,-67-66 15,67 67 1,0-33-16,67-1 16,-100 1-16,100-1 15,-201-33-15,34 33 16,-33-33-16,-34-33 94,0 0-63,0-1-16,0 1 1,67-1 0,33 34-1,-67 0-15,1 0 16,-1 0 62,67 0-47,-66 0-15,33 0-16,-1 0 16,-32 0-1,-1-33 79,1 33-78,-34-34-1,0 1 1,0 0 78,0-1-63,0 1-16,0-1 1,33 1 0,-33 0 15,34 33 0,-34-34-31,66 1 16,-32-1-16,-1 34 15,68-33-15,-35-1 16,-32 1-16,-1 0 16,1-34-1,-1 33-15,-33 1 125,-33 33 78,-34 67-187,33-67-16,-32 0 16,-68 33-1,34-33-15,-34 67 16,100-67 0,1 0 15,-101 0-16,68 67 1,32-67-16,-66 0 16,66 0-1,1 0 1,33-34 62,0 1-78,0-34 16,0 0-1,67 0 1,0 1 0,0 66-1,-34 0 1,34 0-16,66 0 15,-133-67 1,67 67 0,-33 0-1,66 0-15,-67 0 16,68 0-16,32 0 16,-99 0 30,-1 0 17,1 0-16,32 0-16,1 0-15,-33 0-16,-1 0 15,34 33 79,-67 1-78,0-1-16,67 101 31,-67-67-15,0-1-1,0-32 1,0-1-16,0 1 15,0-1-15,0 1 16,0-1 0,0 0 15,0 1-15,-34-34-1,1 33 1,0-33-16,33 34 78,-67-1-47,33-33-15,1 67-16,-1-34 15,-66 1-15,67-1 16,-34 1-16,0-1 16,34-33-16,-34 33 15,33 1-15,1-34 16,33 33 0,-67 34-1,67-33 1,-33-34-1,33 33 1,0 0 0,-34-33-16,34-33 62,101-34-62,-35 34 16,1-1-16,0 1 15,33-1-15,1 1 16,-35 0 0,-32-1 62,-1 34-78,1 0 15,-1 0 1,1 0-16,-1 0 16,0 0 46,-33 34-46,0-1-1,0 0-15,0 1 16,-33-1 0,-34 34-1,34-33-15,-1-1 16,1-33 0,-1 33-16,1-33 15,-67 0 16,66 34-31,34-1 16,-33-33-16,0 0 16,-34 0-1,33 0 1,-33 0 0,-33-33-1,0 33 1,33-34-16,34 34 15,-68-33 1,68 0-16,-34 33 16,-33 0-1,66 0-15,-32 0 16,-68 0 0,100 0-16,-66 0 15,67 0-15,-67 0 16,-1 0-16,-32 0 15,99 0-15,-33 0 16,34 0-16,-34 0 16,34 0-16,-1 0 15,1 0-15,-1 0 16,1 0 15,33 33-15,-67-33-1,67 33-15,0-99 79,67-1-64,33 0-15,0 0 16,101 34-16,0-34 15,-68 33 1,34 1-16,-167-1 31,34 34 16,-1 0-31,-33 67-1,0-33-15,-33-1 16,-68-33-16,35 0 16,-101 67-16,133-34 15,-66-33-15,66 0 16,-32 34-16,-1-1 16,-34-33-16,1 34 15,33-34-15,34 0 16,0 0-1,-1 0 79,34-34-94,34 1 16,-34-1-1,66 1-15,35-67 16,-68 100-16,-33-34 31,0 1 16,0 66-31,0 34-1,0 0-15,-33-67 16,33 67 0,-34 0-16,34-34 31,0 1-31,-33-1 62,-67-33-46,66 0 0,-33 0-1</inkml:trace>
  <inkml:trace contextRef="#ctx0" brushRef="#br3" timeOffset="-95177.73">21891 7486 0,'0'-33'172,"100"33"-110,-67 0-46,68 0-16,-35 0 15,-32 0 1,33 0-16,0 0 31,-34 0-31,67 0 16,-66 33-16,66-33 16,34 0-1,-68 0 1,-32 0-16,33 0 15,-34 0 1,67 0-16,1 0 16,-68 0-16,34 0 15,33 0 1,-66 0-16,32 0 16,1 0-1,-33 0-15,-1 0 63,1 0-1,-68 0 251,34-33-298,-67 33 1,0-67-16,1 67 31,32-33-15,34-1-1,-33 34-15,-1-33 16,-66-1 0,67 34-1,-1 0 1,1 0 15,-34-33-15,0-1-1,34 1 1,-34 33-16,33 0 16,1 0-1,0 0 17,-1 0-32,-33 0 93,34 0-93,-34 0 16,34 0 15,-1 0 0,1 0 1,-1 0-32,-32 0 15,-1 0 1,33 0 0,1 33-16,-1-33 15,34 34 48,-33-34-32,0 0-15,-1 0-16,1 0 15,33 33 141,0 1-140,-67-34-16,33 0 31,1 0-15,-101 67 15,34-67-15,-34 0-1,68 0 1,66 33 78,-34-33-47,1 0-32,-1 0 173,34 33-157,-33-33 172,-1 0 344,101 0-94,0 0-422,-33 0-31,32 34 16,1-34 0,-33 0-16,-1 33 62,1-33-62,99 0 47,-66 0-31,-34 0-1,34 0-15,-33 34 32,-1-34-32,101 0 125,-134 33-110,134-33-15,-101 0 16,67 100-16,-33-100 31,0 0 32,-34 0-48,1 0 16,33 0 1,-34 0-1,0 0-15,1 0-1,-1 0-15,1 0 16,-1 0-1,1 0 1,32-33 109,-32 33-16,66 0-109,-67-67 16,1 67 0,-1 0-1,1 0-15,-1 0 47,1 0-31,-34 33 328,-34-33-298,-33 0-30,-33 0 0,67 0-16,-68 0 15,68 0-15,-34-33 16,-67 33 0,134-33-16,-66 33 15,32 0 1,-66 0-16,66 0 15,1-34 1,0 1-16,-34 33 47,33 0-31,1 0-16,0 0 15,-1 0-15,1 0 16,-1 0 46,1 0-46,-34 0 0,0 0-1,0 0 48,34 0-48,-1 0 1,-32 33 0,32-33 15,1 0-16,-1 34 1,1-34-16,-34 33 31,0-33 1,34 67-1,-67-34-16,66 1 1,-33-34-16,67 33 141,0-66 15,0-1-156,0 1 62,0-1-62,0 1 47,0 0-31</inkml:trace>
  <inkml:trace contextRef="#ctx0" brushRef="#br3" timeOffset="-85294.73">22760 8623 0,'0'33'0,"0"0"31,-34-33 1,-33 0-17,0 0 1,34 0-1,-67 0-15,0 0 16,66 0-16,-33 0 16,-66 34-1,-1-34 1,67 0 15,0 0 0,34 0-31,-67 0 16,66 0-16,-33 0 31,34 0-15,-1 0-16,-32 0 16,32 0-1,1 0 1,-34 0 62,33 0-31,1 0-32,0 0 1,-1 0-16,-33 0 16,67 33-16,-66-33 15,32 0 1,-33 0 0,-33 0-1,33 34 79,67-1-94,-33-33 16,-1 0-1,1 0 235,33-33-250,0-1 31,0 1-15,33-34 15,34 34-15,-67-1 0,34 34-16,32 0 31,68 0-16,-67 0 1,0 0-16,-34 0 16,34 0-16,-34 34 15,1-34-15,33 0 32,-34 0-1,1 0-16,32 0 1,1 66-16,67-32 16,-67-34 15,0 33-31,-1 1 16,1-34 15,0 66-16,67-66 1,-67 0 0,-34 0-16,34 0 15,0 0 1,-34 0 0,1 0-16,32 0 109,-32 0-93,66 0-16,-66 0 15,-1 0 1,0 0-16,1 0 15,-1 0-15,-33-33 32,67 0-17,33 33 1,-66 0-16,33 0 16,66 0-1,-66-34-15,67 34 31,-134-33-31,67 33 188,-34 0-188,1 0 16,-1 0-1,0 0 1,34 0 15,-33 33 32,-34 1-63,-34-34 234,-33 0-218,34 0 15,0 0-31,-101-34 15,67 34 1,34 0 0,-34-33-16,33-1 15,1 34-15,-1-33 32,-32 0-17,-1-1 1,33 1-1,-32 33 1,-1 0 31,0-67 0,33 67-47,-66-34 15,67 34 1,33-33 0,0 0-16,-34 33 15,-33 0 1,34 0 0,0 0-1,-1 0 126,1 0 187,-1 0-328,1 33 16,0-33-16,-1 0 15,-33 33 1,0 1-1,34-34 95,0 0-95,-1 33 1,1-33-16,-34 0 63,0 0-48,34 0 1,-68 0-1,68 0-15,-67 0 16,66 0 15,1 34-15,-1-34 15,1 0-31,33-34 203,0-33-171,0 34-1,67 33 0,0 0-15,66 0-1,-32 67-15,-1-67 16,34 0-16,-34 67 16,-33-34-16,100 1 15,-34-1 1,-66-33 15,-33 0-31,-1 33 16,1-33-16,-1 0 31,34 34-15,-67-1-16,67-33 15,0 0 1,-34 0-1,34 67 1,0-67 15,-34 0-31,34 0 16,-67 33-16,67-33 16,33 0 15,0 0-16,-66 0-15,33 0 16,33 0-16,0 0 16,-33 0-1,-34 0 1,1 34 46,-1-1-46,-33 1 15,0-1-15,0 1 15,0-1-15,-33 34 15,-34-67-31,0 67 16,0-67-1,0 67-15,1-1 32,32-66-32,-66 34 15,66-34-15,1 33 16,0 1-16,-34-34 15,-34 0 1,-32 0 0,33 0-1,66 0 1,1 0 0,33 66-1,-67-32 32,0-34-31,34 0-1,-1 0-15,-33 33 78,67 1-62,-33-34 0,-1 0 31,1 0-32,-34 0-15,34 0 16,-34 0-16,0 0 15,34 0 1,-1 0 0,1 33 15,-34-33-15,0 34-16,0-34 15,34 0 1,-67 0-16,66 33 31,1-33 0,-1 33-31,1-33 16,-34 0 0,34 0-1,-1 34 1,34-1-16,-33-33 15,-1 0 1,-32 0 0,-1 0-1,33 0 32,1 0-31,-1 0-1,-32 0 1,-68 0 0,101 0 15,-1 0 16,-33 0-32,0 0 1,34 0 0,-67 0-16,66 0 15,1 0 17,-1 0-1,1 0 0,-101 0 0,68 0 1,-1 0 61,33 0-93,-33 0 16,34 0 0,0 0-1,-34 0 16,0 0 1,33 0-32,1 0 15,0 67-15,-1-67 32,34 34-32,-33-34 46,-1 0-14,-32 33-32,32-33 15,1 0 1,-34 0 0,33 0-1,1 0 1,-34 0 31,-67 0-32,1 0 1,33 0 0,66 0-1,-33 0-15,34 0 16,-1-33-16,1 33 15,-34 0 64,34 0-64,-68 0 1,68 0-16,-67-34 15,66 34 1,1 0 15,0 0 32,-34 0-63,-34 0 15,35 0 1,-68 0 0,34 0-1,66 0 1,1 0-16,-34 0 94,34 0-79,-34 0-15,0 0 16,33 0 0,1 0-1,-34 0 32,67 34-31,-100-34-16,0 0 15,66 0 1,-33 0-16,34 0 16,-34 0 93,0 0-93,34 0-16,-67 0 15,66 0-15,1 0 94,-1 0-78,-33 0-16,34 0 15,-34 0-15,-66 0 16,99 0 93,1 0-93,-68 0-1,68 0 1,0 0 0,-34 0-16,33 0 62,1 0-46,-34 0 15,0 0-15,34 0-1,-1 0-15,1 0 16,0 0 0,-34 0 15,33 0-16,-33 0-15,-66 0 16,99 0 15,1 0 16,-1 0-16,1 0-31,-34 0 16,0 0 15,34 0-31,0 0 63,-34-34-48,33 34 1,-66 0-16,0 0 16,66-33-1,1 33-15,-1 0 16,1 0 0,-34 0-1,0 0 16,34 0-31,0 0 16,-1 0 15,1 0 16,-34 0-16,33-34-15,-32 34 15,32 0-31,-66 0 16,-34 0 0,67 0-1,34 0 16,0 0-15,-1 34 0,-33-34-16,34 0 15,-34 0 1,34 0-16,-1 0 78,1 0-78,-34 0 31,33 0-31,1 0 32,0 0-32,-34 0 46,33 67-30,1-67-16,0 0 16,-1 0 46,-33 0-31,34 0-15,-1 0 0,34 33-1,-66-33 1,32 0 15,1 0 0,-1 0-31,-66 0 16,0 0-16,66 0 16,-32 0-16,-68 0 31,100 0-15,1 0 140,-34 0-141,34 0-15,-68 0 16,68 0 0,0-33-16,-34 33 125,-67 0-110,101-34-15,-101 34 16,101-33-16,-1 33 16</inkml:trace>
  <inkml:trace contextRef="#ctx0" brushRef="#br3" timeOffset="-81370.73">8790 8221 0,'66'-33'187,"1"0"-171,34-1-16,-1 1 15,0-34-15,0 0 16,-66 34-16,33-1 16,-34 1-16,34-1 15,0 1 17,-34 33 46,34 0-63,33-33 1,-66 33-16,-1 0 16,34-34 77,-34 34-77,34-33-16,0 33 16,-34 0-1,1-34 16,-1 34-15,-33 34 31,0-1-31,0 1-1,-33-34 16,-1 0-31,-66 0 16,67 0-16,-68 0 16,68 0-16,-67 0 15,66 0-15,1 0 16,0 0 31,-68 0-16,68 0-31,-34 0 16,0 0-1,34 0 1,-34 0-16,0 0 62,67-34-62,-134 34 16,68 0 0,-35 0-1,68 0-15,-67 0 16,66 0-16,34-33 94,0-1-63,0 1-31,0-1 125,0-32-109,0 32-1,0-33-15,0 1 31,34 66 48,-1 0-64,34 0 173,-34 33-173,34-33-15,0 33 16,-34-33-16,1 34 31,-1-34-15,101 33-16,-34 34 15,-66-67-15,99 67 16,1-67-16,-34 33 16,-33 1-16,67-34 15,-101 33-15,-33 1 203,34-1-203</inkml:trace>
  <inkml:trace contextRef="#ctx0" brushRef="#br4" timeOffset="54486.446">16042 5481 688,'-33'0'47,"-1"0"62,-33 0-62,34 0-16,-1 0 0,1 0-15,0 0 0,-1 0-1,34 67 1,-67-67 15,34 0-31,-67 0 16,66 0-16,-33 0 15,34 0 17,0 0 14,-1 0-30,1 0 0,-1 0-1,-33 0 17,67 67-32,-66-67 15,32 0 1,1 0-1,-1 0 32,1 0-15,-34 0-32,34 0 15,-34 0 1,33 66-1,1-66 1,0 0 0,-1 0 15,34 34-15,-67-34 46,34 0 1,-1 0-63,1 0 125,0 0-79,-1 0 1,1 0-31,-1 0 0,1 0-16,-34 0 78,0-34-63,34 1 1,-34 33-16,0 0 16,34 0 77,-34 0-77,-67-67 0,0 67-1,34-33 1,33 33 249,67-67-140,0-33-125,34 100 16,-34-101-16,33 68 16,1-34-16,-1 34 15,-33-1-15,33 1 16,-33-1-16,34 34 31,-1 0 47,68 0-46,-68 0-32,34 0 15,33 0-15,0 0 16,-33 0-1,-33 0-15,66 0 16,-67 0-16,34 0 16,0 0-1,0 0 1,-34 0 0,34 0-16,-33 34 15,-1-34 63,67 0-46,34 0-17,-67 0 1,0 0-16,33 0 15,-67 0 1,1 0 0,-34-67-1,33 67 1,1 0 0,32 0-1,-32 0 32,-1 0-47,67 0 16,1 0-16,-34 0 15,-34 0 1,0 0 0,-33-33 77,67 33-61,-67-34-1,34 34 0,-1 0-15,1-33-1,-1 33-15</inkml:trace>
  <inkml:trace contextRef="#ctx0" brushRef="#br4" timeOffset="54485.446">16042 4779 4094,'-134'0'0,"1"0"16,-35 0-16,35 0 15,33 0-15,33 0 16,33 34-16,34-1 15,-67 0-15,34 1 16,0-34-16,-34 33 16,33-33-16,-66 0 15,0 34-15,-34-1 16,0 0-16,-33 1 16,34-34-16,-34 33 15,133-33-15,-66 0 16,66 0 15,1 0 0,-34 0-15,-67 0-16,1 34 16,-1-34-16,-33 33 15,-34-33-15,1 0 16,-34 0-16,134 0 15,33 0 1,-67 0 47,1 0-48,66 67 1,-34-67-16,-32 0 15,99 0 1,-66 0-16,67 0 16,-34 0-16,67-33 125,100-34-78,0 67-47,-33 0 15,67 0-15,167-34 16,-34-33-16,167 1 15,-66 32-15,0-33 16,-101 1-16,-33-35 16,-67 34-16,-67 1 15,-66 66-15,-1 0 16,-33-34 0,67 1-16,33-1 15,34 34 1,-67-33-16,-34 33 15,34 0 1,0 0 0,-34 0 15,34 0-15,0 0-1,-33 0 1,-34 33 46,0 1-46,0 33 0,0-1-1,-67 1-15,-34 0 16,1-33-16,-34-34 15,-33 66-15,67-66 16,-34 0 0,68 34 15,-68-34 0,67 33-15,67 1 62,0-135-78,33 101 16,34-66-1,0 66-15,67-67 16,-101 33-16,68 34 15,-1 0-15,67-33 16,-100-1 0,-34 34-16,34 0 15,-34-33-15,1 0 16,33 33-16,0-34 31,-34 1-15,0 33-1,34 0 1,0 0 15,0 0 32,-34 0-63,1 0 15,33 0 17,-34 0-32,67 0 15,-66 0-15,-1 0 16,1 0 0,32 0 62,-65 0-63</inkml:trace>
  <inkml:trace contextRef="#ctx0" brushRef="#br4" timeOffset="54483.446">16076 4512 6516,'-67'0'0,"0"0"15,-134 0-15,67 0 16,-99 33 0,65 1-16,-32-34 15,100 33-15,33-33 16,-33 0 0,66 0-16,-66 0 15,-34 33-15,-33-33 16,33 0-16,-66 0 15,33 34-15,-67-1 16,200-33-16,-32 34 16,66-1-16,-67-33 31,134 0 78,-34 0-109,34 0 16,33 0-16,67 0 16,-33 0-16,66 0 15,-99 0 1,-1 0-16,0 0 15,-33 0 1,-34 0 0,34 34-16,0-1 31,0 0 0,-34-33-15,34 0-16,33 0 15,-66 67 110,-1-33-109,1-34-16,33 0 16,-1 33-1,-32 0-15,33-33 16,0 0 0,-67 67 62,0-33-78,-34-1 15,34 1 1,-100-34 0,66 0-16,-32 0 15,32 0-15,-66 0 16,66 0-16,-32 0 15,32 0 1,-66 0-16,0 0 16,-67 0-16,33 0 15,0 0-15,101 0 16,-34 0-16,34 0 16,-34 0-16,33 0 15,1 0-15,-1 0 16,-32 0-16,-1 0 15,33 0 1,1-67-16,-1 67 16,-32 0-1,-1-34-15,-67 34 16,34 0 0,0 0-1,-1 0-15,68 0 16,-1 0-16,-32 34 15,32-1 142,34-133-157,67 66 15,-34 34-15,101 0 16,0-33-16,133-34 16,-33 34-16,134-34 15,-67 34-15,66-68 16,-99 68-16,66-34 15,-100 0-15,-67-33 16,-134 100 15,-33 33 79,-33-33-95,-1 67 1,1-67-16,-34 0 16,-67 0-16,34 67 15,0-67-15,-34 0 16,-100 0-16,67 33 15,-67 1-15,101-34 16,-68 0-16,101 0 16,66 0-1,-66 33-15,67-33 16,-34 34-16,-33-34 16,-1 33-16,1-33 15,0 34-15,66-34 16,-66 0-16,67 0 15,-68 0-15,68 0 16,-34 33-16,34-33 16,-68 0-16,68 0 15,-34 0-15,34 0 16,-34 0-16,34 0 16,-34 33-16,67 1 15</inkml:trace>
  <inkml:trace contextRef="#ctx0" brushRef="#br5" timeOffset="77636.189">17479 5448 1579,'1'1'46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5-07T04:13:11.909"/>
    </inkml:context>
    <inkml:brush xml:id="br0">
      <inkml:brushProperty name="width" value="0.1" units="cm"/>
      <inkml:brushProperty name="height" value="0.1" units="cm"/>
      <inkml:brushProperty name="color" value="#F77729"/>
      <inkml:brushProperty name="fitToCurve" value="1"/>
    </inkml:brush>
  </inkml:definitions>
  <inkml:trace contextRef="#ctx0" brushRef="#br0">268 0 0,'133'67'171,"-166"0"-155,33-33 0,0-1-16,-67 34 15,0 0-15,67-34 16,-67 34-16,34-67 16,0 67-16,-1-67 15,1 0 1,-1 0-1,34 67-15,0-34 16,0-66 156,0-1-172,101 1 31,-68 33-31,67 0 16,-66 0-1,-1 0 1,1 0-16,-1 0 16,0 0 156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5-07T04:13:20.249"/>
    </inkml:context>
    <inkml:brush xml:id="br0">
      <inkml:brushProperty name="width" value="0.3" units="cm"/>
      <inkml:brushProperty name="height" value="0.6" units="cm"/>
      <inkml:brushProperty name="color" value="#F77729"/>
      <inkml:brushProperty name="tip" value="rectangle"/>
      <inkml:brushProperty name="rasterOp" value="maskPen"/>
      <inkml:brushProperty name="fitToCurve" value="1"/>
    </inkml:brush>
  </inkml:definitions>
  <inkml:trace contextRef="#ctx0" brushRef="#br0">0 0 0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5-07T04:13:37.526"/>
    </inkml:context>
    <inkml:brush xml:id="br0">
      <inkml:brushProperty name="width" value="0.3" units="cm"/>
      <inkml:brushProperty name="height" value="0.6" units="cm"/>
      <inkml:brushProperty name="color" value="#F77729"/>
      <inkml:brushProperty name="tip" value="rectangle"/>
      <inkml:brushProperty name="rasterOp" value="maskPen"/>
      <inkml:brushProperty name="fitToCurve" value="1"/>
    </inkml:brush>
  </inkml:definitions>
  <inkml:trace contextRef="#ctx0" brushRef="#br0">2516 1751 0,'-101'-33'188,"68"33"-110,0-67-47,33 0 0,0 33-31,0-32 16,0 32-1,33 1-15,-33 66 141,0 1-110,0-1-15,67 0 15,-67 34-15,-67 0-1,0-33-15,0-1 16,34 0-16,-1-33 16,1 34-16,0-34 15,-1 33-15,1 1 16,-1-1-16,1-33 16,33-33 62,0-1-63,0-33 1,0 34 0,0-34-16,0 0 15,100-33-15,-33 33 16,100-66-16,-33 32 15,66 1 1,-33 33-16,-33 0 16,-100 67-16,-1 0 47,-33 34-16,0 66-16,0-67-15,0 34 16,-134 0 0,101 0-16,-101 0 15,101 0-15,-101-34 16,67 34-16,-66 0 16,99-34-16,-66 1 15,66-1-15,-32-33 16,32 33-16,-33 1 15,34-34-15,-1-34 110,34 1-95,67-67-15,0-34 16,134-33-16,-34 0 16,33 0-16,-33 0 15,-33 33-15,-100 134 16,-1-33 0,0 33-1,-33 66 16,0 1-15,-100 100-16,0-33 16,-134 67-16,33-68 15,-33 34-15,34-33 16,-1 33-16,168-133 16,-34-1-16,34-33 78,-1 0-63,34-67-15,34-33 16,-1 0-16,1 33 16,-1-34-16,101-66 15,-1 67-15,34-67 16,-66 33-16,32 1 15,-99 133-15,-1 0 47,-33 33-31,0 0 0,0 34-16,0 34 15,-33-35-15,-1-32 16,1 33-16,33 0 31,0-34-15,-33-66 62,33-1-63,0 1 17,0 100 30,-101 66-46,-32 34-16,-1 34 15,-133 100-15,99-101 16,1 1-16,134-168 16,-1 1-16,1-34 15,33-34 1,0-100 0,67-100-16,33 1 15,0-102-15,1 68 16,66-67-16,-67 133 15,0 34-15,-66 0 16,-1 134-16,-33-1 16,0 134 93,0 1-93,0 32-16,0-66 15,0 67 1,0-101-16,-33 34 16,33-33-1,0-1-15,0-66 78,0-1-62,0-66-16,0 66 16,33-66-16,-33 67 15,67-101-15,-67 67 31,67 101 1,-67 66-17,0 34 1,0 100-16,0 0 16,0-34-16,0-66 15,33 33-15,-33-234 78,34-33-62,33-101-16,-1 1 16,35-1-1,-1 67-15,-67 1 16,1 133-16,-34-34 15,0 1-15,33 33 32,1 0-17,-34 33-15,0 134 16,0 1-16,0 32 16,-34 1-16,-33-34 15,34-134-15,33 67 16,0-66-1,-67-34 17,67-34-32,0-99 15,33-34-15,68-34 16,-34 67-16,33-33 16,-100 100-1,0 34 16,0 0-15,0 66-16,-34 67 16,-66 34-16,33-67 15,0 0 1,-33 33-16,33-100 62,67-33-46,0-101 0,0 201 46,-100 33-46,0 0-16,-34 34 15,134-168 64,0-32-79,0 32 15,0 1 16,34-1 1,66 1-32,0 0 15,0 33 1,-66 0-16,-1 0 16,-33-34 15,0 68 31,-33 66-62,-134 67 16,0-33-16,-34 33 16,101-34-16,-34-66 15,101-33-15,66-68 63,34-66-48,0 0-15,100-101 16,33 1 0,135-68-16,-68 68 15,34-34-15,-101 67 16,-133 133-16,-67 1 15,0-1-15,0 101 32,0 0-17,-134 100-15,34-33 16,33 66-16,-33-32 16,0-68-16,100-67 15,0 1-15,0-1 16,33-33 46,34 0-62,0-67 16,33 0-16,34-33 16,0 33-16,-1-33 15,-133 67-15,0-1 16,-33 68 46,-67 133-62,-34-67 16,-33 34-16,-134 66 16,67-66-16,34 0 15,166-68-15,34 1 31,0-33-15,67-68 31,33 1-47,0-34 16,34 0-16,200-33 15,1 0-15,32-1 16,-99 1-16,-34 67 15,-168 33 1,-32 0-16,-1-67 16,1 67-16,-68 33 31,1 1-31,-67 66 16,-1-33-16,-32 33 15,32-67-15,-66 68 16,100-68-16,1 34 15,32-67 1,1 33-16,-1 1 16,34-1-16,-33-33 15,66-133 79,68 66-78,-35-34-16,68 35 15,100-102-15,-33 35 16,99-34-16,-166 100 16,0 0-16,-101 34 15,-66 33 16,-34 33-15,-100 34-16,33 0 16,-200 0-16,66 33 15,-66 0-15,67-67 16,0 68-16,233-101 16,-33 33-1,34-33-15,-34 0 16,34 0-16,-1 0 15,1 0-15,-34 0 16,33 0-16,1 67 31,0-34 32,133-99-48,100-1 1,68 0-16,333-100 16,-32-67-16,266 0 15,-367 67-15,0 0 16,-134 100-16,-367 100 47,-101 68-47,-67-1 15,-33 0-15,-133 0 16,33 1-16,-1 32 16,35-32-16,66-35 15,33 1 1,67-33-16,101-34 16,-34 0-1,0 0 1,-33 0-16,67 0 15,-68 0-15,68 0 16,133-34 47,-33-33-48,234 1-15,100-68 16,334-100-1,-33 67-15,234-101 16,-401 101-16,-1 67 16,-166 33-16,-168 34 15,-166 33-15,-1-34 16,1 34-16,-135 67 16,-32 0-1,-68-34-15,-233 168 16,66-67-16,-267 100 15,-100-34-15,-268 68 16,201-68-16,-100 67 16,467-133-16,101-67 15,134 0-15,166-67 63,34 33-63,67-33 31,167-33-31,234-134 16,0 0-1,468-101-15,-134 68 16,367-135-16,-333 68 16,-101 0-16,-267 166 15,-201 35-15,-267 32 16,34 34-16,-101 0 15,-67 67 1,-66 33 0,-134 34-16,33 0 15,-67 66-15,67-66 16,34 0-16,100-34 16,133-67-16,34 1 31,-66-1-16,66 1 1,-67-34-16,33 0 16,1 0 31,0 0-47,66-34 15,67-133-15,67 33 16,134-33-16,-67 0 15,100-33 1,-133 99-16,-1 1 16,-166 100 15,-135 33-15,-166 101-16,-334 33 15,-135 34-15,-500 100 16,166-67-16,-33 33 15,502-133-15,133-1 16,501-166 78,34-1-79,33-32-15,235-35 16,-35 1-16,369-67 16,-1-67-16,201 0 15,-200 67-15,-68 33 16,-267 67-16,-334 34 16,34 33-1,-1 0-15,-33-33 16,-67 33-16,-133 66 15,-168 35-15,1-1 16,-135 67-16,1 0 16,-34-33-16,134-67 15,67-34-15,100 34 16,201-67-16,-1 0 16,34 33 46,34-33-31,99-100-15,101-34-16,0 34 16,34-34-16,-1 34 15,0 33-15,-66 1 16,-201 32-16,33 34 15,1 0-15,-68 0 16,-33 0 0,-233 167-1,-68 0-15,-167-33 16,67 33-16,-66 0 16,133-33-16,66-67 15,302-34-15,33 1 47,67-68-16,33-66-15,67 66-16,-33-66 16,66 33-16,135-66 15,-1 32-15,167 1 16,-100-34-16,201-33 15,-235 67-15,1 33 16,-168 34-16,-166 33 16,-1 0-1,1 0-15,-101 0 16,-100 67-16,-134 100 16,-67-67-16,-233 67 15,33 0-15,-168 67 16,202-100-16,-1 0 15,268-68 1,233-66-16,34 34 31,0-1-15,34-66 0,99-34-1,101-67-15,34 34 16,166-100-16,-33 32 15,134 35-15,-134-34 16,0 66-16,-167 35 16,-201 32-16,-33 1 15,-133 66 1,-168 67 0,-167 34-16,0 33 15,-234 34-15,268-68 16,133 1-16,267-134 15,1 33-15,66-33 47,34 0-47,67-100 16,167-67-16,-34 33 16,234-66-16,-99 66 15,65 1-15,-166 66 16,-33 0-1,-235 33-15,0 34 16,-33-33 0,-133 66-1,-101 68-15,-100 32 16,-1 34-16,-99-66 16,100-1-16,100 0 15,200-66-15,34 33 47,101-67-31,-35 0-1,1-67-15,134 0 16,-1-33-16,101-34 16,-100 67-16,33-67 15,-201 134-15,-33-33 31,-67 33-15,0 33-16,-233 101 16,-1 0-1,-201 66-15,135-99 0,99 32 16,235-99-16,0-1 16,33 0 30,66-33-46,68-66 16,100-35-16,0 35 16,134-35-16,-34 34 15,67-100-15,-67 100 16,-67 1-16,-233 66 16,-1 0-16,-33-34 31,0 1-31,-67 66 15,-100 34-15,0 33 16,-100 1-16,33-1 16,33 0-16,168-66 15,0-34-15,33 33 16,0 0 15,33-33-15,34-33-1,-34 0 1,1 33-16,-34-34 31,0 1-31,-101 66 47,-32 1-47,66-1 16,67 0-16,-134-33 15,101 0-15,33 67 32,0-33-32,33-1 31,-33 0-31,0-66 78,-33 33-15,33 33-48,-67 34 1,34-33-1,-34-1-15,0 1 16,33-34 0,34 33 93,67-33-93,100-33-16,268-34 15,-34 33-15,167-33 16,-133 34-16,66-67 16,-134 66-16,-32 34 15,-101 0-15,-67 0 16,-134 0-16,67 0 15,-66 0-15,-134 0 63,-34 0-63,-167 0 16,-67 0-16,-233 0 15,33 0-15,-234 0 16,133 34-16,-300 66 15,401-33-15,-34-34 16,301 34-16,268-67 16,-34 0-16,134 0 93,200-67-93,101-66 16,234-34-16,-34-1 16,501-99-16,-166 33 15,-1 34-15,-300 133 16,66-34-16,-267 68 16,-33 0-16,-168-34 15,-200 33-15,-100 34 31,-101 67-15,-166 33-16,-1 1 16,-133 66-16,66 0 15,-33-33-15,168-34 16,66-33-16,167 0 16,0-1-1,67 1 32,33-100 16,34-34-48,100 34-15,101-135 16,-34 35-16,200 33 15,-133-1-15,67 1 16,-335 100-16,34 0 16,-67-33-16,-34 66 15,-199 67 1,-68 1-16,-301 66 16,34 0-16,-234 33 15,234-33-15,167-33 16,133-34-16,68-33 15,200 0 17,-67-34-1,67 1-31,-33-34 16,33-34 15,66 1-16,68-34 1,200-33-16,34 0 16,267-67-16,100-34 15,301 34-15,-267 67 16,100-1-16,-368 68 16,-33 0-16,-67 33 15,-134-34-15,-233 34 16,33 0-16,-101 34 15,-266 99-15,-168 1 16,-334 66-16,66 1 16,-133-34-16,401-100 15,168 0-15,266-67 16,34 33-16,100-33 109,1-100-109,-1 33 16,134-33-16,33-34 16,101-33-1,-134 67-15,-34-1 16,-233 101 15,-234 34-15,-34 33-16,-234 100 15,0 0-15,-267-33 16,201-34-16,-1-33 16,234-34-16,135 34 15,233-34-15,100-66 110,-33-67-95,100 33-15,67-33 16,-34-1-16,1 1 15,-134 67 1,-67-1-16,-34 34 31,-100 34-15,-99 133-16,-1-67 16,-34 0-16,268-66 46,0-1-30,34-66 0,99-101-16,1 101 15,0-68-15,-101 68 16,-133 33 31,33 33-32,-67 34-15,67 0 16,-33 0-16,-33 0 16,133-34-16,0 1 15,0-1 1,0-66 31,100-168-47,33 34 15,68 0 1,-34 33-16,-33 0 16,-134 101-16,33 0 15,1 33-15,-34-34 32,33 34-17,-33 34 1,0 66-1,0-67-15,0 34 16,0-33 0,33-1-1,1 0 1,-1 1 0,68-34-1,-68 0-15,34 0 16,-34 0-1,1-34-15,66-32 16,-33 32-16,100-133 16,-67 100-16,-33 0 15,33 34-15,101-67 16,-68 33-16,-32 0 16,-101 0 15,0 167-16,-34 68 1,-99 65-16,-1 1 16,-133 67-16,99-33 15,-99-34-15,100-67 16,100-67-16,34-67 16,33 1 15,0-1-16,0-100 1,0-66-16,67-68 16,33-33-16,0 34 15,0-34-15,-33 100 16,-33-67-16,-34 168 16,0 0-1,0 66 16,-101 101-31,1 100 16,-67 66-16,33-32 16,1 33-16,32-168 15,68-99 1,33 33-16,33-134 62,68-100-62,99-34 16,34-33-16,33 34 16,-66 33-16,66-1 15,-133 68-15,0 33 16,-67 67 15,-34 101-15,0-1-1,34 100-15,-67-66 16,67 0-16,33-34 16,-66-33-16,-1-34 15,1 1-15,-1-1 16,0-66 0,1-34-1,100-134-15,-1 34 16,68-67-16,-34 34 15,100-34-15,-66 67 16,-1 0-16,-166 167 31,-34 66-15,-67 1 0,-100 167-16,-34-67 15,-133 67-15,67 34 16,-201-1-16,200-33 15,-32-67-15,300-134 16,-67-33-16,67-66 63,33-101-63,67-101 15,34 34-15,100-67 16,-33 67-16,33-66 15,-67 99-15,-34 1 16,-133 166-16,0 1 31,0 66-15,-66 101 0,-102 33-16,-32 100 15,-34 1-15,0 33 16,67-101-16,33 1 15,101-201-15,66-34 47,67-100-47,-33 34 16,67-67-16,33-33 16,0 66-16,0-33 15,-133 133-15,-34 1 16,0 0 15,0 133-15,-34-33-16,-33 66 15,-100 135-15,34-68 16,-1 34-16,0-67 16,101-33-16,33-101 15,0 1 16,0-101-31,67-33 16,100-168-16,0 34 16,67-66-16,-34 66 15,101-67-15,-134 134 16,0 0-16,-133 133 16,-34 1-1,0 66 1,-67 101-1,-33 100-15,-1-34 16,-66 135-16,0-101 16,-33 33-16,33-33 15,0-34-15,133-200 16,34 34-16,0-1 16,100-133 15,34 0-31,0-67 15,-34-1-15,134-99 16,-67 67-16,0-1 16,-33 34-16,-134 134 15,0-1-15,0 68 47,-100 99-47,-1-33 16,-32 34-16,-68 33 15,1 0-15,-1 0 16,168-133-16,33-1 16,0 1-16,100-101 47,0 0-47,34-33 15,33-34-15,67-66 16,33 32-16,34-65 15,0 99-15,-67 0 16,-201 101-16,-33-1 31,0 1-15,-33 133-16,-101 34 16,0-67-16,1 66 15,-168 101-15,0-33 16,-66 66-16,32-33 15,1-67-15,134-33 16,166-101-16,1 1 16,33-1-1,33-66 1,101-67 0,66-101-16,1-33 15,100 34-15,-34-34 16,67 33-16,-66 34 15,-68-34-15,-166 201 16,-1 0-16,-33-33 16,0 0-16,-100 66 15,-101 101 1,-100 66-16,-33 1 16,-134 100-16,34-68 15,-1 1-15,235-66 16,166-102-16,34-32 47,101-68-32,99-99-15,168-34 16,-34-67-16,67 0 16,-33 67-16,133-101 15,-133 135-15,-1-35 16,-99 68-16,-68 33 15,-166 67-15,-34-33 16,0-1-16,-34 34 16,-66 101-16,-67-1 15,-34 34-15,-133 66 16,33-33-16,-33 34 16,67-34-16,133-33 15,101-101-15,33 34 47,66-67-31,35-67-16,32 0 15,1-33-15,100-34 16,-33 34-16,-1 0 16,-66-1-16,33 35 15,-100-1 1,-34 33-16,-33 1 15,-67 100 17,0 0-17,-66 33-15,-68 34 16,-133 66-16,0-33 16,-67 34-16,67-1 15,-34-33-15,101-66 16,33-1-16,200-33 15,1-34 1,-1-33 0,34-67 46,67 0-46,33-33-16,68 0 15,166-134-15,33 33 16,202-32-16,-102 32 16,235-100-1,-301 168-15,0-68 16,-367 168-16,-1-1 16,1 34-16,-135 34 31,35 32-31,-68 1 15,34 0-15,-201 134 16,33-34-16,-66 33 16,0-33-16,-34 34 15,68-67-15,99-1 16,168-66 0,-1-67-16,68 0 46,33 0-30,33-100-16,100-34 16,1 67-16,133-133 15,-67 66-15,101-33 16,-67 67-16,66-1 16,-66 1-16,33 33 15,-300 1-15,-1 66 16,1 0-16,-68 0 31,-66 33-15,-167 101-16,-1-34 15,-99 100-15,-1-99 16,-100 66-16,67-67 16,33 0-16,135 1 15,65-35-15,168-32 16,-100 33-16,67-34 15,33 1 1,33-34 15,-33-34-15,67-33-16,33 34 16,201-168-16,33 34 15,134-33-15,33-1 16,268-166-16,-201 133 15,0 66-15,-200 68 16,0 0-16,-368 67 16,67-1-16,-34 1 15,-33 66-15,0 1 16,-134 32-16,1 68 16,-202 33-1,1 34-15,-201 33 16,34 0-16,-100 33 15,200-100-15,-34 67 16,201-134-16,201-33 16,100-134 93,-1 0-93,135-33-16,-1 0 15,135-34-15,-35-33 16,135-33-16,-134 99 16,66-32-16,-133 66 15,-67 33-15,-167 1 16,0 0-1,-33 66 1,-67 34-16,-67 33 16,-201 67-16,-33 34 15,-401 66-15,67 0 16,-268 1-16,435-101 16,100 0-16,200-67 15,168-100 16,100-33-15,0-34 0,100-100-16,34 33 15,100-100-15,33 34 16,68-68-16,-68 101 16,168-134-1,-135 134-15,68 0 16,-168 34-16,-166 133 15,-34-67 1,-34 100 0,-99 101-1,-68 66-15,-133 68 16,0-1-16,0-33 16,133-67-16,67-67 15,134-66-15,0-1 31,0 1-15,67-34 0,-33-34-16,33 1 15,66-34-15,101-33 16,-33-34-16,33 0 16,0 1-16,66-1 15,-166 0-15,33 34 16,-167 67-16,34-1 15,-34 1-15,-67 66 16,33-33-16,-66 67 16,-100 33-16,-168 67 15,34 1 1,-67-1-16,66-34 16,68-32-16,234-101 15,33 66 16,66-66-15,-32-33 0,66-34-16,67-33 15,67-34-15,0 1 16,67-68-16,-67 67 16,67 1-16,-101 32 15,-166 35-15,-1 66 16,-33-34-1,0 1 1,-67 33-16,-133 100 16,-101 100-16,0-32 15,-167-1-15,34-34 16,-1 34-16,101-66 16,67-34-16,200-34 15,0-33-15,34 0 16,-68 33-16,68-33 15,-67 0 1,-101 0-16,-100-33 16,34 33-16,-101-67 15,101 34-15,66-34 16,168 67-16,-34 0 16,34 0 15,33-34-16,-101 34 1,68 0-16,0 0 16,-34 0-1,67-33 32,133-101-31,101 1-16,234-68 15,0 67-15,301-133 16,-368 133-16,0 68 16,-167-1-16,-201 33 15,34 34-15,0 34 47,0-1-31,-67 67-16,67-100 15,0 67 1,-101 0 31,-66 0-31,0-67-16,-1 33 15,-133 34-15,0 33 16,-100 34-16,67-34 15,-67-33-15,167 0 16,-34-33-16,101-1 16,66 0-16,-32 1 15,99-34 142,201-100-142,100 33-15,167 0 16,1-33-16,166 33 15,-200 0-15,-67 33 16,-301 34 0,-66 0-16,-1 0 15,-66 0 1,-34 34-16,-67-1 16,1 1-16,-202 33 15,68 33-15,-134 0 16,33 0-16,-66 34 15,166-34-15,1-33 16,234-33-16,-68-34 16,68 0-16,-34 0 15,-33 0 1,66 0-16,-66 0 16,67 0-1,-34 0-15,34 0 16,-34 0-1,67-34 48,133-66-47,34 33-16,67 0 15,234-100-15,-33 67 16,267 33-16,-34-33 15,134-1-15,-234 1 16,-66 67-16,-235 33 16,-234 0-16,1 0 15,-34-34 1,-100 68-16,33 33 16,0-34-16,-33-33 15,-67 67-15,33 0 16,0 33-16,67-100 15,34 0 95,-1-33-110,-32-34 15,-1-34 1,67 1-16,-67-33 16,34 133-16,33-134 15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5-07T04:13:42.640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fitToCurve" value="1"/>
    </inkml:brush>
  </inkml:definitions>
  <inkml:trace contextRef="#ctx0" brushRef="#br0">0 0 0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5-07T04:14:13.069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fitToCurve" value="1"/>
    </inkml:brush>
  </inkml:definitions>
  <inkml:trace contextRef="#ctx0" brushRef="#br0">6588 1953 0,'0'33'110,"-67"1"-95,33-1-15,-66 34 16,100-33-16,-33-34 16,-1 0-1,34 33 1,0 0-16,67-33 156,33-33-156,1-34 16,133-67-16,-34 34 15,1 0-15,-168 100 16,34-67-16,0 67 78,-134 34-78,0-34 16,-67 66-16,34-32 15,-67 66-15,67-33 16,0-34-16,100 1 16,-34-1 15,1-33-16,-34 34 1,0-34 0,67-101 77,67-66-93,67-67 16,33-33-16,67 0 16,-34 66-16,1-33 15,-135 201-15,-32-1 16,-1 34 0,-33-33-1,0-1 1,0 68-16,0 66 15,-67 134-15,-66-33 16,-68 66-16,68-100 16,-68 34-16,101-34 15,66-101-15,34-99 94,0-34-78,67-66-16,33 32 15,68-66-15,-35 33 16,34 1-16,-33 66 16,-134 34-1,0-1 1,0 1-1,-33 100-15,-101 66 16,-100 68 0,33-68-16,-133 35 15,134-35-15,-1-33 16,68-66-16,99-1 16,34 1-16,34-34 140,66-34-140,-33-33 16,-1 34-16,168-67 15,0 33-15,34 0 16,-68 0-16,-33 34 16,-133 33-16,-1-34 31,1 1-31,-34 66 16,-134 135-1,67-68-15,-100 33 16,-34-32-1,-133 32-15,67 35 16,-67-68-16,133-33 16,134-67-1,0 66 32,34-66-31,-34 0-16,-33 34 15,0-1-15,-1 1 16,-32-34-16,99 0 16,1 0-16,-1 0 15,101-34 95,-33 34-95,33-67-15,66 34 16,168-67-16,-34 33 16,1-67-1,-34 67-15,33 34 16,-66 33-16,-135 0 15,-32 0 1,-1 0-16,-66 33 78,-34 1-78,-33-1 16,-101 34-16,-33 0 15,0 0-15,-66 0 16,66-1-16,0 1 16,200-33-1,1-34-15,33-34 141,134-99-141,-1 32 16,-33 68-16,101-67 15,100-1-15,0 35 16,66-68-16,-99 67 15,-1 34-15,-234 33 16,34-34-16,-33 34 16,-101 67 62,-33-34-78,-68 34 15,-99 0-15,0 0 16,-68 0-16,102 0 16,-1 33-16,234-67 15,-67-33-15,33 0 16,101-66 78,134-68-79,-1 0-15,134-33 16,-33 0-16,67 0 16,-67 0-16,-34 33 15,-234 134-15,34-33 16,-33 33-1,-34 33 17,-67 34-32,-33 33 15,-68 0-15,-132 34 16,66 0-16,-34-1 16,68-32-16,-1-1 15,168-33-15,-1-67 16,34 33 62,0-66-62,34-1-1,33 1-15,0-67 16,133-101-16,67 68 15,68-35-15,-68 35 16,34-34-16,-167 100 16,-101 33-16,0 1 15,1 33-15,-101 100 32,-67 34-17,-133 66-15,66-32 16,-33 32-16,34 1 15,66-101-15,101-67 16,66-33 15,-33-33-15,67-1-16,0-32 16,133-35-16,1 1 15,133-134-15,0 67 16,67-34-16,-33 34 15,200-33-15,-267 33 16,0 33-16,-268 101 16,1 33 15,-34-34-31,0 1 47,0 133-47,0-33 15,-134 67-15,-133 33 16,-1 33-16,-133 34 16,34-33-16,66-34 15,100-67-15,201-67 16,0 1-16,34-68 94,99-32-79,-32 32-15,-1 1 16,-33-34-16,33 0 16,34 0-16,-68 0 15,-66 34-15,67 33 110,-67 100-110,-67 34 15,1-34-15,-68 0 16,-67 34-16,34-34 15,67 1-15,67-101 16,33 33-16,0 1 16,33-135 31,67 34-47,1-66 15,166-34-15,0 33 16,101-100-16,-34 100 15,0-33-15,-100 100 16,-200 34-16,-34 0 16,0 66 46,-101 101-62,-132 33 16,-1-34-16,-134 101 15,34-67-15,0 67 16,100-100-16,66 0 16,135-134-16,33 67 31,-33-67-15,66-101-1,-33 35-15,100-35 16,1 34-16,166-100 15,-33-33 1,134-1-16,-1-33 16,68 0-16,-68 101 15,34-34-15,-66 66 16,-135 1-16,-200 133 47,-167 101-47,-34 67 15,-99-1-15,99-33 16,1-33-16,66 0 16,100-101-16,34 1 15,67-135 95,0 1-110,67-67 15,-67 100-15,0 0 16,66-33-16,-99 67 16,-68 33 30,-166 66-30,-34 35-16,-134 66 16,101-67-16,-67 0 15,133-33-15,0 0 16,135-67 0,66 33-16,0-133 125,167 0-125,0 0 15,67-34-15,234-67 16,-34 1-16,101-1 15,-167 101-15,-101 33 16,-267 34-16,33-1 31,-33 1-15,0 66 15,-67 68-15,-33 32-16,33-133 15,-133 101-15,-1-1 16,-66 0-16,33 0 16,33 1-16,168-68 15,-34 0-15,134-99 78,33-1-62,-33-33-16,100-1 16,67-99-16,0 66 15,100 0-15,-66 1 16,33-34-16,-101 66 16,-200 68-1,33 33-15,-33-34 16,0 101 31,-133 67-47,-201 100 15,-34-34-15,-200 101 16,133-67-16,-99 100 16,266-200-16,68-34 15,166-100-15,34 67 16,34-100 31,-1-34-47,34 0 15,0-33-15,100-67 16,0 33-16,100-66 16,34 32-16,67-66 15,-34 67-15,67-33 16,-33 66-16,-68 0 15,-300 168 32,-66 66-47,-1 34 16,-100-34-16,-134 101 16,67-34-1,-100 33-15,100-66 16,33 0-16,34-34 15,167-67 1,0 1 0,0-68 31,34-33-32,66-33-15,-33 33 16,133-66-16,1 32 15,33 1-15,-34-34 16,-33 1-16,-133 133 16,33-67-16,-34 0 47,-33 134-32,-33 33 1,-135 134-16,-32-33 15,-201 166-15,33-99 16,-133-1-16,167-66 16,66-34-1,235-167-15,33 33 16,0-66 31,33-34-47,1 0 15,-1 0-15,134-133 16,34-1-16,133-33 16,0 34-16,168-68 15,-68 34-15,134-33 16,-66 66-16,-168 68 16,-334 99-1,33 1-15,-66 66 31,-101 101-31,-100 67 16,-67-1-16,-167 34 16,34 0-16,-101 33 15,234-100-15,1 1 16,300-135 31,0-66 15,33-34-46,101-100-16,-1-1 16,135-99-16,-1 67 15,67-68-15,1 101 16,-101 33-16,-201 101 15,-33 0 1,0-1-16,-33 68 31,-168 166-31,-66 1 16,-168 133-16,1-100 16,-101 67-16,167-101 15,34-33-15,301-100 16,166-134 46,-32-33-46,66 0-16,33-34 16,134-67-1,1 68-15,133-68 16,-134 1-16,0 66 15,-167 34-15,-167 66 32,0 1-32,0 100 47,-33 0-47,-101 100 15,-33 0-15,-134 33 16,0 34-16,-200 0 15,67 0-15,-135-67 16,202 0-16,99-100 16,235-67-16,-34 0 15,34 0-15,66 0 32,34-67-17,-34-33-15,34 0 16,100-67-16,134-101 15,0 1-15,100-67 16,-67 66-16,167-66 16,-133 134-1,-134 66-15,-234 67 47,0 134-47,-134 0 16,-100 100-16,34 34 15,-134 66-15,33-33 16,0 0-16,67-34 16,34-33-16,166-167 15,1 67-15,-1-33 16,68-68 46,-34 1-62,100-67 16,67-68-16,-33 68 16,0-33-16,200-35 15,0-32-15,167-34 16,-133 100-16,33-33 16,-134 100-16,-200 34 15,-33-1 1,-68 68-1,-100 133-15,-66-33 16,-67 33-16,-168 67 16,134-67-16,-33 0 15,134-33-15,32-68 16,168-32-16,-66 33 16,66-34-16,-134 34 15,0-34-15,67 1 16,1-1-16,32-33 15,1 0-15,-1 0 47,68-100-31,66-34 0,167-66-16,-33 33 15,201-67-15,-68 33 16,-32 34-16,-135 67 15,-200 66-15,67 1 16,-67 100 15,-100 67-15,-1-34-16,-132 67 16,-102 100-16,-32-33 15,-201 100-15,33 1 16,33-35-16,202-132 15,66-68-15,234-67 16,-34 1 0,68-34 77,-34-34-77,100 1-16,134-67 16,234-68-1,0 68-15,300-134 16,-32 34-16,333-101 16,-133 34-16,133 66 15,-367 34-15,-368 100 16,-300 67-16,-1-67 15,1 67-15,-34 34 94,-101-34-94,1 33 16,-100-33-16,-135 67 15,35-34-15,-68 1 16,67-34-16,-66 0 16,99 0-16,-66 0 15,67 0-15,-101 0 16,67 0-16,-66 33 16,-1 1-1,-33-1-15,100 0 16,-33 1-16,100-1 15,67 1-15,133-34 16,-66 33-16,67-33 16,33 34 15,33-68 16,67 34-32,168-67-15,133 0 16,368-133-16,33 66 16,334-66-16,-167 99 15,-200 1-15,-368 67 16,-134-1-16,-233 34 16,-68 34 15,1 66-16,-34-67-15,0 34 16,-133 100-16,-1-33 16,-133 100-16,-34-33 15,-200 32 1,134 1-16,-34-66 16,200-35-16,-32-33 15,300-66-15,-101-1 16,68 1-16,-34-34 15,-67-34 1,68 34 0,-35 0-16,-99 0 15,-34 0-15,-34 0 16,235 0-16,0 0 16,-1 0-16,34-67 62,134 1-62,133-68 16,34 0-16,234-66 15,0 33-15,166 33 16,-166 0-16,-34 101 16,-100-1-16,-100 1 15,-267 33-15,33 0 16,-34-33-1,-33-1 1,-100 68 0,-1-1-16,1 34 15,-100-34-15,-1 34 16,34 0-16,-34-34 16,1 34-16,33-33 15,-167 32-15,33 1 16,-200 34-16,66-35 15,-100 1-15,101 0 16,-1 0-16,135-34 16,99 1-16,168-34 15,-1 0-15,1 0 32,-34 0-1,-67 0-16,67 0-15,1 67 16,-35-67-16,1 33 16,0-33-16,33 33 15,-33 1-15,33-34 16,33 0 0,1 33-1,0 1-15,-34-34 31,0 67-15,33-67-16,-66 33 16,0 0-16,0 1 15,33-34-15,33 0 16,-32 0-16,-1 33 16,33-33-16,-33 0 15,34 34-15,0-34 16,-1 0-16,-33 33 47,34 1-32,-67-34-15,-1 0 16,1 0-16,-34 0 16,34 0-16,33 33 15,1-33 1,32 0-1,1 0 1,33 33 0,-67-33-1,33 0 1,-32 34-16,32-1 16,-33-33-16,34 0 15,-34 67-15,0-67 16,34 0-1,-34 0-15,0 33 16,0 1 47,34-34-48,-34 0-15,-33 0 16,-1 33-1,1-33-15,33 0 16,34 0 0,-34 0 46,0 34-62,34-34 16,-34 0-1,34 0-15,-34 0 16,33 0-16,-33 0 16,34 0-16,0 0 78,-1 0-78,-99 0 15,-68 0-15,-66 0 16,100 0-16,33 0 16,100 0-16,1 0 15,0 0-15,-34 0 125,67 33-78,0 1-31,33-68 31,34 1-32,134-1-15,32-33 16,135 34-16,-34-34 16,-33 34-16,-100 33 15,-68 0-15,-99 0 78,66 0-62,-67 0-16,34 0 16,34 0-1,-68 0-15,67 0 16,-66 0-16,32 0 15,1 0 1,-33-34-16,-101 34 109,-67 0-109,-100 0 16,67 0-16,-100 0 16,33 0-16,-34 0 15,35 0-15,-1 0 16,66 0-16,135 0 16,-67 0-1,66 0-15,-32 0 47,-1 0-47,-34 0 16,-32 0-16,-34 0 15,0 0-15,133 0 16,-66 0-16,66 0 16,-32 0-16,-68 0 62,134 34-62,-67-34 16,34 0-16,-34 0 15,67-34 63,100-32-78,201-1 16,133-67-16,-33 34 16,268-34-1,-101 67-15,234-100 16,-301 134-16,-33-1 16,-100 1-16,-67 33 15,-67 0-15,-34 0 16,-133 0-1,-34 0 1,68 0-16,-1 0 16,-67 0-16,34 0 15,33 0-15,1 0 16,-68 0-16,1 0 16,-1 0 46,-100 0-62,-200 67 16,-67-34-16,-301 34 15,-34 0-15,-333-34 16,233 34-16,-67 33 16,302-33-16,133-33 15,167-1-15,200-33 78,1 0-62,33 33-16,0 1 47,33-34-16,168-34-15,233-32-16,67 32 15,502-66-15,133 0 16,402 33-16,-335 0 16,0-33-16,-434 33 15,-34 67-15,-300 0 16,-34 0-16,-134 0 15,0 0-15,-100 0 16,67 0-16,-33-34 16,66 1-16,-100 0 15,67-1-15,-33 1 16,100-1-16,-1 1 16,1-1-1,-33 1-15,-1 0 16,-67-34-16,-166 67 15,-1 0-15,-33-34 16,-67 34 15,-33 0-31,-134 67 16,34 0-16,-34 0 16,0 0-16,-34 33 15,35-33-15,-35 0 16,34 0-16,-67-1 15,168 1-15,99-33 16,-33-34-16,67 33 16,0-66 93,34 33-109,33-167 16,33 100-16,-33 0 15,33 33-15,67-66 16,-167 33 0,100 0-16,-33 67 31,-67 67-16,-33 67 1,-101 33-16,1 0 16,-1 0-16,100-133 15,-32 33-15,66-34 47,0 0-31,0-133 156,0 67-172,-34-34 15,34 33-15,0-66 16,0 0-16,34-67 16,-34 33-16,0-66 15,33 66-15,34 0 16,-34 67-16,1-66 15,-34 99 1,33 34-16,-33-33 16,34 33 77,-1 0-93,-33 33 16,0 134 0,-67 1-16,-100 99 15,-34-33-15,-32 100 16,32-100-16,-33 67 16,67-101-1,-34 68-15,168-135 16,-34-32-16,34-68 15,33 0-15,0 1 16,0 33 47,67-101-17,-1-33-46,35-100 16,-34 67-16,-1 33 16,68-133-16,33-34 15,0 33-15,-33 1 16,0-1-16,-68 201 16,-66-67-1,-33 168 16,-101-1-15,1 0-16,-34 34 16,-134 66-16,67 1 15,-67 33-15,67 0 16,34-34 0,32-33-16,68-33 15,33 0-15,34-1 16,33-99-16,-33 33 15,-1-67-15,-66 133 16,66-99-16,-32-1 16,-1 34-16,67-134 62,0-66-46,0-101-16,67 33 15,66-100-15,1 1 16,100-135-16,-34 134 16,101-167-16,-33 134 15,-1 33-15,-100 101 16,-100 100-16,-34 66 16,-33 1-1,-33 100 16,-34-34-15,-167 101-16,0-1 16,-200 101-16,99-67 15,35 34-15,66-67 16,100-1-16,0-66 16,68 67-16,-1-34 15,33-66-15,34-1 16,0 67-16,-33-100 47,33-100 0,0 0-47,134-101 15,-34 1-15,67-1 16,0 1-16,34-1 15,-1 67-15,1-33 16,-1 34-16,1-1 16,-135 100-16,1-32 15,-33 66-15,-34-34 32,-67 68 30,-33-1-46,-101 34-16,-167 0 15,1-34-15,-134 34 16,99 0-16,-99 0 16,67 0-16,-68-1 15,135-32-15,-34 66 16,167-67-1,0-33-15,200 0 32,1 0-17,33 34 1,0-1 0,0-66 46,100-1-46,0-32-16,101-35 15,66 1-15,68 0 16,66-34-16,-34 67 16,1 0-16,-67 34 15,-34 0-15,-66 33 16,-135 0-1,-32 0 32,-101 100-31,0-100 0,-133 67-16,-34 33 15,-201 34 1,1-1-16,-134 34 15,-1 1-15,-66 32 16,234-133-16,67 33 16,334-66-16,-100-1 15,66 0-15,101-33 94,201-100-78,66 0-16,201-67 15,-1 0-15,235-67 16,-301 67-16,-67 66 16,-100 68-16,-67-34 15,-201 67-15,1-33 16,-1 33-16,-133 33 31,33 34-31,-33 0 16,-67 0-1,-134 100-15,33-67 16,-200 0-16,34 67 16,-402 34-16,302-34 15,-34 0-15,200-100 16,101 0-16,233-34 15,68-66 64,99-34-64,-32 0-15,66-33 16,167-34-16,-33 34 15,133-34-15,-133 67 16,67 34-16,-135 0 16,-166 33-1,-33 0-15,-34-34 16,-34 34 15,-33 100-31,34-100 16,0 0-16,-1 0 15,-33 67 1,67-33-16,-66-34 16,32 0-16,-33 0 15,-33 0-15,0 0 16,66 0-16,-99 0 16,-1 0-1,34 0 1,-1 0-16,-32 0 15,32 0-15,-32 0 16,33 0 0,66 0-16,1 0 15,-1 0-15,1 0 16,-1 0-16,-32 0 16,-1 0-1,0 67-15,-67-67 16,101 0-16,-67 0 15,-1 0-15,1 0 16,33 0 0,34 0-16,33 33 15,0 0-15,-34-33 16,1 0 15,-34 0-15,34 0-1,-34 0-15,33 0 16,-66 67-16,67-67 16,-68 0 31,-32 0-47,66 34 15,-33-34-15,66 0 16,-33 0-16,34 0 15,0 0-15,-34 33 63,33-33-47,-33 0-16,-33 0 15,67 0 1,-1 0-1,1 0-15,-1 0 16,1 0 0,-34 0 15,34 0-31,-67 0 16,-1 33-16,34-33 15,34 0 1,-34 0-16,34 0 31,-1 0-31,-33 0 47,-66 0-16,33 0-15,-1 0-1,34 0 1,34 0-16,-34 0 16,34 0-1,-101 0 32,34 67-31,0-67-16,-1 0 15,1 0 1,67 0 0,-1 0-16,1 0 15,-101 0-15,101 0 16,-68 0 62,35 34-78,32-34 16,-33 0-16,0 0 31,1 0 78,-68 0-109,100 0 16,-66 0 0,67 0-1,-1 0 16,1 0-15,0 0-16,-1 0 16,-33 0-16,-66 0 15,99 0 1,-33 0-16,34 0 16,-34 0-16,34 0 15,-1 0 48,-66 0-48,33 0 1,34 0-16,-1 0 16,1 0 46,-67 0-31,-1 0-31,-32 0 16,133-67 0,-67 67-1,33 0 1,1 0 62,-34 0-47,34-34-15,-1 34-16,1 0 31,-1 0-15,-66 0-1,67 0-15,-68 0 16,68 0 0,-34 0 109,0 0-110,34 0 1,-34 0-16,34 0 15,-1 0 32,-33 0-31,-33 0 0,67 0-1,-68 0-15,68 0 16,33 34 124,-67-34-140,34 0 16,-67 0-16,66 0 16,34 33 93,-67-33-93,67 34 77,0-1-93,-67-33 16,67 34 297,34-1-157,66 34-156,0-34 15,-33 1 1,33-1-16,-33 1 16,0-34-16,-33 0 15,-1 33 1,0 0-16,68-33 16,-34 0-1,-34 0-15,34 0 16,-101 0 203,-99 0-204,99 0-15,-66 0 16,33 0-1,34 0 1,-34 0 0,0 0-1,34 0-15,-34 0 16,0 0 0,34 0-16,-1 0 15,-33 0-15,34 0 16,-34 0-1,0 0 1,34 0 0,100 0 327,33 0-343,0 0 16,67 0 0,234 0-16,-133 34 15,-34-1-15,-134 1 16,-67-34 0,1 0-16,-1 0 15,1 0 1,32 66-16,-32-66 15,66 0-15,0 34 16,1-1 0,66-33-16,0 34 15,-34-1 1,-32-33-16,32 0 16,-99 0-16,66 0 15,-33 0 1,-34 0-16,68 0 15,-68 0-15,34 0 16,33 0 0,0 0-16,34 0 15,-34 0-15,1 0 16,-68 0-16,0 0 16,1 0-16,33 0 15,-34 0 1,-33-33 171,0-34-171,-33 67 0,-1-67-16,-33 34 15,67-34-15,-66 33 16,66 1-16,-67 0 15,67-34-15,0 33 16,-67 1-16,67-1 16,-67 1-1,0 0-15,-33-1 16,67 1-16,-34-1 16,67 1-16,-134 33 15,67 0 48,-33-34-48,0 1-15,-101 33 16,67 0-16,-66 0 16,167 0-16,-68 0 15,68 0 1,-1 0 15,-99 0-15,99 0-1,-33 33 1,-33-33-16,67 0 16,-34 0-16,34 67 15,-1-67 1,134 34 109,-33-1-125,33-33 15,134 0-15,-33 34 16,133-1-16,-33-33 16,67 0-16,-101 0 15,-33 0-15,-67 0 16,-134 0-16,1 0 16,-1 33 30,1 1-30,-1-34 0,34 67-16,0-67 31,-34 0-15,1 67-1,99-34 126,-32-33-126,-68 33-15,0 1 16,34-34-16,-33 0 16,-1 0-16,-33 67 62,0-1-31,0-32-15,-33-1 0,33 34-1,-67-33-15,0-1 16,67 0-16,-134 1 16,101-34-1,-34 33 1,0-33-1,34 0 1,-34 0-16,0 0 94,34 0-79,-68 0-15,68 34 16,33-1-16,-67-33 16,0 0-1,-33 0 79,67 0-94,-1 0 16,134 0 281,34 67-297,-134-34 15,100-33-15,-33 0 16,-33 0-1,33 0-15,66 0 16,-99 0 0,-1 34-16,101-1 15,-101-33 1,34 0 0,0 0-1,-67 34 1,67-34 15,66 0-15,-99 0-16,33 0 15,-34 0-15,67 0 16,1 0-16,-68 0 16,67 0-16,-33-34 15,0 34 1,33 0-16,-66 0 15,32 0-15,1 0 16,-33-67 265,33 67-265,-1-33 0,-32 33-16,33 0 15,-34-33 1,1-1-16,-1 34 47,0 0-47,1 0 15,-1 0-15,34 0 32,-34 0 30,1 0-46,33 0 15,-34 0-31,1 0 16,32 0-1,-32 0 16,-1 0 48,1 34-1,-34 32-47,0 1 0,0-33-15,0-1 15,0 0-15,0 1 15,0-1-15,0 1-1,0-1-15,0 34 16,0 0 15,0-34-31,0 34 16,0 33-1,0-33 1,0-33-16,0-1 16,0 0-1,-34 1 16,1-34 1,33 67-17,-34-67 32,1 67-16,0-67-15,-1 0-16,1 0 63,-1 33-63,-33-33 15,34 0 1,-34 33-16,67 1 31,-33-34-31,-1 0 47,1 0 31,0 67-47,-1-67 47,1 0-31,-1 0-15,1 0-32,-1 0 15,1 0 1,0 0 31,-34 0-16,0 0-15,33 0 15,1 0 0,-34 0-15,0 0 15,34 0-31,0 0 16,-1 0-1,-33 0 32,34 0-31,-1 0-1,-32 0 1,32 0 0,1 0-16,-34 0 31,33 0 16,1 0-32,-67 0 1,66 0 0,1 0-1,0 0 32,-1 0-31,-33 0 15,34 0 47,-1 0-62,-32 0 15,66-34-15,-67 34 46,33 0-46,-33 0-1,1 0 1,32 0 15,1 0-31,-34 0 125,34 0-109,-1 0-1,1 0-15,-1 0 16,-33 0 78,-66 0-63,99 0-15,1 0 15,-1 0-15,-32 0 62,-1 34-63,33-34 110,1 0-109,0 0 15,33 33 282,0 1-110,33-1-188,0-33-15,34 33 16,-33-33-16,66 34 16,-67-34-16,1 0 47,-1 0-1,1 33-30,32-33 0,-32 0-1,33 0 126,0 0-125,-34 0-16,34 0 15,0 0 1,-1 0 78,-32 0-94,33 0 15,33 0 1,0 0-1,-66 0-15,-1 0 32,1 0 30,32 0-31,35 0-31,-68 0 16,34 0-16,-34 0 16,34 0 15,-33 0-31,32 0 16,1 0-1,-33 0-15,33 0 16,-1 0-1,-32 0-15,33 0 16,-1 34 0,-32-1-16,66-33 15,-66 0-15,-1 0 16,0 0-16,68 0 31,32 0-15,-99 0-1,-1 0 1,1 0-16,-1 0 16,0 0-1,34 0 17,0 0-1,0 67-31,-34-34 15,68-33-15,-68 0 16,1 0-16,-1 0 47,0-33-31,1 33 15,-1 0 78,-33-34 126,0-32-220,0-1 1,34 33-1,-34 1 1,0 0 0,0-1 15,33-33-15,0 67-1,-33-67-15,34 34 16,-34 0 109,0-34-94,0 0-15,0 33-1,0-66-15,0 67 16,0-67-16,0 66 16,0 1-16,0-1 15,-34-33 1,1 34-16,33 0 15,-33 33 1,-1 0 0,34-34 31,-67 1-16,67-1 156,-33 34-171,33-33 46,0-1 188,0 1-250,-33 0 16,33-1 0,0 1-1,0-1-15,0-32 16,0 32-16,0-66 16,33 33-16,0 34 15,34-1-15,-67 1 16,134-34-16,-101 33 15,34 1 1,-33-34-16,-1 67 16,34 0-1,0 0 1,66 0 0,-32 0-1,-1 0 1,34 0-16,-1-33 15,-99 33-15,33 0 16,-34-34-16,0 34 16,1-66-1,-1 66-15,-33-34 16,0 1-16,0-1 62,-33 1-62,-1 33 16,-32-34-16,-68 1 16,34 0-16,-101-34 15,67 33-15,-66-33 16,33 34-16,-34-34 16,68 34-1,-35 33-15,35 0 16,99 0 15,-33 0-15,1 67-1,-101-34-15,100 0 16,0 34-16,33-67 16,1 0-1,66-67 79,101 34-94,0 0 16,-1-1-16,135 1 15,-34 33-15,67 0 16,-67 0-16,33 0 15,-67 33-15,1-33 16,-1 0-16,68 34 16,-34-1-16,100-33 15,0 0-15,101-67 16,-68 34-16,68-34 16,-68 0-16,34 34 15,-167-1-15,-33 1 16,-268 33 93,-33 0-109,-34 0 16,0 0-1,-99 0-15,32 0 16,-100 0-16,101 0 16,-135 33-16,102 1 15,-35 33-15,34-34 16,34 34-16,166-34 16,1-33-16,33 34 15,-34 32 1,-32-32 15,66-1 16,0-66-31,133-67-16,34 66 15,-33-33-15,67 34 16,166-67-16,-66 33 15,167-33-15,-100 33 16,33 33-16,-167 1 16,-67 33-16,-134 0 15,-66 0 48,-68 33-48,1 34-15,33-67 16,-100 0-16,-33 34 16,-68 32-16,-66-32 15,0 33-15,-234 0 16,133-1-16,-200-32 16,201 66-16,-1-67 15,168 1-15,66-1 16,168-33-16,33 67 31,0-33-31,33-34 78,68 0-78,199-67 16,1 0-16,301-100 15,-1 33 1,201-33-16,-200 100 16,167-33-16,-268 33 15,-100 0-15,-367 67 16,32 0-16,-166 0 47,-34 0-47,1 34 15,-34-1-15,33 0 16,-67 1-16,34-34 16,-100 33-16,0 1 15,-101-1-15,101 1 16,-1-1-16,235-33 16,-67 0-16,133-33 93,101-1-93,33 1 16,134-34-16,-1 0 16,168-33-1,-134 33-15,67 34 16,-33-1-16,33 34 15,-100 0-15,-67 0 16,-201 0-16,34 0 16,-33 0-1,-1 0-15,-33 100 16,0-66-16,-33-34 16,33 67-16,0-1 15,0-32 1,0 66-16,0-66 15,33-34-15,34 133 16,-34-133-16,34 0 16,33 0-1,-66 0-15,-1 0 16,-133 0 62,-34 0-78,-66 0 16,-1 34-1,1-34-15,66 33 16,34 1-16,100-1 16,-34-66 15,1 33-16,-1-101 1,34 1-16,0 67 16,0-34-16,0 33 15,0-33-15,0-33 16,0 0-16,0 0 16,0 33-1,0 33 1,0-32-16,34 66 78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5-07T04:14:36.495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fitToCurve" value="1"/>
    </inkml:brush>
  </inkml:definitions>
  <inkml:trace contextRef="#ctx0" brushRef="#br0">12734 869 0,'0'-34'94,"33"1"-78,67 0-16,0-1 15,-100 1 1,101 33-16,-1-34 16,-67 34-16,34-33 15,0 33 1,67 0 46,-1 0-30,-99 0-1,-1 0-16,1 0 32,-34 33-47,67-33 16,66 0 0,-99 34-16,-1-34 15,34 0 1,-34 0-16,1 0 15,-1 0 79,1 0-78,32 0-16,1 33 15,-67 1-15,67-34 16,-33 0-16,66 0 16,-67 0 31,1 0-47,33 0 31,-1 0 16,-32 0-32,33 0 1,-34 0 0,67-34 30,1 1-30,-101-1-16,133 1 16,-99 33-16,-1-33 15,1 33 1,-1 0 0,-33-34 77,0 1-77,33 33-16,1 0 16,33-34 93,-34 34-109,34 0 16,0 0-1,-34 0 126,1-33-110,-1 33 47,0 0-78,34 0 16,-33 0-1,-1 0 1,34 0 47,-67-34-63,0 1 312,0 0-312,67 33 31,-34 0 204,1 0-142,32 33-46,-66 0-31,34 1 15,-34-1-15,33-33 15,-33 34-15,0-1-16,0 1 15,0-1 17,0 0-1,-33 34 78,-1-33-109,1-1 16,33 0-16,-33-33 15,-101 67 95,67-67-95,34 0 1,-1 67-16,1-67 16,-34 0 15,34 0-15,-34 0-16,-67 0 15,34 0 1,33 0-1,34 0 1,-34 0-16,33 0 16,1 0-16,-34 0 93,-33 0-77,-1 0 0,68-67-16,0 67 15,-34 0-15,67-33 16,-67 33 0,34 0-1,-34 0-15,33 0 16,-99 0-16,66 0 15,-34 0 1,68 0-16,-34 0 16,34 0-16,-34-34 15,0 34 1,67-33 0,0 0-16,-33 33 15,-1 0 1,-33-34-1,34 34-15,-67 0 16,66 0-16,1 0 16,-1 0-1,-32 0 1,-1-33-16,33 33 16,-32 0-1,32 0-15,-66 0 16,0 0-16,66 0 15,-33 0-15,34 0 16,-67 0-16,66 0 16,1 0-16,33 33 15,-67-33-15,-33 0 32,-34 67-32,101-34 15,-1-33-15,1 0 16,-1 0-16,-33 34 15,34-1-15,0-33 16,-34 34-16,67-1 16,-67-33-16,34 0 15,-68 34-15,68-34 16,-34 33-16,34-33 16,-68 33-16,68 1 15,-34-34-15,34 33 16,-1 1-16,-33-34 15,-33 33 1,33-33 0,0 0-16,1 67 15,-1-67 1,33 0-16,-66 33 16,0-33-16,-34 34 15,34-1-15,0-33 16,66 0-1,1 67 64,-68-67-64,68 0 32,33 67 78,67-67-62,0 0-63,0 0 15,33-34-15,-67 34 16,68-33-16,-1 0 15,0 33-15,0 0 16,34 0 0,-67 33 15,33 0-15,34-33-16,-67 34 15,33-34-15,0 0 16,-33 0-1,33 0-15,-33 0 16,-33 0 0,-1 0-1,0 0 32,68 0-31,-68 0-16,34 33 15,33-33 1,-66 0-16,66 0 16,-67 0-16,-33 34 140,0-1-108,-67-33 46,-33 0-78,-34 0 15,101 0 1,0 0 0,-1 0-16,-99 0 15,32 0 16,34 0-15,34 0-16,0 0 16,-1 0-1,-33 0-15,67-33 16,-100-1 0,33 34-1,34 0-15,-34 0 16,0 0-1,0 0 48,34 0-63,-67 0 16,66 0-1,1 0 1,-34 0 78,33 0-94,-99 34 15,66-34-15,-33 0 16,-34 0-1,67 67 64,0-67-79,-66 66 15,99-66 1,1 0-16,-1 0 15,34 34 79,34-34 109,-1 0-203,67 0 16,1 0 0,-34 0-1,-34 0-15,0 0 16,1-34 46,-34 1-62,67 33 16,0 0 0,-34 0-16,34 0 15,66 0 1,-66 0-1,-33 0-15,-1 0 79,1 0-64,32-33 1,-66-1-1,34 34 1,-34-33 0,33-1-1,1 34 1,-1 0 15,-33-33 16,0-1 344,0 1-391,0 66 93,0 1-61,0-1-32,0 1 62,0-1-46,0 1 62,0-1-62,-33 34 15,-34-34 16,33 1-47,1-34 15,0 33 1,-1-33-16,-100 67 16,68-67 15,32 33-16,34 1 79,-67-34-94,1 0 16,32 0-1,-33 0-15,34 0 16,-1 0 0,-32 0 15,-1 0-15,33 0-1,-66 0-15,67 0 16,-34 0-16,33-34 15,1 34-15,-34 0 32,34-33-32,-1 0 15,-33 33-15,1-34 16,32 34 0,-33 0 15,34-33-16,-1 33-15,-66-34 16,67 34 0,-34 0-16,34 0 15,-68 0-15,68 0 16,-34 0-16,34 0 16,-1 0-16,1 0 15,-1 0-15,1 0 16,-1 0-1,1 0-15,-34 0 16,34 0-16,-34 0 16,0 0-1,34 0-15,-34 0 16,-33 0-16,-1 0 16,34 0 15,34 34 47,0-34-78,-34 0 16,67 33 140,0 1-109,0-1-32,-34 0 1,34 34 31,-33 0-47,33-34 15,-33 68 1,33-68 0,-34 1-16,34-1 15,0 0 1,0 1 0,0-1-1,-33 1-15,-1-34 16,34 33-16,-33 34 15,33 0 1,0-34 0,-34 1-16,34-1 15,0 34 1,0 0 0,-66 0-1,66-34 1,0 0-1,-34-33-15,34 67 32,0-33-17,0-1 1,-33 34-16,33-34 125,-34-33-109,34 34 46,0-1-31,0 1-31,34-1 16,-1 0 0,34 1-1,-67-1 1,33-33-1,1 0-15,-1 0 16,34 34 0,0-1-1,-34-33 1,34 34-16,-67-1 16,67-33-1,-34 0 1,1 33-1,33 1 1,0-1 0,-67 1-16,33-34 15,34 0 1,-34 0-16,68 0 16,-68 0-1,0 0-15,1 0 16,66 0-16,-67 33 15,1-33-15,-1 0 16,101 0 15,-34 0-15,-66 0 0,-1 0-16,1 0 15,99 0-15,-33 0 16,34 0-1,0 0 1,-34 0 0,-66 0-1,-1 0-15,0 0 16,1 0-16,-1 0 141,-33-33-110,0-1-16,-100 34-15,0 0 16,-34 0-16,0 0 16,-66 0-16,66 0 15,-66-33-15,99 33 16,34 0 0,-33-34-16,67 34 15,-34-33-15,0 33 16,34 0-1,-68 0-15,68 0 16,-34 0 0,34 0-16,-1 0 15,1 0 1,-1 0-16,135 33 234,66 1-218,-67 33-16,34-34 16,-1 1-16,1-34 15,-100 33-15,-1-33 16,34 0-16,0 0 47,-34 0-47,67 0 15,1 33-15,-35-33 16,-32 0 0,33 0-16,-34 0 15,67 0-15,-66 0 16,66 0-16,34 0 15,-1 0 17,-99 0-17,-1 0 1,1 0 15,-1 0-15,34-33-1,33 33-15,-33 0 16,-33 0 0,-1 0-1,34-67 63,0 34-62,33-1-16,67 1 16,-100-34-16,33 34 15,-66 33-15,-1 0 16,0 0 187,1 0-125,-1 0-78,-33 33 16,0 0-1,0 1 1,0-1 0,0 1 156,0-1-47,67 1-94,-67-1-31,0 34 140,0 0-140,-100-1 16,100-32-16,-67-1 16,34 1-16,-68-1 15,68 1 1,-1-34-16,1 0 16,-34 0-1,-67 0 1,34 0-1,-33 0-15,66 0 16,33 0 0,1 0-1,33 33 110,0 0 16,-67 1-125,34 33-1,-1-34 1,34 1-16,0-1 109,0 0-62,34-33-47,32 34 16,-66-1-16,101-33 15,-34 67 1,-34-34 15,0-33 63,1 0-94,33 34 16,-34-1-16,34 1 15,-34-34 95,1 0-110,-1-34 31,1 1-31,-68-1 187,-33 34-171,-33-33-16,0 0 16,0-1-16,-68 34 15,35-67-15,-68 34 16,34 0-16,-100 33 15,33-34 1,33 1-16,168 33 16,-34 0-16,34 0 15,-34 0-15,-34-34 16,-32 1-16,33 33 16,-134-34-16,33 34 15,-133-33-15,66 0 16,-66-101-16,100 67 15,-33 0-15,33 0 16,-33 34-16,66 0 16,34-1-16,0 34 15,-34 0-15,68 0 16,-68 0-16,168 0 16,-1 0-16,1 0 15,-1 67 1,-32-67 31,32 0-47,1 67 15,-1-34 1,1 1 0,33-1 30,67-33-14,33 0-32,67 0 15,0 0-15,34 0 16,-34 33-16,0 34 16,-167-33-16,67-1 15,-34 1-15,-33 32 94,-67 1-78,1 0-16,-68 0 15,0 33-15,34-66 16,0-1-16,-67 67 15,167-66-15,-101-34 16,68 0-16,-34 0 16,-33 0-1,0 0 1,33 0 0,-100 0-16,-67 33 15,-101 1-15,35-1 16,-68 0-16,134 1 15,0-1-15,234 1 16,0-1 109,34-33-31,99 0-79,135 67 1,66 0-16,167 33 16,-66-33-16,133 0 15,-100 0-15,33-1 16,-200-32-16,-101-1 16,-133-33-1,-33 0-15,-34-33 16,0-1-1,0 1 64,-101 33-33,34 0-30,-33 0-16,-100 0 16,33 0-16,-101-33 15,1-1-15,-134-33 16,33 34-16,-133-1 16,100 1-1,-34 33-15,134 0 16,68 0-16,199 0 15,1-33 17,33-1-17,-34 34-15,1 0 16,33-67-16,-134 34 16,134-34 46,0-67-62,0 34 16,167-34-1,167-133-15,34 67 16,301-135-16,-68 68 16,34 66-16,-267 68 15,-34 33-15,-301 100 16,1 0 78,33 33-63,-34-33-31,34 33 15,0 1 1,-67-1-16,33-33 16,-33 67 31,-67 33-47,-100-33 15,100 0-15,1-34 16,-1-33-16,-34 67 15,68-33-15,0-1 16,-1 1-16,-33-34 16,34 33-16,-1-33 15,1 0 1,0 0-16,33 33 16,-67-33 30,33 0-30,-66 0-16,-67 0 16,0 0-16,33 0 15,1 0-15,99 0 16,-33 0-16,0 0 31,34 0-31,-67 0 16,66 0-16,-66-66 15,67 66 1,-1 0 62,101 0-62,33 0-1,34 66-15,33-32 16,67 33-16,-67-1 16,134-32-16,-67 33 15,33-34 1,-100 1-16,67-34 16,-200 0-16,33 0 15,-34 0-15,-133 0 94,-1 0-94,-32 0 16,-1 0-16,-100-34 15,0 1-15,-67-34 16,34-33-16,0 33 15,33 0 1,0 0-16,67 34 16,33-34-16,34 33 15,66 34-15,-33-33 16,-33 33-16,33-33 16,-33-34-1,-34 67-15,34-67 16,-67-33-16,33 33 15,-100-33-15,34 66 16,-1-33-16,101 0 16,67 67-1,33-66 48,100-35-63,100-32 15,235-101-15,-1 0 16,335-134-16,0 0 16,200-33-16,-401 201 15,-200-1-15,-301 201 16,-67-66 15,-34 66 0,-66 33-31,-34 0 16,-66 1-16,-101 33 16,0-34-16,-100 34 15,67-34-15,-101 34 16,135-33-16,-1 32 16,67 1-16,0 0 15,201-67-15,-68 0 16,34 34-1,67-1-15,-33-33 32,33-33 140,0-1-157,33 1-15,68-101 16,199 0-16,-66 1 15,67 32-15,-67 35 16,67-1-16,-101 67 16,-66 0-16,-100 0 15,-1 0 1,-66 33 203,33 1-219,-101-34 15,-32 0-15,-34 0 16,-34 0-16,34 0 16,133 0-16,-32 0 15,-1 0 1,33 0-1,1 0-15,-34 0 32,34 0-32,-68 0 15,1 0-15,-67 0 16,33 33-16,-100 0 16,34 1-16,33-34 15,133 0-15,-32 0 16,32 0-16,1 33 31,-1-33-15,1 34-16,-1-34 15,-32 0-15,-68 0 16,34 0-16,-34 0 16,0 0-1,1 0-15,-35 0 16,35 33-16,99-33 15,1 0 32,-67 0-15,-34 33-32,-33-33 15,100 0-15,-33 0 16,33 0 15,0 0 16,34 0-31,-68 0-16,-32 0 15,-34 0-15,33-33 16,34 33-16,66 0 15,1-67 142,-1 67-157,1-33 31,-34-1 0,67 1-31,-134 33 16,68-67-1,32 67 48,1-67-63,-1 34 16,1 33-1,0 0-15,-1 0 235,34-34-220,0 1 32,0 0-16,34 33 94,-1 33-125,101 0 16,-101-33-16,34 0 16,100 34-16,-33-34 15,-67 0 1,-34 0-16,34 0 109,-34 0-93,1 0-16,-1 0 15,0 0 126,34-34-125,34 1-16,-1 33 15,-33-33 1,-34-1-16,-33 1 16,34 33-1,-1 0 16,0 0 1,1 0-17,-1 33-15,1 1 16,-1-1-16,0 0 16,-33 1-16,0-1 15,34-33 1,-1 0-16,-33 34 15,0-1-15,67 1 16,33-1-16,1-33 16,-34 67-16,66-67 15,-33 0-15,34 0 16,-67 0 0,-34 0-16,34 0 15,0 0 1,-33 0-16,32 0 15,1 0 1,-33 0 0,32 0-16,35-34 15,-1 1-15,0 33 16,-66 0 0,66 0-16,-67 0 15,1 0 1,-34-67 46,33 34-62,1-34 16,66 33 0,0-66-16,-66 67 15,32-34-15,-32 67 16,33-34-16,-34 1 15,1 0 1,32 66 15,1 101-31,0-101 16,33 34-16,-100-34 16,34 34-16,66-33 15,-100-1-15,100 1 16,34-34-1,0 0 1,-1 0-16,68 0 16,-134 0-1,-34 0-15,1 0 16,-1 0 0,34 0-1,-34 0-15,67 0 16,101 0-16,66 0 15,-33-34-15,34 1 16,-68-1-16,-166 1 16,-34-1-1,0 1 63,-67 33-46,-33 0-32,-1 0 15,68 33-15,-1-33 47,-32 0-31,-68 0-16,100 0 15,-32 0-15,32 0 47,34-66-31,0-1 0,67-34-16,0 35 15,-67 32-15,0 1 16,0-1-1,0 1 1,-34 33 15,-32 0-31,-101 33 16,-67 1-16,0 33 16,0-34-16,133-33 15,168 0 95,67 0-110,100 0 15,-34 33-15,101 68 16,-67-68-16,-67 1 15,34-1-15,-1 0 16,-33 1-16,34-34 16,-134 0-1,-34 0-15,1 0 16,-1 0-16,-33-34 31,-67 34 16,-66 34-47,-1-1 16,0 1-16,-66-1 15,99 1-15,1-1 16,67 0-16,-34-33 16,33 0-16,34-33 46,0-34-30,67-33 0,67 33-16,33-33 15,100 33-15,-33 33 16,34 1-16,-68 0 16,-133 33-1,-167 0 48,33 33-48,34 0 1,33 1 0,0-1 30,0 1-30,33-34-16,0 0 16,34 0-16,67 0 15,200 0-15,-33 0 16,67 33-16,-101 1 16,-67-1-16,-200 0 187,0 1-187,34-34 47,-134 0 109,66 0-140,-33 0-16,-33 0 15,0 0-15,33 0 16,34-34 0,-68 34-16,68 0 15,-1 0 1,68 0 109,66 0-125,0 0 16,34 0-16,-34 0 15,1 0-15,-1 34 16,0-1-16,-66-33 15,32 0 1,35 0-16,-1 0 16,-67 0-16,34 0 15,-33 0-15,66 0 16,0 0-16,0 0 16,1 0-16,32 0 15,1 0-15,0 0 16,-101 0-16,67 34 15,-33-34 48,-33 0-63,33 0 16,66 0-16,1 0 15,-101 0-15,68 0 16,-35 0-1,-32 0-15,66 0 16,-66 0-16,-1 0 16,-33 33 109,0 1-125,0-1 62,0 0-46,-67 1-1,34-1-15,-34-33 16,-67 0 0,101 67-1,-1-67 1,34-33 93,0-1-93,34 1-16,66-1 16,-100 1-16,67 0 15,-34-1-15,-33 1 16,67 33-16,0 0 31,-34 0-31,68 0 16,-68 0-1,34 0 1,0 0 0,-34 0-1,34 0 1,0 33-16,-34-33 15,34 0-15,-33 34 16,99 32 0,-99-66-16,32 0 15,1 0 1,-33 0 0,66 0 15,-67 0-16,34 0-15,67 0 16,-67 0 15,-34 0-31,34 0 16,-34 0-16,1-33 16,33 33-1,-34 0 1,1 0-1,-34-67-15,66 34 204,1 33-189,0-34-15,100 34 16,-100 0-1,-34-67-15,1 67 16,-34-33 109,33 33-109,1-33-1,-34-1-15,67 1 16,-34-1 0,0 34-16,1 0 15,-34-67 266,0 34-265,0 0-16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5-07T04:14:56.436"/>
    </inkml:context>
    <inkml:brush xml:id="br0">
      <inkml:brushProperty name="width" value="0.3" units="cm"/>
      <inkml:brushProperty name="height" value="0.6" units="cm"/>
      <inkml:brushProperty name="color" value="#893705"/>
      <inkml:brushProperty name="tip" value="rectangle"/>
      <inkml:brushProperty name="rasterOp" value="maskPen"/>
      <inkml:brushProperty name="fitToCurve" value="1"/>
    </inkml:brush>
  </inkml:definitions>
  <inkml:trace contextRef="#ctx0" brushRef="#br0">0 0 0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5-07T04:15:19.028"/>
    </inkml:context>
    <inkml:brush xml:id="br0">
      <inkml:brushProperty name="width" value="0.3" units="cm"/>
      <inkml:brushProperty name="height" value="0.6" units="cm"/>
      <inkml:brushProperty name="color" value="#893705"/>
      <inkml:brushProperty name="tip" value="rectangle"/>
      <inkml:brushProperty name="rasterOp" value="maskPen"/>
      <inkml:brushProperty name="fitToCurve" value="1"/>
    </inkml:brush>
  </inkml:definitions>
  <inkml:trace contextRef="#ctx0" brushRef="#br0">7201 1984 0,'-401'-67'172,"335"67"-172,32 0 16,-33 0-1,0 34-15,34-1 16,-34-33-16,34 0 16,-1 0-1,34-33 173,0-1-173,0 1 1,67 0 15,33 33-15,1-34-1,-34 34 1,-1-67-16,-66 0 47,0 101 109,-66 33-125,-35-34-15,68 1-16,-34-1 16,34-33-16,-1 0 15,34 33 48,-33-33-63,33 34 15,0-1 17,0-100 61,0 34-93,0-34 16,67-33-16,-67 33 16,167 0-16,-134-33 15,67 33-15,-66 0 16,-1 67-16,1 0 16,32 0 155,-66 34-155,0 33 15,-33-1-31,-34-66 16,0 67-16,-33-33 16,33-1-16,-66 0 15,32-33 1,34 34-16,-66-34 15,33 33-15,66-33 16,1 0-16,-1 34 47,1-1 0,-1 1-32,34-1 1,0-66 93,34-1-109,66 1 16,-33 33-16,33-34 16,34 34-16,0-33 15,100 33-15,-34 0 16,-33 0-16,-33 0 16,-34 0-16,-66-34 15,32 34-15,1-33 78,-33 0-31,-34-1-47,0 68 125,-34-34-109,-99 0-1,32 0-15,1 0 16,0 33-16,-101-33 16,68 33-16,-68 1 15,101-34 1,33 67 0,33-67-1,1 67-15,0-67 16,-1 66-16,1-66 15,-1 0 1,1 67-16,-34-33 16,34-34-1,133-34 126,-33-33-141,66 34 16,101-34-16,-33 0 15,66-66 1,1 32-16,-101 35 15,-134 66-15,101-67 16,-101 67 0,-66 33 156,-1-33-157,-32 0-15,-68 34 16,34-34-16,-34 0 15,-33 0 1,-34 0-16,68 33 16,-68 0-16,134-33 15,34 0 1,-1 0 0,1 0-16,-67 0 31,33 34-31,-67 33 15,67-67-15,-33 0 16,-67 66-16,134-32 16,-34-34-16,33 0 15,68 0 79,66-34-94,0 34 16,134 0-16,-67 0 15,101-33-15,-68 33 16,1 0-16,-1-33 16,-33 33-1,34-34-15,-67 1 16,-101 33-16,34-34 15,0 34 1,-67 34 125,0-1-126,0 1-15,-101-1 16,68 0-16,-67 1 16,0-1-16,-101 34 15,67-33-15,1-1 16,99 0-16,-66-33 15,67 34 1,-1-34-16,1 33 16,-1-33-16,-33 0 15,-33 34 1,33-1 0,-66-33-16,32 34 15,1-34-15,67 0 16,-1 66-16,1-66 15,-1 0-15,1 0 16,33 34-16,-67-1 31,34 1-15,-34-34-16,0 66 16,34-66-1,-1 0 1,1 34-16,-1-34 31,68 0 63,99 0-63,-32-67-31,-1 67 16,0 0-16,67 0 15,34-33-15,-1-1 16,-133 1 0,-33 33-16,-34 33 109,0 1-78,-101-1-15,101 0-16,-133-33 15,32 0-15,35 34 16,-35-1-16,-66 34 16,34-33-16,-35-1 15,68 0-15,33 1 16,34-34-16,-34 33 16,0 1-1,34-1 1,-34-33-16,0 34 15,34-34 1,-68 0-16,68 0 16,-34 33-16,0-33 31,67 33 16,34-33 62,66 0-93,34 0-1,-34-33-15,34 0 16,133-1-16,-33 1 16,67-1-1,-201 34 1,-133 0 156,-34 34-157,67-1-15,-100-33 16,66 0-16,-33 0 16,34 0-16,-101 34 15,101-34 1,-1 0 0,-66 0-1,67 0-15,-68 0 16,68 0-16,-67 0 15,-1 0 1,35 0 0,32 0-1,-33 0 1,0 33 0,-33-33-1,33 0 1,1 33-16,-1-33 31,33 0-31,-33 0 16,34 0 15,0 34-31,-34-34 16,33 0-1,-33 33-15,67 1 16,-100-34-16,67 0 15,-1 0 48,1 0-47,0 0 30,-1 0-30,-33 0 0,-66 0-1,99 0 1,1 0 0,-34 66 15,33-32 0,-32-34 0,-68 0-15,67 0 0,34 0-16,-68 0 15,68 0-15,33-34 156,0 1-156,100 0 32,-33-1-32,-33 34 15,32 0-15,35-33 16,66-34 0,-34 34-16,68-34 15,-1 33-15,-32-33 16,-1 34-16,0 33 15,0-33-15,33-34 16,-66 0-16,67 0 16,-1 0-16,34 0 15,0 1-15,33-1 16,-66 33-16,33-33 16,-67 34-16,-33 0 15,-101 33-15,101 0 16,-101 0 78,1 0-94,-101 0 78,-33 0-78,-34 0 15,0 33-15,-133 0 16,66-33 0,-66 34-16,33-1 15,67 1-15,-34-34 16,34 33-16,134-33 15,-34 0-15,34 0 16,33 34-16,0-1 16,-67-33-1,-67 67-15,34-67 16,-1 33-16,1 1 16,-100-1-16,-1 0 15,67 1-15,101-34 16,-34 0-16,67-34 109,100 34-93,34-33-1,33 0 1,0-1-16,168-33 16,-101 34-16,66-34 15,-32 0-15,-34 0 16,-34 1-16,1 32 16,-68-33-16,34 34 15,-100 33 1,0-34-16,100 1 15,-33 33-15,0-33 16,-1 33-16,1 0 16,0 0-16,66 0 15,-33 0-15,67 0 16,-100 0-16,100 0 16,-100-34-16,100 1 15,-101 33-15,68-34 16,-168 34-16,67-66 15,-66 66 1,-134 0 62,-34 0-78,-33 33 16,-101 0-16,34 1 15,-33-1-15,33 1 16,34-1-16,66 0 16,-67 1-16,101 33 15,0-34-15,0 34 16,-1-67-16,68 67 16,-101 0-16,101-34 15,-34-33-15,0 34 16,34-1-1,-1 0-15,34 1 16,-33-34-16,-34 67 16,67-34-1,0 0-15,-67 1 16,67-1 0,34-33 30,32 0-30,35-67 0,200 1-16,-1-35 15,235-32 1,-67-34-16,167-1 16,-201 68-16,101-33 15,-167 66-15,-67 0 16,-67 33-16,-34 1 15,-167 33 1,1 0-16,-1 0 16,-33 33 77,-33-33-93,-67 34 16,-34-34 0,0 0-16,-66 0 15,-1 33-15,-33 34 16,0 0-16,0 0 16,34-34-16,-1 34 15,68-34-15,-1 34 16,101-67-16,-34 0 15,0 0 1,33 0-16,-66 0 16,67 0-1,-68 0-15,-66 0 16,0 0-16,0 0 16,-67 0-16,0 0 15,67 34-15,134-34 16,-68 0-16,101-34 109,34 34-93,66-67-16,-33 34 15,33 33-15,34-33 16,133-34-16,-33-33 16,100 33-16,-66 0 15,66-33-15,-67 66 16,-33-33-16,0 34 16,-67-1-1,-133 34-15,66 0 16,-33 0-16,0 0 15,33-33 1,34 33-16,-34 0 16,-67 0-16,68 0 15,-68 0-15,67 0 16,34 0 0,-67 0-1,0-33 1,-67-1-16,67 1 15,-1 33-15,68-34 16,0 1-16,33 0 16,0-34-16,-67 33 15,-66 1-15,-1-1 16,34 34-16,-34 0 16,34 0-16,-33-66 15,66 32 1,-33 1-16,66-1 15,1-33-15,-34 34 16,34 33-16,-34-33 16,-33-1-16,-201 101 156,1 0-156,-34-34 16,-67 34-16,0 0 15,-34 0-15,34 0 16,1 0-16,32-1 15,67-66-15,34 67 16,0-33-16,66-34 16,-99 33-16,133 0 15,-134 1-15,67-1 16,0 1-16,-33-1 16,-34-33-16,68 0 15,32 0 1,1 0-16,133-33 94,34-34-94,-34 33 15,100-32-15,168-1 16,-34 33-16,67 1 15,-100-34-15,33 34 16,-100-34-16,-33 33 16,-168 34-16,34-33 15,-34 0-15,68-1 16,-68 34-16,34-33 16,-34-34-16,1 67 15,33-34 1,33 34-16,0-33 15,34 33-15,-101 0 16,68 0-16,-68 0 16,-66 0 171,-1 0-171,1 0-1,33 33 64,-67 1-1,67-1-78,-134 34 15,101-33-15,-67-34 16,-68 33-16,1 34 16,0 0-16,-33-34 15,99 1 1,35-34-16,-1 33 15,33-33-15,-66 67 16,67-34-16,-101 1 16,0-1-16,1-33 15,66 33-15,-100 34 16,0 0-16,33-33 16,0-1-1,101 0-15,-1-33 16,1 67-1,-34-67-15,-33 67 16,33-67 0,-67 67-16,134-34 15,-100-33-15,-34 0 16,67 34 0,-66-34 15,66 33-31,0 1 15,0-34-15,-33 33 16,-67 0-16,67-33 16,-34 34-16,0-34 15,34 0-15,67 0 16,-68 33-16,68-33 16,-1 34-16,1-34 15,0 33 1,-101 1 15,67-34-31,34 0 16,-101 0-16,-33 33 15,33-33 1,1 33-16,-1-33 16,100 0-16,-32 34 15,32-34 1,-33 67 15,0-67-31,1 0 16,-68 33-1,0 1-15,1-1 16,-1 0 0,100-33-16,-32 0 15,66 34 32,-34-34-31,1 0-16,-34 67 15,34-67-15,-135 66 16,168-32-16,-100-34 16,-34 0-1,101 33 1,-34 1 46,34-1-46,-67 1-16,66-34 16,-33 0-16,34 33 15,-1 0-15,-32-33 16,32 0 78,34 34-79,0-1 1,-67 1-16,34-34 15,-34 33-15,67 1 16,-67-34-16,67-34 78,0 1-62,0-1-1,0 1 1,34 33 0,-1-34-16,67 34 15,-66 0-15,33 0 16,33-33-16,67 33 16,-67-33-16,34 33 15,0 0-15,-34-34 16,-67 34-16,1 0 94,-1 0-79,67 0 1,-66 0-16,33 0 15,-1 0-15,35 0 16,-1 0-16,0 0 16,-33 0-1,-33 0-15,32 0 32,68 0-1,-34 0-16,34 0 1,0 0-16,-101 0 16,67 0-16,-66 0 15,-1-33-15,34 33 32,-67-34-32,0 1 15,134 33-15,-34 0 16,-67 0-1,34 0-15,0-34 16,-33 34 0,32 0-1,35-33 1,32 33 0,1 0-16,-101 0 15,34 0-15,0 0 16,-33 0-1,32-33 1,35 33-16,32-34 16,34 1-16,1-1 15,-135 34-15,67 0 16,34 0 0,0-33-1,-1-34 16,-66 67-31,0-33 16,33-1-16,67 1 16,34-34-16,-34 0 15,0 0-15,-33 34 16,-101 33-16,34-34 16,-67 1-16,67 0 15,-67-1-15,134-66 31,-68 67-31,101-68 16,-66 68-16,-34-1 16,-1-32-1,1 32-15,0 1 0,-33-1 16,-1 1 0,34-1-16,-34 1 0,1 33 15,-34-33 16,0 66 48,-34 34-64,-133-34 1,67 1-16,-67-34 15,0 33 1,-34 34-16,1-34 16,32 1-16,135-34 15,-67 0-15,0 0 16,-34 0-16,34 0 16,-34 0-16,-67 0 15,-33 0-15,67 0 16,-67 0-16,34 0 15,-101 33-15,134 1 16,-34-34-16,68 33 16,99-33-16,-33 0 15,34 0 1,-67 0-16,66 0 16,-66 0-16,0 0 15,66 0-15,-66 34 16,-67-34-16,33 0 15,1 0-15,-68 33 16,67 0-16,1 34 16,-1-33-16,34-1 15,33 0 1,34 1 15,33-68 79,66 1-95,68 33 1,-67-33-16,67-1 15,166-33-15,-32-33 16,99 33-16,1-33 16,0-34-16,-101 67 15,-33-33-15,-33 33 16,-68 34-16,-99 33 16,32-33-16,-66-1 15,34 34-15,-1 0 16,34-33-1,33-1 1,1 34 0,66 0-1,-34 0-15,68-33 16,-67-1-16,33 1 16,-67 33-16,-33-33 15,-34 33 1,1 0-1,-1 0-15,-66 0 141,-1 0-125,-66 0-16,67 0 15,-68-67-15,-32 67 16,-1 0 0,101 0-16,-34 0 15,33 0-15,-66 0 16,0 0-16,-34 0 15,34 0 1,0 0-16,66 0 16,-33 0-16,34 0 15,-67 0-15,-34 0 16,0 0 0,34 0-1,-67 0-15,33 0 16,34 33-16,67-33 15,-68 34-15,68-1 16,-101 0-16,101 1 16,-34-34-16,-33 33 15,-1-33-15,1 67 16,100-33-16,-100-34 16,-34 66-16,101-66 15,-68 0 1,-66 67-16,134-67 15,0 0-15,-68 34 16,-32-34-16,-1 66 16,-33-32-16,100-1 15,34-33 1,-1 0-16,1 0 16,-1 67 15,-33-67-16,34 0-15,-67 34 16,66-1-16,-66 0 16,67-33-16,-68 34 15,68-34-15,-34 33 16,67 1-16,-67-34 16,34 0-16,-1 0 15,1 67 16,0-67-15,-34 66 0,-67-32-1,101-34-15,-68 0 16,68 33 0,33 1-16,-33-34 62,-1 0-62,-66 0 31,33 0 1,34 0-32,-1 0 15,1 0 32,-34 0-16,-67 0-15,1 0 0,66 0 15,33 0-31,-33 0 15,34 0 32,0 0-47,-68 0 16,-32 0-16,-1 0 31,67 0 79,34 0-110,-68 0 15,68 0-15,0 0 16,-1 0 93,1 0-78,-1 0-31,1 0 16,-34 0 0,0 0-1,34 0-15,-1 0 16,-32 0 125,32 0-141,-33 0 15,-66-34-15,99 34 16,-33-33-16,-33-1 15,0 1-15,-67 0 16,66-34-16,35 33 16,-68-33-16,100 34 15,1 33-15,0 0 125,-34 0-93,0 0-1,34 0-31,-34 0 15,33 0 32,1 0-31,-1 33-16,1-33 31,33 34-15,-33-34-16,-34 33 31,0-33-15,33 0-1,-32 0-15,-68 0 16,34 0 0,-1 0-1,1 0-15,0-33 16,-34 33-16,-33 0 15,67-34 1,0 1-16,33 33 16,33 0-1,1 0 79,-1 0-78,1 0-16,-34 0 31,34 0-31,-1 0 16,1 0-1,0 0 1,66 0 281,34 0-282,-34 0 1,34 0-16,0 0 16,33 0-16,0 0 15,-33 0 1,34 0-16,-68 0 15,34 0-15,33 0 16,0 0 0,67 0-16,-33 0 15,33 0-15,34 0 16,-34 0-16,-33 0 16,99 0-16,-99 0 15,-34-33-15,-66 33 16,33 0-16,-34 0 78,1 0-78,32 0 16,-32 0-1,66 0-15,-67 0 16,68 0-16,-34 0 15,-34 0 1,0 0-16,-33 33 109,-33 0-93,0 1-16,-34-34 16,33 0-16,-66 0 15,67 0-15,-68 33 16,68-33-16,-34 0 16,0 0-16,34 0 15,-34 0-15,-33 0 16,-34 34-1,101-1-15,-34-33 16,33 0-16,-32 0 16,32 0-16,-33 34 15,-66-34 1,99 33 0,-66-33-16,66 0 15,-99 33 1,66 1 15,34-1-31,-34-33 16,-67 0-1,67 34-15,67-1 16,-100-33-16,66 0 16,-32 0-16,-1 0 15,0 67 1,0-67-1,-33 0 17,33 67-32,-67-67 15,34 0 1,67 0-16,-1 0 16,1 0-16,-34 0 15,0 0 48,0 0-32,34 0-31,-67 0 16,66 0-1,-66 0 1,66 0-16,1 0 15,0 0 17,-1 67-17,1-67-15,-34 0 16,0 33 0,34-33 62,-1 0-78,-33 0 31,34 0-31,-34 0 16,0 0 15,34 33 31,-1 1-46,1-34-16,0 0 31,-34 0-15,-33 0-16,33 0 15,-100-67-15,66 0 16,68 67 0,-1 0 171,1 0-62,33 34 0,67-34-47,0 0-62,-34 0 0,67 0-16,-66 0 15,33 0-15,-34 0 31,34 0 1,0 0-17,66 0-15,-99 0 16,66 0-16,-66 0 16,66 0-16,-67 0 15,34 0-15,0 0 31,0 0 63,-34 0-78,67 0-16,34 0 15,-100 0-15,32 0 16,1 0 0,-33 0-16,33 0 78,-1 0-63,-32 0-15,33 0 16,33 0 0,-33 0 46,66 0-31,1 0-15,-67 0 0,-34 0-1,68 0-15,-68 0 16,0 0 0,1 0-1,33 33 32,0-33-47,33 0 16,34 0-16,-34 33 15,0-33-15,-33 0 16,-34 0 0,1 0 15,-1 0-31,34 0 31,0 0-15,33 0-16,67 0 15,-67 0-15,68-33 16,-35 33-16,1-33 16,0-1-16,-1 1 15,-66 33 1,33 0-16,1-34 15,-34 1 1,-34 33-16,34 0 16,0-34-16,33 1 15,34 33 1,-101 0-16,0-33 16,34 33-1,34 0 1,32 0-1,-66-34-15,33 34 16,-33 0 0,-33 0-16,32 0 31,1 0-15,-67-33 15,-67 33 31,-33 0-46,-34 0-16,1 0 16,-135 0-16,34 0 15,-66 0-15,66 0 16,-34 0-16,68 0 15,-34 0-15,67 33 16,33 1-16,101-1 16,-34 0-16,33-33 15,34 67-15,101-67 157,-1 0-157,0 0 15,34 0-15,100-33 16,33-1-16,101-32 15,-101 32-15,67 1 16,-133-1-16,33 1 16,-34 33-16,-32-33 15,-135 33-15,101 0 16,-1 0-16,1 0 16,-67 0-1,-34 0-15,34 0 16,-33 0-1,32 0 1,-32 0-16,66 0 16,-67 0-16,34 0 15,-33 0-15,33 0 16,-34 0-16,67 0 16,34 0-1,-67 0 1,-34 0-1,1 0-15,-1 0 16,0 0 109,1 0-125,33 0 16,0 0-1,-1 0-15,-32 0 16,100 0-16,-134-34 16,133 34-1,-66-33-15,0 33 16,-34 0-1,68 0-15,-1-34 16,0 1-16,-33 33 31,0-34 1,-34 1-32,1 33 15,-1 0-15,67 0 16,-66 0-16,66 0 15,-67 0-15,34 0 16,0 0 0,-100 0 77,-68 0-93,-99 0 16,66 0-16,-66 33 16,66 34-16,-67 0 15,68-33-15,33 32 16,33-66-16,67 67 16,0-100 62,0-34-78,67 0 15,-1 0-15,1-33 16,33 67-16,1-34 16,-1 0-16,-33 33 15,0 1-15,-34 0 16,34-1-16,33 34 15,0-33 1,101-34-16,0 0 16,32 34-16,1-34 15,34 33-15,-101 1 16,67-34-16,-34 0 16,101 0-16,-67 1 15,0-1-15,-201 67 31,1 0 32,-34-34-47,33 34-1,1-33 1,-34-34-1,0 34 1,0-1 0,33 1-1,-33-1-15,-100 68 63,33 33-48,34-34-15,-34 1 16,67-1-16,-134 0 16,134 1-16,-134-1 15,134 1-15,-133-34 16,32 33-16,-32-33 16,-1 67-16,34-34 15,0 1-15,-1 33 16,68-34-16,-34-33 15,0 33-15,0 34 16,34-67-16,-67 34 16,-34-1-1,34-33 1,66 0 0,-33 0-16,-33 0 15,67 0-15,-67 0 16,66 0-16,-66 0 15,0 34-15,66-34 16,-100 0-16,1 0 16,-68 33-16,68-33 15,-68 33-15,67-33 16,-100 34-16,67-1 16,-67 1-16,67-1 15,0 0-15,0-33 16,33 0-16,68 34 15,32-34 1,-66 33-16,33 1 16,-33-34-16,33 33 15,-67 34-15,101-67 16,-67 0-16,-1 0 16,-32 0-16,32 33 15,68-33-15,-67 34 16,33-34-1,33 33 1,1 1-16,-34-34 16,34 0-16,-34 67 15,0-67-15,-67 0 16,67 33-16,1-33 16,32 0-16,-33 33 15,34-33-15,-67 0 16,-1 0-1,1 0 1,0 0-16,0 0 16,-1 0-1,35 0-15,32 0 16,-33 0-16,0 0 31,34 0-15,-34 0-16,0 0 15,34 0 1,-34 0-16,-67 0 16,68 0 15,32 0 16,1 34-47,-1-34 15,1 0-15,-1 0 16,1 0-16,0 0 16,-34 0 46,33 0-31,1 0-15,-1 33 0,1-33-16,-34 0 15,34 0 1,-1 0 15,-99 0 0,66 34-15,33-34-16,-32 0 16,-68 0-1,100 0 1,1 0 31,-34 33-32,34-33-15,-34 0 16,-33 0 0,-34 0-1,67 67 1,34-67-16,-1 0 31,1 0-31,-1 67 16,1-67 15,0 33-15,-1-33-1,-33 0 1,-66 67-16,-1-67 16,101 0-1,-1 0-15,-33 0 16,0 67-1,67-34 1,-33-33 0,33 34-16,-33-34 15,-68 0-15,68 33 16,-67-33-16,66 0 16,-33 0-16,34 0 15,-34 34 1,67-1-16,-67-33 15,34 0 48,-1 0-47,-32 0 124,32 0-30,1 0-95,-1 0 32,1 0-31,-34 0 15,0-33-31,67-1 16,-33 34-16,-1 0 15,1 0 1,-34 0-1,34-67 1,-1 67-16,1 0 31,33-67 141,0 34-141,33 0-31,68 33 16,-35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5-07T04:15:30.577"/>
    </inkml:context>
    <inkml:brush xml:id="br0">
      <inkml:brushProperty name="width" value="0.3" units="cm"/>
      <inkml:brushProperty name="height" value="0.6" units="cm"/>
      <inkml:brushProperty name="color" value="#893705"/>
      <inkml:brushProperty name="tip" value="rectangle"/>
      <inkml:brushProperty name="rasterOp" value="maskPen"/>
      <inkml:brushProperty name="fitToCurve" value="1"/>
    </inkml:brush>
  </inkml:definitions>
  <inkml:trace contextRef="#ctx0" brushRef="#br0">5481 810 0,'-33'-33'15,"0"-67"-15,-1 100 16,1 33 296,-1-33-296,-66 0 0,67 0-16,-34 0 15,-34 0-15,-32 0 16,99 0-16,1-33 15,-34-1-15,34 1 16,-1 33 0,1 0-16,-34 0 62,34 0-46,-34 0-16,-67 0 15,-33 0-15,0-34 16,-34 1-16,-66-34 16,66 0-16,-33 0 15,67 34-15,-67-34 16,67 34-16,0-34 16,134 0-16,-34 100 109,0-33-78,34 67-15,-1-67-1,-33 34 1,34-1-16,-34 0 16,0 1-1,34-1 1,-67-33-16,66 67 16,1-67-16,-1 0 15,34 67 1,-33 0-16,0-67 15,33 33-15,-34 1 16,1-34 0,33 33-16,-34-33 31,235 0 141,-34 0-172,67 0 15,0 0-15,-34 0 16,1 0-16,-134 0 16,-101 0 156,1 0-157,-67 34-15,66-34 16,-33 0-16,34 0 15,-67 0-15,-34 0 16,67 66 0,67-32-16,-134-34 15,101 0-15,-67 67 16,66-67 0,-33 66-1,-66-66-15,66 0 16,34 0-1,-68 0-15,34 34 16,-66-1-16,-34-33 16,-67 0-16,67 0 15,-134 0-15,134-33 16,0-1-16,33 1 16,134 0 62,33 33-63,34 0 1,67 0 0,-34 33-16,67 34 15,-67-34-15,1 34 16,-68-67-16,1 0 15,-1 0 1,67 0 0,1 0-1,-68 0-15,34 0 16,-34 0-16,67 67 16,-66-67-16,66 0 15,-66 0-15,32 0 16,-32 0 31,-1 0-47,-33 67 15,134-67 1,-67 33-16,33-33 16,-67 0-1,68 0-15,-1 0 16,67 0-16,-33 0 15,66 0-15,-66 0 16,-67 0 0,-34 0-16,1 0 31,-1 0-15,67 0-16,-66 0 15,66 0-15,0 0 16,34 0-1,33 0-15,-133 0 16,66 0-16,33 0 16,-99 0-16,100-33 15,-134-1-15,66 34 16,-66-33 31,67 0-32,0-1 1,0 1-16,33-34 16,34 67-16,-67 0 31,-34 0-31,34 0 16,-67-67 77,-100 67-30,-1 0-48,-66 0 1,34 0 0,32 0-1,68 0-15,-34 33 16,34-33-16,33-66 78,0 32-62,100-66-16,-67 67 15,68 33-15,-1-34 16,-33 34-16,0 0 16,66 0-16,-99 0 15,-1 0-15,1 0 16,-1 0-1,0 0 1,68 0 15,-1 0-31,-67 0 16,68 0-16,-1 0 16,67 0-16,-134 0 15,34 0 1,-67-67 281,0 34-297,0-1 15,0 1-15,-33 33 16,-1-33-16,1 33 16,33-67-1,-33 0 1,-1 67-16,-100-67 15,134 34 1,-66-34-16,32 67 16,-99-67-16,66 67 31,33 0 0,1 0-15,-1 0-16,-32 0 15,32 0 1,-66 0-16,66 0 16,-32 0-16,32-67 15,1 67 32,-34 0-31,0 0-1,-67 0 1,68 34-16,32-34 16,1 0-16,-1 0 47,1 66-32,-101-66 1,101 0-1,-34 67-15,34-67 16,-68 34-16,1 32 16,0-32-1,66-34-15,1 0 16,-67 33-16,100 1 16,-134-1-16,101-33 15,33 34 63,-34-1-62,-33 0 0,34-33 15,-1 0-16,34 34 48,34-1-47,-1 1-1,1-1-15,33-33 16,-1 67-16,-32-34 15,99 1 1,-133-1 0,67-33-16,-33 0 15,33 0-15,-34 0 16,34 0-16,67 0 16,-68 0 15,68 34 94,-34-34-110,-33 0 1,-33 0-16,99 66 16,1-66 62,0 34-63,-68-1-15,1 1 16,-33-1-16,33 1 16,-67-1-16,66-33 140,68 0-124,0 0 0,-67 33-1,-34-33 1,0 0-1,1 0 1,33 0 31,-34 0 0,1 0-32,-1-33 79,0 33-94,34-33 16,0-34-16,-33 67 15,32 0-15,1 0 16,-33 0 125,-1 0-126,-100 0 63,0 0-46,34 0-1,0 33-31,-1-33 31,1 0-31,-1 34 16,1-1-1,-34-33 32,34 0-31,-68 0-16,68 0 16,33-33-1,-67 33 48,34 0-63,-1 0 93,34 33-93,-100-33 16,-34 0 0,67 0-1,34 0 1,-34 0-16,34 0 16,-1 0 30,-33 0-30,34 0-16,-67 0 16,66 0-16,-32 0 15,32 0 17,1 0-1,-34 0 0,0 0-15,34 0-16,-68 0 15,68 0 1,-34 0-16,34 0 16,-34 67-16,0-67 15,34 0 32,-1 0-31,-33 33 15,34-33-15,-67 0-16,-1 0 15,34 0 110,34 0-109,-34 0-16,0 0 15,34 0 1,0 0-16,-1 34 94,34-1-94,-33 1 15,-1-34 1,1 0 0,66 0 234,34 33-219,-33-33-31,32 0 16,-32 33-16,-1-33 15,1 34-15,-1-1 16,34 1-16,-34-34 15,1 33 1,99-33 15,-99 0-31,33 0 16,0 67 0,-1-34 30,1-33-14,-33 0-32,-1 0 15,0 0 1,34 0 15,0 0-15,-33 0 15,-1 0-15,0 0-16,34 0 47,0 0-16,-33 0-16,-1 0-15,0 0 16,1 0-16,-1 0 16,34 0 93,-34-33-93,1 33-16,-1 0 15,1 0 1,-1-34 46,-33 1-15,0 0-31,34 33 0,-1 0-16,0 0 31,1 0 31,-1 0-46,1 0 15,-1 0 0,1 0 16,-1 0-47,0-34 47,1 1-47,66 33 16,34 0-1,-101 0 1,1-34 62,-1 34-62,0 0 46,1 0-46,-1-33-16,1 33 109,-1 0-62,-33-33-16,34 33-15,-1 0 0,-33-34 718,-33 1-687,-1 33-47,-33-34 31,0 34 0,1-67-31,-1 34 32,33 33-32,1 0 15,-1-33 1,1-1-16,0 34 16,-101-33-1,0 33 1,134-34-1,-67 34 1,34 0-16,-34 0 16,34 0-1,-1 0-15,-33 0 32,34 0-17,0 0-15,-1 0 16,-66 0-16,0 0 31,-34 0-15,101 0-16,-1 34 62,1-1-62,-1-33 16,1 0-1,-34 34 1,34-34 0,33 33-1,-34-33 1,-33 67 0,34-34-16,-34-33 15,34 34 1,-34-1-1,33 1 17,1-34 93,0 0-110,33 33-15,-34-33 16,1 0 0,-101 0 109,67 0-94,34 0 94,-1 0-125,-66 0 31,67 0-31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13B18-B984-4F8A-A1F0-21EB89227A7D}" type="datetimeFigureOut">
              <a:rPr lang="en-US" smtClean="0"/>
              <a:t>08-May-20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1DD8B-D1C4-4CA0-AEEE-D78C6A74E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948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81DD8B-D1C4-4CA0-AEEE-D78C6A74EE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293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শিক্ষক</a:t>
            </a:r>
            <a:r>
              <a:rPr lang="en-US" baseline="0" dirty="0"/>
              <a:t>  </a:t>
            </a:r>
            <a:r>
              <a:rPr lang="en-US" baseline="0" dirty="0" err="1"/>
              <a:t>অন্যের</a:t>
            </a:r>
            <a:r>
              <a:rPr lang="en-US" baseline="0" dirty="0"/>
              <a:t> </a:t>
            </a:r>
            <a:r>
              <a:rPr lang="en-US" baseline="0" dirty="0" err="1"/>
              <a:t>পরিচিতি</a:t>
            </a:r>
            <a:r>
              <a:rPr lang="en-US" baseline="0" dirty="0"/>
              <a:t> Hide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baseline="0" dirty="0" err="1"/>
              <a:t>নিতে</a:t>
            </a:r>
            <a:r>
              <a:rPr lang="en-US" baseline="0" dirty="0"/>
              <a:t> </a:t>
            </a:r>
            <a:r>
              <a:rPr lang="en-US" baseline="0" dirty="0" err="1"/>
              <a:t>পারেন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21682-DFA6-4484-82F4-16FDC47FC34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645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81DD8B-D1C4-4CA0-AEEE-D78C6A74EE8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56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49869-7C5C-4088-95EE-83C14598F17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151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9A85B-219A-45B9-8B3C-61D1F5F65D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836BAC-41ED-4280-9FB0-147E9BE217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AD69D-41E0-4CB9-AB8D-8375F4301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792FA-3BFD-44B2-844E-3AB6BE5F8CAD}" type="datetimeFigureOut">
              <a:rPr lang="en-US" smtClean="0"/>
              <a:t>08-May-20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F097C-C263-4680-B691-4DFCB4108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80A08-233B-49A8-B130-39CF16589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E78EA-AD95-4B6A-BD65-12158039D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239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FE6E2-E290-49AC-8F41-7838EB131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DC9313-0341-4436-A239-5656258ED6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008AEF-6D60-4AF1-B8AB-87A86B88C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792FA-3BFD-44B2-844E-3AB6BE5F8CAD}" type="datetimeFigureOut">
              <a:rPr lang="en-US" smtClean="0"/>
              <a:t>08-May-20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2AE8AB-1A55-4E84-B6CE-89F231EA4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54C7F-36FF-404D-879A-74BD514EE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E78EA-AD95-4B6A-BD65-12158039D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884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BBB0F1-A839-463A-8FCF-FEF6FDF050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094CE3-3BA5-4BF0-9DEA-191EDC749A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48708E-7F71-4ABF-BA62-525AB845D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792FA-3BFD-44B2-844E-3AB6BE5F8CAD}" type="datetimeFigureOut">
              <a:rPr lang="en-US" smtClean="0"/>
              <a:t>08-May-20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A882DD-35FF-423E-9D87-2D4D8FA78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37BA73-654C-458B-A3B6-E3946E8F4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E78EA-AD95-4B6A-BD65-12158039D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446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D8E61-4190-4F26-BE7F-FE904FD21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6DAF3-42C6-49B4-BB94-319F42D4F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F1C1EB-C97A-4A55-BE81-232F98982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792FA-3BFD-44B2-844E-3AB6BE5F8CAD}" type="datetimeFigureOut">
              <a:rPr lang="en-US" smtClean="0"/>
              <a:t>08-May-20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BCE32-AAC3-4481-917F-3D50173DA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661F9D-DB9C-4B4F-9B5E-990B808D0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E78EA-AD95-4B6A-BD65-12158039D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660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9AEC6-DB38-4190-98B2-AFC47502C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93F2F6-34B2-4E7C-84D2-98BF0E19A2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5FF914-0DF9-4A57-8926-4DE668BA1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792FA-3BFD-44B2-844E-3AB6BE5F8CAD}" type="datetimeFigureOut">
              <a:rPr lang="en-US" smtClean="0"/>
              <a:t>08-May-20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A66D7-E3EB-469D-A053-55C44E1F8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8758DB-1459-4036-86A6-962A10380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E78EA-AD95-4B6A-BD65-12158039D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961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F589D-7C45-437A-B323-B0158D6A0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85D61-7C20-45A6-9AFD-C67BED9290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9846E-F6AB-49A1-B5F8-E03156EACB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A30607-B4E4-4FF6-BD3C-D6AFA9E19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792FA-3BFD-44B2-844E-3AB6BE5F8CAD}" type="datetimeFigureOut">
              <a:rPr lang="en-US" smtClean="0"/>
              <a:t>08-May-20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D8C038-6748-45F1-96C9-67EE1075F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A2ADA9-32DA-406E-89FF-25FBDF74B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E78EA-AD95-4B6A-BD65-12158039D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007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2D181-044D-4761-A93E-97B2CD596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C69220-F7C0-4627-B7C9-605ABCCD5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246BA3-A45B-4E3C-AC52-2930072FC5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C31AD4-1D77-480F-9863-2FAD27D530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24C5E0-01C2-470A-B866-43B79FC10C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C7E067-9B96-4CA9-8AD6-BBBEE97B7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792FA-3BFD-44B2-844E-3AB6BE5F8CAD}" type="datetimeFigureOut">
              <a:rPr lang="en-US" smtClean="0"/>
              <a:t>08-May-20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A22219-937F-4B41-8AF6-BC8D70DF7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3995F8-1E85-4725-9DD3-3CB73E0EE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E78EA-AD95-4B6A-BD65-12158039D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633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FEE26-119A-4E06-AA0D-BE6D46618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3C55BC-9E99-4677-AF57-286DEEFA1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792FA-3BFD-44B2-844E-3AB6BE5F8CAD}" type="datetimeFigureOut">
              <a:rPr lang="en-US" smtClean="0"/>
              <a:t>08-May-20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832AF5-A09E-4469-8904-422EB3ECB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0F047A-2DF8-4EBB-A1CF-0BD7C8416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E78EA-AD95-4B6A-BD65-12158039D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450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F27521-4302-48FB-BAFF-CC7E3EF5F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792FA-3BFD-44B2-844E-3AB6BE5F8CAD}" type="datetimeFigureOut">
              <a:rPr lang="en-US" smtClean="0"/>
              <a:t>08-May-20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717AAB-EBC5-43E6-BBC5-981B0CBBB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048D98-968C-4F50-8705-AAF3BA84C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E78EA-AD95-4B6A-BD65-12158039D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42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E83F6-78DF-4592-B6B3-678545250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4BCD7-7098-49EB-B912-88AAC1F38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2F6968-1C07-4064-8D7B-D1D19BCB71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3BDF7B-F12A-4B7F-B3AA-21AB5DE79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792FA-3BFD-44B2-844E-3AB6BE5F8CAD}" type="datetimeFigureOut">
              <a:rPr lang="en-US" smtClean="0"/>
              <a:t>08-May-20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5A9330-C4B8-44B7-9199-D142D3B5D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646059-592E-4C9F-86CF-FF9EAE653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E78EA-AD95-4B6A-BD65-12158039D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535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52FAB-10C4-4D3F-A25F-5FBF8AEDB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4C2023-CE8E-4F7E-86BC-729B5BCB05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F330BB-5736-4AC9-A80A-19572F9A3D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70B19C-34F5-45EA-AFCF-C8A7BC447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792FA-3BFD-44B2-844E-3AB6BE5F8CAD}" type="datetimeFigureOut">
              <a:rPr lang="en-US" smtClean="0"/>
              <a:t>08-May-20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B6F9A1-0077-49EE-944E-7C6C4FD05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68D8D9-1566-43AF-BC4B-1BAFC3FB0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E78EA-AD95-4B6A-BD65-12158039D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064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96D854-CEC1-498D-AF9F-05EBA26A1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DD484-E03C-4682-984B-F35BB7AAFC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B01BBB-66E8-4090-BEFF-F98E0EA28E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792FA-3BFD-44B2-844E-3AB6BE5F8CAD}" type="datetimeFigureOut">
              <a:rPr lang="en-US" smtClean="0"/>
              <a:t>08-May-20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452A5B-15DC-4604-9E4E-A66EE32D4C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2B2501-063D-45B3-9629-B55E694B8B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E78EA-AD95-4B6A-BD65-12158039D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59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sv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g"/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0.png"/><Relationship Id="rId18" Type="http://schemas.openxmlformats.org/officeDocument/2006/relationships/image" Target="../media/image86.png"/><Relationship Id="rId26" Type="http://schemas.openxmlformats.org/officeDocument/2006/relationships/image" Target="../media/image90.png"/><Relationship Id="rId39" Type="http://schemas.openxmlformats.org/officeDocument/2006/relationships/customXml" Target="../ink/ink102.xml"/><Relationship Id="rId21" Type="http://schemas.openxmlformats.org/officeDocument/2006/relationships/customXml" Target="../ink/ink93.xml"/><Relationship Id="rId34" Type="http://schemas.openxmlformats.org/officeDocument/2006/relationships/image" Target="../media/image940.png"/><Relationship Id="rId42" Type="http://schemas.openxmlformats.org/officeDocument/2006/relationships/image" Target="../media/image98.png"/><Relationship Id="rId47" Type="http://schemas.openxmlformats.org/officeDocument/2006/relationships/customXml" Target="../ink/ink106.xml"/><Relationship Id="rId50" Type="http://schemas.openxmlformats.org/officeDocument/2006/relationships/image" Target="../media/image102.png"/><Relationship Id="rId55" Type="http://schemas.openxmlformats.org/officeDocument/2006/relationships/customXml" Target="../ink/ink110.xml"/><Relationship Id="rId63" Type="http://schemas.openxmlformats.org/officeDocument/2006/relationships/image" Target="../media/image108.png"/><Relationship Id="rId7" Type="http://schemas.openxmlformats.org/officeDocument/2006/relationships/image" Target="../media/image200.png"/><Relationship Id="rId2" Type="http://schemas.openxmlformats.org/officeDocument/2006/relationships/image" Target="../media/image93.gif"/><Relationship Id="rId16" Type="http://schemas.openxmlformats.org/officeDocument/2006/relationships/image" Target="../media/image85.png"/><Relationship Id="rId29" Type="http://schemas.openxmlformats.org/officeDocument/2006/relationships/customXml" Target="../ink/ink97.xml"/><Relationship Id="rId11" Type="http://schemas.openxmlformats.org/officeDocument/2006/relationships/image" Target="../media/image220.png"/><Relationship Id="rId24" Type="http://schemas.openxmlformats.org/officeDocument/2006/relationships/image" Target="../media/image89.png"/><Relationship Id="rId32" Type="http://schemas.openxmlformats.org/officeDocument/2006/relationships/image" Target="../media/image93.png"/><Relationship Id="rId37" Type="http://schemas.openxmlformats.org/officeDocument/2006/relationships/customXml" Target="../ink/ink101.xml"/><Relationship Id="rId40" Type="http://schemas.openxmlformats.org/officeDocument/2006/relationships/image" Target="../media/image97.png"/><Relationship Id="rId45" Type="http://schemas.openxmlformats.org/officeDocument/2006/relationships/customXml" Target="../ink/ink105.xml"/><Relationship Id="rId53" Type="http://schemas.openxmlformats.org/officeDocument/2006/relationships/customXml" Target="../ink/ink109.xml"/><Relationship Id="rId58" Type="http://schemas.openxmlformats.org/officeDocument/2006/relationships/image" Target="../media/image106.png"/><Relationship Id="rId5" Type="http://schemas.openxmlformats.org/officeDocument/2006/relationships/image" Target="../media/image190.png"/><Relationship Id="rId61" Type="http://schemas.openxmlformats.org/officeDocument/2006/relationships/image" Target="../media/image107.png"/><Relationship Id="rId19" Type="http://schemas.openxmlformats.org/officeDocument/2006/relationships/customXml" Target="../ink/ink92.xml"/><Relationship Id="rId14" Type="http://schemas.openxmlformats.org/officeDocument/2006/relationships/image" Target="../media/image94.png"/><Relationship Id="rId22" Type="http://schemas.openxmlformats.org/officeDocument/2006/relationships/image" Target="../media/image880.png"/><Relationship Id="rId27" Type="http://schemas.openxmlformats.org/officeDocument/2006/relationships/customXml" Target="../ink/ink96.xml"/><Relationship Id="rId30" Type="http://schemas.openxmlformats.org/officeDocument/2006/relationships/image" Target="../media/image92.png"/><Relationship Id="rId35" Type="http://schemas.openxmlformats.org/officeDocument/2006/relationships/customXml" Target="../ink/ink100.xml"/><Relationship Id="rId43" Type="http://schemas.openxmlformats.org/officeDocument/2006/relationships/customXml" Target="../ink/ink104.xml"/><Relationship Id="rId48" Type="http://schemas.openxmlformats.org/officeDocument/2006/relationships/image" Target="../media/image101.png"/><Relationship Id="rId56" Type="http://schemas.openxmlformats.org/officeDocument/2006/relationships/image" Target="../media/image105.png"/><Relationship Id="rId64" Type="http://schemas.openxmlformats.org/officeDocument/2006/relationships/image" Target="../media/image109.svg"/><Relationship Id="rId8" Type="http://schemas.openxmlformats.org/officeDocument/2006/relationships/customXml" Target="../ink/ink87.xml"/><Relationship Id="rId51" Type="http://schemas.openxmlformats.org/officeDocument/2006/relationships/customXml" Target="../ink/ink108.xml"/><Relationship Id="rId3" Type="http://schemas.openxmlformats.org/officeDocument/2006/relationships/customXml" Target="../ink/ink85.xml"/><Relationship Id="rId12" Type="http://schemas.openxmlformats.org/officeDocument/2006/relationships/customXml" Target="../ink/ink89.xml"/><Relationship Id="rId17" Type="http://schemas.openxmlformats.org/officeDocument/2006/relationships/customXml" Target="../ink/ink91.xml"/><Relationship Id="rId25" Type="http://schemas.openxmlformats.org/officeDocument/2006/relationships/customXml" Target="../ink/ink95.xml"/><Relationship Id="rId33" Type="http://schemas.openxmlformats.org/officeDocument/2006/relationships/customXml" Target="../ink/ink99.xml"/><Relationship Id="rId38" Type="http://schemas.openxmlformats.org/officeDocument/2006/relationships/image" Target="../media/image96.png"/><Relationship Id="rId46" Type="http://schemas.openxmlformats.org/officeDocument/2006/relationships/image" Target="../media/image100.png"/><Relationship Id="rId59" Type="http://schemas.openxmlformats.org/officeDocument/2006/relationships/customXml" Target="../ink/ink112.xml"/><Relationship Id="rId20" Type="http://schemas.openxmlformats.org/officeDocument/2006/relationships/image" Target="../media/image87.png"/><Relationship Id="rId41" Type="http://schemas.openxmlformats.org/officeDocument/2006/relationships/customXml" Target="../ink/ink103.xml"/><Relationship Id="rId54" Type="http://schemas.openxmlformats.org/officeDocument/2006/relationships/image" Target="../media/image104.png"/><Relationship Id="rId62" Type="http://schemas.openxmlformats.org/officeDocument/2006/relationships/customXml" Target="../ink/ink11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6.xml"/><Relationship Id="rId15" Type="http://schemas.openxmlformats.org/officeDocument/2006/relationships/customXml" Target="../ink/ink90.xml"/><Relationship Id="rId23" Type="http://schemas.openxmlformats.org/officeDocument/2006/relationships/customXml" Target="../ink/ink94.xml"/><Relationship Id="rId28" Type="http://schemas.openxmlformats.org/officeDocument/2006/relationships/image" Target="../media/image910.png"/><Relationship Id="rId36" Type="http://schemas.openxmlformats.org/officeDocument/2006/relationships/image" Target="../media/image95.png"/><Relationship Id="rId49" Type="http://schemas.openxmlformats.org/officeDocument/2006/relationships/customXml" Target="../ink/ink107.xml"/><Relationship Id="rId57" Type="http://schemas.openxmlformats.org/officeDocument/2006/relationships/customXml" Target="../ink/ink111.xml"/><Relationship Id="rId10" Type="http://schemas.openxmlformats.org/officeDocument/2006/relationships/customXml" Target="../ink/ink88.xml"/><Relationship Id="rId31" Type="http://schemas.openxmlformats.org/officeDocument/2006/relationships/customXml" Target="../ink/ink98.xml"/><Relationship Id="rId44" Type="http://schemas.openxmlformats.org/officeDocument/2006/relationships/image" Target="../media/image99.png"/><Relationship Id="rId52" Type="http://schemas.openxmlformats.org/officeDocument/2006/relationships/image" Target="../media/image103.png"/><Relationship Id="rId60" Type="http://schemas.openxmlformats.org/officeDocument/2006/relationships/customXml" Target="../ink/ink113.xml"/><Relationship Id="rId9" Type="http://schemas.openxmlformats.org/officeDocument/2006/relationships/image" Target="../media/image2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stockphotos.biz/stockphoto/14938" TargetMode="External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6.png"/><Relationship Id="rId21" Type="http://schemas.openxmlformats.org/officeDocument/2006/relationships/customXml" Target="../ink/ink10.xml"/><Relationship Id="rId42" Type="http://schemas.openxmlformats.org/officeDocument/2006/relationships/customXml" Target="../ink/ink21.xml"/><Relationship Id="rId63" Type="http://schemas.openxmlformats.org/officeDocument/2006/relationships/image" Target="../media/image32.png"/><Relationship Id="rId84" Type="http://schemas.openxmlformats.org/officeDocument/2006/relationships/image" Target="../media/image42.png"/><Relationship Id="rId138" Type="http://schemas.openxmlformats.org/officeDocument/2006/relationships/customXml" Target="../ink/ink72.xml"/><Relationship Id="rId16" Type="http://schemas.openxmlformats.org/officeDocument/2006/relationships/image" Target="../media/image9.png"/><Relationship Id="rId107" Type="http://schemas.openxmlformats.org/officeDocument/2006/relationships/customXml" Target="../ink/ink56.xml"/><Relationship Id="rId11" Type="http://schemas.openxmlformats.org/officeDocument/2006/relationships/customXml" Target="../ink/ink5.xml"/><Relationship Id="rId32" Type="http://schemas.openxmlformats.org/officeDocument/2006/relationships/image" Target="../media/image17.png"/><Relationship Id="rId37" Type="http://schemas.openxmlformats.org/officeDocument/2006/relationships/customXml" Target="../ink/ink18.xml"/><Relationship Id="rId53" Type="http://schemas.openxmlformats.org/officeDocument/2006/relationships/image" Target="../media/image27.png"/><Relationship Id="rId58" Type="http://schemas.openxmlformats.org/officeDocument/2006/relationships/customXml" Target="../ink/ink29.xml"/><Relationship Id="rId74" Type="http://schemas.openxmlformats.org/officeDocument/2006/relationships/customXml" Target="../ink/ink37.xml"/><Relationship Id="rId79" Type="http://schemas.openxmlformats.org/officeDocument/2006/relationships/customXml" Target="../ink/ink40.xml"/><Relationship Id="rId102" Type="http://schemas.openxmlformats.org/officeDocument/2006/relationships/customXml" Target="../ink/ink53.xml"/><Relationship Id="rId123" Type="http://schemas.openxmlformats.org/officeDocument/2006/relationships/image" Target="../media/image59.png"/><Relationship Id="rId128" Type="http://schemas.openxmlformats.org/officeDocument/2006/relationships/customXml" Target="../ink/ink67.xml"/><Relationship Id="rId5" Type="http://schemas.openxmlformats.org/officeDocument/2006/relationships/customXml" Target="../ink/ink2.xml"/><Relationship Id="rId90" Type="http://schemas.openxmlformats.org/officeDocument/2006/relationships/customXml" Target="../ink/ink46.xml"/><Relationship Id="rId95" Type="http://schemas.openxmlformats.org/officeDocument/2006/relationships/image" Target="../media/image47.png"/><Relationship Id="rId22" Type="http://schemas.openxmlformats.org/officeDocument/2006/relationships/image" Target="../media/image12.png"/><Relationship Id="rId27" Type="http://schemas.openxmlformats.org/officeDocument/2006/relationships/customXml" Target="../ink/ink13.xml"/><Relationship Id="rId43" Type="http://schemas.openxmlformats.org/officeDocument/2006/relationships/image" Target="../media/image22.png"/><Relationship Id="rId48" Type="http://schemas.openxmlformats.org/officeDocument/2006/relationships/customXml" Target="../ink/ink24.xml"/><Relationship Id="rId64" Type="http://schemas.openxmlformats.org/officeDocument/2006/relationships/customXml" Target="../ink/ink32.xml"/><Relationship Id="rId69" Type="http://schemas.openxmlformats.org/officeDocument/2006/relationships/image" Target="../media/image35.png"/><Relationship Id="rId113" Type="http://schemas.openxmlformats.org/officeDocument/2006/relationships/image" Target="../media/image54.png"/><Relationship Id="rId118" Type="http://schemas.openxmlformats.org/officeDocument/2006/relationships/customXml" Target="../ink/ink62.xml"/><Relationship Id="rId134" Type="http://schemas.openxmlformats.org/officeDocument/2006/relationships/customXml" Target="../ink/ink70.xml"/><Relationship Id="rId139" Type="http://schemas.openxmlformats.org/officeDocument/2006/relationships/image" Target="../media/image67.png"/><Relationship Id="rId80" Type="http://schemas.openxmlformats.org/officeDocument/2006/relationships/image" Target="../media/image40.png"/><Relationship Id="rId85" Type="http://schemas.openxmlformats.org/officeDocument/2006/relationships/customXml" Target="../ink/ink43.xml"/><Relationship Id="rId12" Type="http://schemas.openxmlformats.org/officeDocument/2006/relationships/image" Target="../media/image7.png"/><Relationship Id="rId17" Type="http://schemas.openxmlformats.org/officeDocument/2006/relationships/customXml" Target="../ink/ink8.xml"/><Relationship Id="rId33" Type="http://schemas.openxmlformats.org/officeDocument/2006/relationships/customXml" Target="../ink/ink16.xml"/><Relationship Id="rId38" Type="http://schemas.openxmlformats.org/officeDocument/2006/relationships/image" Target="../media/image20.png"/><Relationship Id="rId59" Type="http://schemas.openxmlformats.org/officeDocument/2006/relationships/image" Target="../media/image30.png"/><Relationship Id="rId103" Type="http://schemas.openxmlformats.org/officeDocument/2006/relationships/customXml" Target="../ink/ink54.xml"/><Relationship Id="rId108" Type="http://schemas.openxmlformats.org/officeDocument/2006/relationships/customXml" Target="../ink/ink57.xml"/><Relationship Id="rId124" Type="http://schemas.openxmlformats.org/officeDocument/2006/relationships/customXml" Target="../ink/ink65.xml"/><Relationship Id="rId129" Type="http://schemas.openxmlformats.org/officeDocument/2006/relationships/image" Target="../media/image62.png"/><Relationship Id="rId54" Type="http://schemas.openxmlformats.org/officeDocument/2006/relationships/customXml" Target="../ink/ink27.xml"/><Relationship Id="rId70" Type="http://schemas.openxmlformats.org/officeDocument/2006/relationships/customXml" Target="../ink/ink35.xml"/><Relationship Id="rId75" Type="http://schemas.openxmlformats.org/officeDocument/2006/relationships/image" Target="../media/image38.png"/><Relationship Id="rId91" Type="http://schemas.openxmlformats.org/officeDocument/2006/relationships/image" Target="../media/image45.png"/><Relationship Id="rId96" Type="http://schemas.openxmlformats.org/officeDocument/2006/relationships/customXml" Target="../ink/ink4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23" Type="http://schemas.openxmlformats.org/officeDocument/2006/relationships/customXml" Target="../ink/ink11.xml"/><Relationship Id="rId28" Type="http://schemas.openxmlformats.org/officeDocument/2006/relationships/image" Target="../media/image15.png"/><Relationship Id="rId49" Type="http://schemas.openxmlformats.org/officeDocument/2006/relationships/image" Target="../media/image25.png"/><Relationship Id="rId114" Type="http://schemas.openxmlformats.org/officeDocument/2006/relationships/customXml" Target="../ink/ink60.xml"/><Relationship Id="rId119" Type="http://schemas.openxmlformats.org/officeDocument/2006/relationships/image" Target="../media/image57.png"/><Relationship Id="rId44" Type="http://schemas.openxmlformats.org/officeDocument/2006/relationships/customXml" Target="../ink/ink22.xml"/><Relationship Id="rId60" Type="http://schemas.openxmlformats.org/officeDocument/2006/relationships/customXml" Target="../ink/ink30.xml"/><Relationship Id="rId65" Type="http://schemas.openxmlformats.org/officeDocument/2006/relationships/image" Target="../media/image33.png"/><Relationship Id="rId81" Type="http://schemas.openxmlformats.org/officeDocument/2006/relationships/customXml" Target="../ink/ink41.xml"/><Relationship Id="rId86" Type="http://schemas.openxmlformats.org/officeDocument/2006/relationships/customXml" Target="../ink/ink44.xml"/><Relationship Id="rId130" Type="http://schemas.openxmlformats.org/officeDocument/2006/relationships/customXml" Target="../ink/ink68.xml"/><Relationship Id="rId135" Type="http://schemas.openxmlformats.org/officeDocument/2006/relationships/image" Target="../media/image65.png"/><Relationship Id="rId13" Type="http://schemas.openxmlformats.org/officeDocument/2006/relationships/customXml" Target="../ink/ink6.xml"/><Relationship Id="rId18" Type="http://schemas.openxmlformats.org/officeDocument/2006/relationships/image" Target="../media/image211.png"/><Relationship Id="rId39" Type="http://schemas.openxmlformats.org/officeDocument/2006/relationships/customXml" Target="../ink/ink19.xml"/><Relationship Id="rId109" Type="http://schemas.openxmlformats.org/officeDocument/2006/relationships/image" Target="../media/image52.png"/><Relationship Id="rId34" Type="http://schemas.openxmlformats.org/officeDocument/2006/relationships/image" Target="../media/image18.png"/><Relationship Id="rId50" Type="http://schemas.openxmlformats.org/officeDocument/2006/relationships/customXml" Target="../ink/ink25.xml"/><Relationship Id="rId55" Type="http://schemas.openxmlformats.org/officeDocument/2006/relationships/image" Target="../media/image28.png"/><Relationship Id="rId76" Type="http://schemas.openxmlformats.org/officeDocument/2006/relationships/customXml" Target="../ink/ink38.xml"/><Relationship Id="rId97" Type="http://schemas.openxmlformats.org/officeDocument/2006/relationships/customXml" Target="../ink/ink50.xml"/><Relationship Id="rId104" Type="http://schemas.openxmlformats.org/officeDocument/2006/relationships/image" Target="../media/image50.png"/><Relationship Id="rId120" Type="http://schemas.openxmlformats.org/officeDocument/2006/relationships/customXml" Target="../ink/ink63.xml"/><Relationship Id="rId125" Type="http://schemas.openxmlformats.org/officeDocument/2006/relationships/image" Target="../media/image60.png"/><Relationship Id="rId7" Type="http://schemas.openxmlformats.org/officeDocument/2006/relationships/customXml" Target="../ink/ink3.xml"/><Relationship Id="rId71" Type="http://schemas.openxmlformats.org/officeDocument/2006/relationships/image" Target="../media/image36.png"/><Relationship Id="rId92" Type="http://schemas.openxmlformats.org/officeDocument/2006/relationships/customXml" Target="../ink/ink47.xml"/><Relationship Id="rId2" Type="http://schemas.openxmlformats.org/officeDocument/2006/relationships/image" Target="../media/image4.jpg"/><Relationship Id="rId29" Type="http://schemas.openxmlformats.org/officeDocument/2006/relationships/customXml" Target="../ink/ink14.xml"/><Relationship Id="rId24" Type="http://schemas.openxmlformats.org/officeDocument/2006/relationships/image" Target="../media/image13.png"/><Relationship Id="rId40" Type="http://schemas.openxmlformats.org/officeDocument/2006/relationships/image" Target="../media/image21.png"/><Relationship Id="rId45" Type="http://schemas.openxmlformats.org/officeDocument/2006/relationships/image" Target="../media/image23.png"/><Relationship Id="rId66" Type="http://schemas.openxmlformats.org/officeDocument/2006/relationships/customXml" Target="../ink/ink33.xml"/><Relationship Id="rId87" Type="http://schemas.openxmlformats.org/officeDocument/2006/relationships/image" Target="../media/image43.png"/><Relationship Id="rId110" Type="http://schemas.openxmlformats.org/officeDocument/2006/relationships/customXml" Target="../ink/ink58.xml"/><Relationship Id="rId115" Type="http://schemas.openxmlformats.org/officeDocument/2006/relationships/image" Target="../media/image55.png"/><Relationship Id="rId131" Type="http://schemas.openxmlformats.org/officeDocument/2006/relationships/image" Target="../media/image63.png"/><Relationship Id="rId136" Type="http://schemas.openxmlformats.org/officeDocument/2006/relationships/customXml" Target="../ink/ink71.xml"/><Relationship Id="rId61" Type="http://schemas.openxmlformats.org/officeDocument/2006/relationships/image" Target="../media/image31.png"/><Relationship Id="rId82" Type="http://schemas.openxmlformats.org/officeDocument/2006/relationships/image" Target="../media/image41.png"/><Relationship Id="rId19" Type="http://schemas.openxmlformats.org/officeDocument/2006/relationships/customXml" Target="../ink/ink9.xml"/><Relationship Id="rId14" Type="http://schemas.openxmlformats.org/officeDocument/2006/relationships/image" Target="../media/image8.png"/><Relationship Id="rId30" Type="http://schemas.openxmlformats.org/officeDocument/2006/relationships/image" Target="../media/image16.png"/><Relationship Id="rId35" Type="http://schemas.openxmlformats.org/officeDocument/2006/relationships/customXml" Target="../ink/ink17.xml"/><Relationship Id="rId56" Type="http://schemas.openxmlformats.org/officeDocument/2006/relationships/customXml" Target="../ink/ink28.xml"/><Relationship Id="rId77" Type="http://schemas.openxmlformats.org/officeDocument/2006/relationships/image" Target="../media/image39.png"/><Relationship Id="rId100" Type="http://schemas.openxmlformats.org/officeDocument/2006/relationships/image" Target="../media/image49.png"/><Relationship Id="rId105" Type="http://schemas.openxmlformats.org/officeDocument/2006/relationships/customXml" Target="../ink/ink55.xml"/><Relationship Id="rId126" Type="http://schemas.openxmlformats.org/officeDocument/2006/relationships/customXml" Target="../ink/ink66.xml"/><Relationship Id="rId8" Type="http://schemas.openxmlformats.org/officeDocument/2006/relationships/image" Target="../media/image5.png"/><Relationship Id="rId51" Type="http://schemas.openxmlformats.org/officeDocument/2006/relationships/image" Target="../media/image26.png"/><Relationship Id="rId72" Type="http://schemas.openxmlformats.org/officeDocument/2006/relationships/customXml" Target="../ink/ink36.xml"/><Relationship Id="rId93" Type="http://schemas.openxmlformats.org/officeDocument/2006/relationships/image" Target="../media/image46.png"/><Relationship Id="rId98" Type="http://schemas.openxmlformats.org/officeDocument/2006/relationships/image" Target="../media/image48.png"/><Relationship Id="rId121" Type="http://schemas.openxmlformats.org/officeDocument/2006/relationships/image" Target="../media/image58.png"/><Relationship Id="rId3" Type="http://schemas.openxmlformats.org/officeDocument/2006/relationships/customXml" Target="../ink/ink1.xml"/><Relationship Id="rId25" Type="http://schemas.openxmlformats.org/officeDocument/2006/relationships/customXml" Target="../ink/ink12.xml"/><Relationship Id="rId46" Type="http://schemas.openxmlformats.org/officeDocument/2006/relationships/customXml" Target="../ink/ink23.xml"/><Relationship Id="rId67" Type="http://schemas.openxmlformats.org/officeDocument/2006/relationships/image" Target="../media/image34.png"/><Relationship Id="rId116" Type="http://schemas.openxmlformats.org/officeDocument/2006/relationships/customXml" Target="../ink/ink61.xml"/><Relationship Id="rId137" Type="http://schemas.openxmlformats.org/officeDocument/2006/relationships/image" Target="../media/image66.png"/><Relationship Id="rId20" Type="http://schemas.openxmlformats.org/officeDocument/2006/relationships/image" Target="../media/image11.png"/><Relationship Id="rId41" Type="http://schemas.openxmlformats.org/officeDocument/2006/relationships/customXml" Target="../ink/ink20.xml"/><Relationship Id="rId62" Type="http://schemas.openxmlformats.org/officeDocument/2006/relationships/customXml" Target="../ink/ink31.xml"/><Relationship Id="rId83" Type="http://schemas.openxmlformats.org/officeDocument/2006/relationships/customXml" Target="../ink/ink42.xml"/><Relationship Id="rId88" Type="http://schemas.openxmlformats.org/officeDocument/2006/relationships/customXml" Target="../ink/ink45.xml"/><Relationship Id="rId111" Type="http://schemas.openxmlformats.org/officeDocument/2006/relationships/image" Target="../media/image53.png"/><Relationship Id="rId132" Type="http://schemas.openxmlformats.org/officeDocument/2006/relationships/customXml" Target="../ink/ink69.xml"/><Relationship Id="rId15" Type="http://schemas.openxmlformats.org/officeDocument/2006/relationships/customXml" Target="../ink/ink7.xml"/><Relationship Id="rId36" Type="http://schemas.openxmlformats.org/officeDocument/2006/relationships/image" Target="../media/image19.png"/><Relationship Id="rId57" Type="http://schemas.openxmlformats.org/officeDocument/2006/relationships/image" Target="../media/image29.png"/><Relationship Id="rId106" Type="http://schemas.openxmlformats.org/officeDocument/2006/relationships/image" Target="../media/image51.png"/><Relationship Id="rId127" Type="http://schemas.openxmlformats.org/officeDocument/2006/relationships/image" Target="../media/image61.png"/><Relationship Id="rId10" Type="http://schemas.openxmlformats.org/officeDocument/2006/relationships/image" Target="../media/image6.png"/><Relationship Id="rId31" Type="http://schemas.openxmlformats.org/officeDocument/2006/relationships/customXml" Target="../ink/ink15.xml"/><Relationship Id="rId52" Type="http://schemas.openxmlformats.org/officeDocument/2006/relationships/customXml" Target="../ink/ink26.xml"/><Relationship Id="rId73" Type="http://schemas.openxmlformats.org/officeDocument/2006/relationships/image" Target="../media/image37.png"/><Relationship Id="rId78" Type="http://schemas.openxmlformats.org/officeDocument/2006/relationships/customXml" Target="../ink/ink39.xml"/><Relationship Id="rId94" Type="http://schemas.openxmlformats.org/officeDocument/2006/relationships/customXml" Target="../ink/ink48.xml"/><Relationship Id="rId99" Type="http://schemas.openxmlformats.org/officeDocument/2006/relationships/customXml" Target="../ink/ink51.xml"/><Relationship Id="rId101" Type="http://schemas.openxmlformats.org/officeDocument/2006/relationships/customXml" Target="../ink/ink52.xml"/><Relationship Id="rId122" Type="http://schemas.openxmlformats.org/officeDocument/2006/relationships/customXml" Target="../ink/ink64.xml"/><Relationship Id="rId4" Type="http://schemas.openxmlformats.org/officeDocument/2006/relationships/image" Target="../media/image3.png"/><Relationship Id="rId9" Type="http://schemas.openxmlformats.org/officeDocument/2006/relationships/customXml" Target="../ink/ink4.xml"/><Relationship Id="rId26" Type="http://schemas.openxmlformats.org/officeDocument/2006/relationships/image" Target="../media/image14.png"/><Relationship Id="rId47" Type="http://schemas.openxmlformats.org/officeDocument/2006/relationships/image" Target="../media/image24.png"/><Relationship Id="rId68" Type="http://schemas.openxmlformats.org/officeDocument/2006/relationships/customXml" Target="../ink/ink34.xml"/><Relationship Id="rId89" Type="http://schemas.openxmlformats.org/officeDocument/2006/relationships/image" Target="../media/image44.png"/><Relationship Id="rId112" Type="http://schemas.openxmlformats.org/officeDocument/2006/relationships/customXml" Target="../ink/ink59.xml"/><Relationship Id="rId133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customXml" Target="../ink/ink78.xml"/><Relationship Id="rId18" Type="http://schemas.openxmlformats.org/officeDocument/2006/relationships/image" Target="../media/image74.png"/><Relationship Id="rId26" Type="http://schemas.openxmlformats.org/officeDocument/2006/relationships/image" Target="../media/image78.png"/><Relationship Id="rId3" Type="http://schemas.openxmlformats.org/officeDocument/2006/relationships/customXml" Target="../ink/ink73.xml"/><Relationship Id="rId21" Type="http://schemas.openxmlformats.org/officeDocument/2006/relationships/customXml" Target="../ink/ink82.xml"/><Relationship Id="rId7" Type="http://schemas.openxmlformats.org/officeDocument/2006/relationships/customXml" Target="../ink/ink75.xml"/><Relationship Id="rId12" Type="http://schemas.openxmlformats.org/officeDocument/2006/relationships/image" Target="../media/image71.png"/><Relationship Id="rId17" Type="http://schemas.openxmlformats.org/officeDocument/2006/relationships/customXml" Target="../ink/ink80.xml"/><Relationship Id="rId25" Type="http://schemas.openxmlformats.org/officeDocument/2006/relationships/customXml" Target="../ink/ink84.xml"/><Relationship Id="rId2" Type="http://schemas.openxmlformats.org/officeDocument/2006/relationships/image" Target="../media/image5.jpg"/><Relationship Id="rId16" Type="http://schemas.openxmlformats.org/officeDocument/2006/relationships/image" Target="../media/image73.png"/><Relationship Id="rId20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11" Type="http://schemas.openxmlformats.org/officeDocument/2006/relationships/customXml" Target="../ink/ink77.xml"/><Relationship Id="rId24" Type="http://schemas.openxmlformats.org/officeDocument/2006/relationships/image" Target="../media/image77.png"/><Relationship Id="rId5" Type="http://schemas.openxmlformats.org/officeDocument/2006/relationships/customXml" Target="../ink/ink74.xml"/><Relationship Id="rId15" Type="http://schemas.openxmlformats.org/officeDocument/2006/relationships/customXml" Target="../ink/ink79.xml"/><Relationship Id="rId23" Type="http://schemas.openxmlformats.org/officeDocument/2006/relationships/customXml" Target="../ink/ink83.xml"/><Relationship Id="rId10" Type="http://schemas.openxmlformats.org/officeDocument/2006/relationships/image" Target="../media/image70.png"/><Relationship Id="rId19" Type="http://schemas.openxmlformats.org/officeDocument/2006/relationships/customXml" Target="../ink/ink81.xml"/><Relationship Id="rId4" Type="http://schemas.openxmlformats.org/officeDocument/2006/relationships/image" Target="../media/image10.png"/><Relationship Id="rId9" Type="http://schemas.openxmlformats.org/officeDocument/2006/relationships/customXml" Target="../ink/ink76.xml"/><Relationship Id="rId14" Type="http://schemas.openxmlformats.org/officeDocument/2006/relationships/image" Target="../media/image72.png"/><Relationship Id="rId22" Type="http://schemas.openxmlformats.org/officeDocument/2006/relationships/image" Target="../media/image7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sv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tackoverflow.com/questions/12231571/how-to-create-a-raining-effectparticles-on-android" TargetMode="External"/><Relationship Id="rId2" Type="http://schemas.openxmlformats.org/officeDocument/2006/relationships/image" Target="../media/image8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g"/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6B61D5-9309-44F1-8028-3F52176240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025"/>
            <a:ext cx="12192000" cy="67139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8E6BCB2-7CE1-414E-ABD6-218EF7B8B882}"/>
              </a:ext>
            </a:extLst>
          </p:cNvPr>
          <p:cNvSpPr/>
          <p:nvPr/>
        </p:nvSpPr>
        <p:spPr>
          <a:xfrm>
            <a:off x="0" y="0"/>
            <a:ext cx="3106455" cy="2029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372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9937CC-520B-4F61-88FB-C3157FD03CAE}"/>
              </a:ext>
            </a:extLst>
          </p:cNvPr>
          <p:cNvSpPr txBox="1"/>
          <p:nvPr/>
        </p:nvSpPr>
        <p:spPr>
          <a:xfrm>
            <a:off x="525545" y="4685619"/>
            <a:ext cx="54984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িকে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দেখানো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EE9055-57FA-4FC9-AF08-CB35A59D4DD7}"/>
              </a:ext>
            </a:extLst>
          </p:cNvPr>
          <p:cNvSpPr txBox="1"/>
          <p:nvPr/>
        </p:nvSpPr>
        <p:spPr>
          <a:xfrm>
            <a:off x="228600" y="6008820"/>
            <a:ext cx="5498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২।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িখ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D025F81-6E80-43C9-9945-1FDDCB0B8669}"/>
              </a:ext>
            </a:extLst>
          </p:cNvPr>
          <p:cNvSpPr/>
          <p:nvPr/>
        </p:nvSpPr>
        <p:spPr>
          <a:xfrm>
            <a:off x="4225089" y="-19568"/>
            <a:ext cx="3741821" cy="8444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Graphic 9" descr="Person eating">
            <a:extLst>
              <a:ext uri="{FF2B5EF4-FFF2-40B4-BE49-F238E27FC236}">
                <a16:creationId xmlns:a16="http://schemas.microsoft.com/office/drawing/2014/main" id="{EB88B276-0F9B-496A-8075-1A0EDD0275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17640" y="1024706"/>
            <a:ext cx="2868142" cy="2868142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B4638B2C-3880-4E98-AA83-F7A4F676070E}"/>
              </a:ext>
            </a:extLst>
          </p:cNvPr>
          <p:cNvGrpSpPr/>
          <p:nvPr/>
        </p:nvGrpSpPr>
        <p:grpSpPr>
          <a:xfrm>
            <a:off x="7703511" y="4058433"/>
            <a:ext cx="4123090" cy="2535162"/>
            <a:chOff x="7649334" y="3384337"/>
            <a:chExt cx="4177267" cy="2009273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482AEE8-BF72-47D3-9EE5-EFBB153442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49334" y="3384337"/>
              <a:ext cx="4127163" cy="51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3177F1A-B3CB-4CA0-B148-7521458CB991}"/>
                </a:ext>
              </a:extLst>
            </p:cNvPr>
            <p:cNvCxnSpPr>
              <a:cxnSpLocks/>
            </p:cNvCxnSpPr>
            <p:nvPr/>
          </p:nvCxnSpPr>
          <p:spPr>
            <a:xfrm>
              <a:off x="7711965" y="4015747"/>
              <a:ext cx="40645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89032C8-7768-46E1-974C-BB85E154853B}"/>
                </a:ext>
              </a:extLst>
            </p:cNvPr>
            <p:cNvCxnSpPr>
              <a:cxnSpLocks/>
            </p:cNvCxnSpPr>
            <p:nvPr/>
          </p:nvCxnSpPr>
          <p:spPr>
            <a:xfrm>
              <a:off x="7711965" y="4466684"/>
              <a:ext cx="40645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F4ACE3B-1730-45B0-B3B9-2F1C091CC214}"/>
                </a:ext>
              </a:extLst>
            </p:cNvPr>
            <p:cNvCxnSpPr>
              <a:cxnSpLocks/>
            </p:cNvCxnSpPr>
            <p:nvPr/>
          </p:nvCxnSpPr>
          <p:spPr>
            <a:xfrm>
              <a:off x="7711965" y="4967725"/>
              <a:ext cx="40645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7AC6225-8EEB-42F8-A73D-16B521BBF666}"/>
                </a:ext>
              </a:extLst>
            </p:cNvPr>
            <p:cNvCxnSpPr>
              <a:cxnSpLocks/>
            </p:cNvCxnSpPr>
            <p:nvPr/>
          </p:nvCxnSpPr>
          <p:spPr>
            <a:xfrm>
              <a:off x="7711965" y="5386192"/>
              <a:ext cx="4114636" cy="74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F4129C9-3B7C-4E0C-AAD1-AA42CFC70F9B}"/>
                </a:ext>
              </a:extLst>
            </p:cNvPr>
            <p:cNvCxnSpPr/>
            <p:nvPr/>
          </p:nvCxnSpPr>
          <p:spPr>
            <a:xfrm>
              <a:off x="7711965" y="3389445"/>
              <a:ext cx="0" cy="19967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A4FDBDD-33CB-49B1-A339-B5D6D03F4CE5}"/>
              </a:ext>
            </a:extLst>
          </p:cNvPr>
          <p:cNvCxnSpPr>
            <a:cxnSpLocks/>
          </p:cNvCxnSpPr>
          <p:nvPr/>
        </p:nvCxnSpPr>
        <p:spPr>
          <a:xfrm>
            <a:off x="11776497" y="4064878"/>
            <a:ext cx="0" cy="25287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BC8EA00C-57E9-4E49-83EE-84F43A7B6850}"/>
              </a:ext>
            </a:extLst>
          </p:cNvPr>
          <p:cNvSpPr/>
          <p:nvPr/>
        </p:nvSpPr>
        <p:spPr>
          <a:xfrm>
            <a:off x="9015971" y="4170088"/>
            <a:ext cx="18405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ঊ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ৎস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1797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8" grpId="0" animBg="1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0D7376-20C5-4A85-8A6E-81689A19AC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5" y="120316"/>
            <a:ext cx="6096000" cy="41027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8113AC5-3969-4A15-B325-B945983500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20316"/>
            <a:ext cx="5594303" cy="41027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C43674-4792-4E10-85C8-13B7C4A8196C}"/>
              </a:ext>
            </a:extLst>
          </p:cNvPr>
          <p:cNvSpPr txBox="1"/>
          <p:nvPr/>
        </p:nvSpPr>
        <p:spPr>
          <a:xfrm>
            <a:off x="1383633" y="4487779"/>
            <a:ext cx="1816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কুপ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2AC09C-537A-4093-AFF0-6934E51D3E1B}"/>
              </a:ext>
            </a:extLst>
          </p:cNvPr>
          <p:cNvSpPr txBox="1"/>
          <p:nvPr/>
        </p:nvSpPr>
        <p:spPr>
          <a:xfrm>
            <a:off x="7892716" y="4367464"/>
            <a:ext cx="2213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কুপ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9EFB89-F4EA-4ACF-92F0-A9554DA83ABF}"/>
              </a:ext>
            </a:extLst>
          </p:cNvPr>
          <p:cNvSpPr txBox="1"/>
          <p:nvPr/>
        </p:nvSpPr>
        <p:spPr>
          <a:xfrm>
            <a:off x="1552075" y="5955632"/>
            <a:ext cx="9685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কুপ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লকুপ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20160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8B6FC19-9001-4C33-BF13-6FDB9B6501BC}"/>
              </a:ext>
            </a:extLst>
          </p:cNvPr>
          <p:cNvSpPr/>
          <p:nvPr/>
        </p:nvSpPr>
        <p:spPr>
          <a:xfrm>
            <a:off x="3589532" y="156888"/>
            <a:ext cx="4030579" cy="6256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9E5A0F-1FB1-403E-A93F-EAD3B55DB524}"/>
              </a:ext>
            </a:extLst>
          </p:cNvPr>
          <p:cNvSpPr txBox="1"/>
          <p:nvPr/>
        </p:nvSpPr>
        <p:spPr>
          <a:xfrm>
            <a:off x="1239253" y="5438274"/>
            <a:ext cx="10142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োথা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BD8EFD5-38F4-4198-A427-DC55EAE80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374" y="1247971"/>
            <a:ext cx="6465518" cy="372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51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B5D8BE-9BF9-42FD-81D1-72BC2B5A33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366"/>
            <a:ext cx="12192000" cy="686326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2BCAC6E-0460-425F-BAB4-0E6E76452485}"/>
                  </a:ext>
                </a:extLst>
              </p14:cNvPr>
              <p14:cNvContentPartPr/>
              <p14:nvPr/>
            </p14:nvContentPartPr>
            <p14:xfrm>
              <a:off x="709977" y="5859455"/>
              <a:ext cx="216720" cy="289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2BCAC6E-0460-425F-BAB4-0E6E7645248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5977" y="5751455"/>
                <a:ext cx="324360" cy="50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32D9D49-A754-4BBD-A6B2-E50A0170108F}"/>
                  </a:ext>
                </a:extLst>
              </p14:cNvPr>
              <p14:cNvContentPartPr/>
              <p14:nvPr/>
            </p14:nvContentPartPr>
            <p14:xfrm>
              <a:off x="409017" y="5666855"/>
              <a:ext cx="908640" cy="842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32D9D49-A754-4BBD-A6B2-E50A0170108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5017" y="5558855"/>
                <a:ext cx="1016280" cy="10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C1D14CF-2B7B-4525-959C-AD3A09002142}"/>
                  </a:ext>
                </a:extLst>
              </p14:cNvPr>
              <p14:cNvContentPartPr/>
              <p14:nvPr/>
            </p14:nvContentPartPr>
            <p14:xfrm>
              <a:off x="469137" y="5726975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C1D14CF-2B7B-4525-959C-AD3A0900214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5137" y="561897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0422110D-4BAE-4A79-891E-FB3E5BC4F89D}"/>
                  </a:ext>
                </a:extLst>
              </p14:cNvPr>
              <p14:cNvContentPartPr/>
              <p14:nvPr/>
            </p14:nvContentPartPr>
            <p14:xfrm>
              <a:off x="72417" y="4763255"/>
              <a:ext cx="1299960" cy="18907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0422110D-4BAE-4A79-891E-FB3E5BC4F89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434" y="4700255"/>
                <a:ext cx="1425565" cy="201636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0FB8BD04-F224-4DBE-BE86-1F98EE9660AD}"/>
              </a:ext>
            </a:extLst>
          </p:cNvPr>
          <p:cNvGrpSpPr/>
          <p:nvPr/>
        </p:nvGrpSpPr>
        <p:grpSpPr>
          <a:xfrm>
            <a:off x="4085051" y="2045370"/>
            <a:ext cx="4608300" cy="2744013"/>
            <a:chOff x="3386695" y="2430135"/>
            <a:chExt cx="5624300" cy="2208929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28A6C0E-DC74-4108-8AF7-087641AE6B2B}"/>
                </a:ext>
              </a:extLst>
            </p:cNvPr>
            <p:cNvSpPr/>
            <p:nvPr/>
          </p:nvSpPr>
          <p:spPr>
            <a:xfrm>
              <a:off x="3386695" y="4262262"/>
              <a:ext cx="1353729" cy="3768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Vrinda" panose="020B0502040204020203" pitchFamily="34" charset="0"/>
                </a:rPr>
                <a:t>H</a:t>
              </a:r>
              <a:r>
                <a:rPr lang="en-US" sz="2400" b="1" baseline="-250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Vrinda" panose="020B0502040204020203" pitchFamily="34" charset="0"/>
                </a:rPr>
                <a:t>2</a:t>
              </a:r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Vrinda" panose="020B0502040204020203" pitchFamily="34" charset="0"/>
                </a:rPr>
                <a:t>O</a:t>
              </a:r>
              <a:endParaRPr lang="en-US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Vrinda" panose="020B0502040204020203" pitchFamily="34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DFDEB31-AEDD-446F-B0A2-AF519C2ACCDD}"/>
                </a:ext>
              </a:extLst>
            </p:cNvPr>
            <p:cNvSpPr/>
            <p:nvPr/>
          </p:nvSpPr>
          <p:spPr>
            <a:xfrm>
              <a:off x="8363023" y="2430135"/>
              <a:ext cx="647972" cy="3545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Vrinda" panose="020B0502040204020203" pitchFamily="34" charset="0"/>
                </a:rPr>
                <a:t>O</a:t>
              </a:r>
              <a:r>
                <a:rPr lang="en-US" sz="2400" b="1" baseline="-250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Vrinda" panose="020B0502040204020203" pitchFamily="34" charset="0"/>
                </a:rPr>
                <a:t>2</a:t>
              </a:r>
              <a:endParaRPr lang="en-US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Vrinda" panose="020B0502040204020203" pitchFamily="34" charset="0"/>
              </a:endParaRPr>
            </a:p>
          </p:txBody>
        </p:sp>
      </p:grpSp>
      <p:sp>
        <p:nvSpPr>
          <p:cNvPr id="45" name="Arrow: Up 44">
            <a:extLst>
              <a:ext uri="{FF2B5EF4-FFF2-40B4-BE49-F238E27FC236}">
                <a16:creationId xmlns:a16="http://schemas.microsoft.com/office/drawing/2014/main" id="{9772E8E9-F4DF-4E2F-8FFA-B53A95F571CF}"/>
              </a:ext>
            </a:extLst>
          </p:cNvPr>
          <p:cNvSpPr/>
          <p:nvPr/>
        </p:nvSpPr>
        <p:spPr>
          <a:xfrm>
            <a:off x="8060927" y="1999323"/>
            <a:ext cx="733927" cy="440479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row: Up 45">
            <a:extLst>
              <a:ext uri="{FF2B5EF4-FFF2-40B4-BE49-F238E27FC236}">
                <a16:creationId xmlns:a16="http://schemas.microsoft.com/office/drawing/2014/main" id="{7AEB2D72-1D22-4E82-9FE5-52EE8D27E4B4}"/>
              </a:ext>
            </a:extLst>
          </p:cNvPr>
          <p:cNvSpPr/>
          <p:nvPr/>
        </p:nvSpPr>
        <p:spPr>
          <a:xfrm rot="1778464">
            <a:off x="3913582" y="3400393"/>
            <a:ext cx="733927" cy="1005744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55AA0E75-A247-4AC5-BB8F-F7A277C7FF1B}"/>
                  </a:ext>
                </a:extLst>
              </p14:cNvPr>
              <p14:cNvContentPartPr/>
              <p14:nvPr/>
            </p14:nvContentPartPr>
            <p14:xfrm>
              <a:off x="222485" y="5302409"/>
              <a:ext cx="1606680" cy="13770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55AA0E75-A247-4AC5-BB8F-F7A277C7FF1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59485" y="5239409"/>
                <a:ext cx="1732320" cy="150264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607C9566-A799-45BE-98D9-3E51B0EBE67A}"/>
              </a:ext>
            </a:extLst>
          </p:cNvPr>
          <p:cNvSpPr txBox="1"/>
          <p:nvPr/>
        </p:nvSpPr>
        <p:spPr>
          <a:xfrm>
            <a:off x="9228221" y="5265548"/>
            <a:ext cx="1708484" cy="582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4D39D7E-DCF0-4EE6-9652-B951C0B9B625}"/>
              </a:ext>
            </a:extLst>
          </p:cNvPr>
          <p:cNvGrpSpPr/>
          <p:nvPr/>
        </p:nvGrpSpPr>
        <p:grpSpPr>
          <a:xfrm>
            <a:off x="2173991" y="1395796"/>
            <a:ext cx="8885986" cy="5113819"/>
            <a:chOff x="2173991" y="1395796"/>
            <a:chExt cx="8885986" cy="511381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51AFABA-3FE4-44FD-8C4B-59CF244D97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6060" y="1395796"/>
              <a:ext cx="4596184" cy="5113819"/>
            </a:xfrm>
            <a:prstGeom prst="rect">
              <a:avLst/>
            </a:prstGeom>
          </p:spPr>
        </p:pic>
        <p:sp>
          <p:nvSpPr>
            <p:cNvPr id="3" name="Arrow: Right 2">
              <a:extLst>
                <a:ext uri="{FF2B5EF4-FFF2-40B4-BE49-F238E27FC236}">
                  <a16:creationId xmlns:a16="http://schemas.microsoft.com/office/drawing/2014/main" id="{0AAA1798-9A9F-4C9E-BB6C-DB01073EA662}"/>
                </a:ext>
              </a:extLst>
            </p:cNvPr>
            <p:cNvSpPr/>
            <p:nvPr/>
          </p:nvSpPr>
          <p:spPr>
            <a:xfrm>
              <a:off x="7458886" y="5422991"/>
              <a:ext cx="1335968" cy="243864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5C9DEA4A-A1E5-4457-91ED-91A9CCA0BEDE}"/>
                </a:ext>
              </a:extLst>
            </p:cNvPr>
            <p:cNvSpPr/>
            <p:nvPr/>
          </p:nvSpPr>
          <p:spPr>
            <a:xfrm>
              <a:off x="6569242" y="5866601"/>
              <a:ext cx="2261174" cy="281934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Arrow: Left 9">
              <a:extLst>
                <a:ext uri="{FF2B5EF4-FFF2-40B4-BE49-F238E27FC236}">
                  <a16:creationId xmlns:a16="http://schemas.microsoft.com/office/drawing/2014/main" id="{A6E65A01-069B-4930-B546-DBDCD5EDF379}"/>
                </a:ext>
              </a:extLst>
            </p:cNvPr>
            <p:cNvSpPr/>
            <p:nvPr/>
          </p:nvSpPr>
          <p:spPr>
            <a:xfrm>
              <a:off x="3509273" y="5492642"/>
              <a:ext cx="2354326" cy="174214"/>
            </a:xfrm>
            <a:prstGeom prst="lef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B491135-3F29-4B9B-B37E-1E66160AE080}"/>
                </a:ext>
              </a:extLst>
            </p:cNvPr>
            <p:cNvSpPr txBox="1"/>
            <p:nvPr/>
          </p:nvSpPr>
          <p:spPr>
            <a:xfrm>
              <a:off x="9038672" y="5295212"/>
              <a:ext cx="20213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খনিজ</a:t>
              </a:r>
              <a:r>
                <a:rPr lang="en-US" sz="2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পদার্</a:t>
              </a:r>
              <a:r>
                <a:rPr lang="bn-BD" sz="2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থ</a:t>
              </a:r>
              <a:endPara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89E88F0-940F-494F-B131-359913AB6A1F}"/>
                </a:ext>
              </a:extLst>
            </p:cNvPr>
            <p:cNvSpPr txBox="1"/>
            <p:nvPr/>
          </p:nvSpPr>
          <p:spPr>
            <a:xfrm>
              <a:off x="8915400" y="5826625"/>
              <a:ext cx="20213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পানি</a:t>
              </a:r>
              <a:endPara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FB353C1-3C1E-4235-81A8-231E6DAF177E}"/>
                </a:ext>
              </a:extLst>
            </p:cNvPr>
            <p:cNvSpPr txBox="1"/>
            <p:nvPr/>
          </p:nvSpPr>
          <p:spPr>
            <a:xfrm>
              <a:off x="2173991" y="5283313"/>
              <a:ext cx="1239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মূল</a:t>
              </a:r>
              <a:endPara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79FF205B-E76D-4A7B-B3D5-F969759A614A}"/>
                  </a:ext>
                </a:extLst>
              </p14:cNvPr>
              <p14:cNvContentPartPr/>
              <p14:nvPr/>
            </p14:nvContentPartPr>
            <p14:xfrm>
              <a:off x="228657" y="4704177"/>
              <a:ext cx="8640720" cy="198972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79FF205B-E76D-4A7B-B3D5-F969759A614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65657" y="4641177"/>
                <a:ext cx="8766360" cy="21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2D47843A-D6C1-4431-BF1E-7875262C3DA9}"/>
                  </a:ext>
                </a:extLst>
              </p14:cNvPr>
              <p14:cNvContentPartPr/>
              <p14:nvPr/>
            </p14:nvContentPartPr>
            <p14:xfrm>
              <a:off x="8843097" y="4788417"/>
              <a:ext cx="144720" cy="21708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2D47843A-D6C1-4431-BF1E-7875262C3DA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825097" y="4770417"/>
                <a:ext cx="18036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74BCB09C-C028-48F1-875D-6AA520AEEDD5}"/>
                  </a:ext>
                </a:extLst>
              </p14:cNvPr>
              <p14:cNvContentPartPr/>
              <p14:nvPr/>
            </p14:nvContentPartPr>
            <p14:xfrm>
              <a:off x="9023817" y="5005137"/>
              <a:ext cx="360" cy="3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74BCB09C-C028-48F1-875D-6AA520AEEDD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969817" y="4897137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862B306F-0E89-4CA1-9670-F04CB4C19DDF}"/>
                  </a:ext>
                </a:extLst>
              </p14:cNvPr>
              <p14:cNvContentPartPr/>
              <p14:nvPr/>
            </p14:nvContentPartPr>
            <p14:xfrm>
              <a:off x="8118057" y="4374777"/>
              <a:ext cx="3296160" cy="93060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862B306F-0E89-4CA1-9670-F04CB4C19DD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064057" y="4266777"/>
                <a:ext cx="3403800" cy="11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644C640A-918E-48FC-8A2A-509FE7B9AAB7}"/>
                  </a:ext>
                </a:extLst>
              </p14:cNvPr>
              <p14:cNvContentPartPr/>
              <p14:nvPr/>
            </p14:nvContentPartPr>
            <p14:xfrm>
              <a:off x="8735097" y="4884897"/>
              <a:ext cx="360" cy="3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644C640A-918E-48FC-8A2A-509FE7B9AAB7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681097" y="4776897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E3D07395-48C9-431C-ABC4-D5BB170AB2AB}"/>
                  </a:ext>
                </a:extLst>
              </p14:cNvPr>
              <p14:cNvContentPartPr/>
              <p14:nvPr/>
            </p14:nvContentPartPr>
            <p14:xfrm>
              <a:off x="6567897" y="4217817"/>
              <a:ext cx="6165000" cy="165168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E3D07395-48C9-431C-ABC4-D5BB170AB2A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513897" y="4109817"/>
                <a:ext cx="6272640" cy="18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B82BC441-458F-4268-8538-98F44EC0F4A8}"/>
                  </a:ext>
                </a:extLst>
              </p14:cNvPr>
              <p14:cNvContentPartPr/>
              <p14:nvPr/>
            </p14:nvContentPartPr>
            <p14:xfrm>
              <a:off x="360909" y="4632177"/>
              <a:ext cx="5835960" cy="200952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B82BC441-458F-4268-8538-98F44EC0F4A8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06909" y="4524177"/>
                <a:ext cx="5943600" cy="222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30F14E54-CDF2-4850-A3CB-551B27B32A64}"/>
                  </a:ext>
                </a:extLst>
              </p14:cNvPr>
              <p14:cNvContentPartPr/>
              <p14:nvPr/>
            </p14:nvContentPartPr>
            <p14:xfrm>
              <a:off x="9228069" y="5077497"/>
              <a:ext cx="360" cy="36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30F14E54-CDF2-4850-A3CB-551B27B32A6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9174069" y="4969497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098C3DB6-534F-436C-B1F0-1C48E53683E7}"/>
                  </a:ext>
                </a:extLst>
              </p14:cNvPr>
              <p14:cNvContentPartPr/>
              <p14:nvPr/>
            </p14:nvContentPartPr>
            <p14:xfrm>
              <a:off x="6635709" y="4326897"/>
              <a:ext cx="5083560" cy="107676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098C3DB6-534F-436C-B1F0-1C48E53683E7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581709" y="4218897"/>
                <a:ext cx="5191200" cy="129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A8C64D4A-051D-404B-8A70-20E3AE2CDBAF}"/>
                  </a:ext>
                </a:extLst>
              </p14:cNvPr>
              <p14:cNvContentPartPr/>
              <p14:nvPr/>
            </p14:nvContentPartPr>
            <p14:xfrm>
              <a:off x="4138749" y="4605177"/>
              <a:ext cx="2014560" cy="58392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A8C64D4A-051D-404B-8A70-20E3AE2CDBAF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084749" y="4497177"/>
                <a:ext cx="2122200" cy="79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2C51A7E1-7A7A-4183-96F6-7DB4ACF56E6E}"/>
                  </a:ext>
                </a:extLst>
              </p14:cNvPr>
              <p14:cNvContentPartPr/>
              <p14:nvPr/>
            </p14:nvContentPartPr>
            <p14:xfrm>
              <a:off x="8133309" y="3813897"/>
              <a:ext cx="4187520" cy="278460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2C51A7E1-7A7A-4183-96F6-7DB4ACF56E6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079309" y="3705897"/>
                <a:ext cx="4295160" cy="30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57314DBD-0824-4731-AE96-AE744D583010}"/>
                  </a:ext>
                </a:extLst>
              </p14:cNvPr>
              <p14:cNvContentPartPr/>
              <p14:nvPr/>
            </p14:nvContentPartPr>
            <p14:xfrm>
              <a:off x="6530949" y="4789857"/>
              <a:ext cx="100080" cy="28800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57314DBD-0824-4731-AE96-AE744D583010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476949" y="4681857"/>
                <a:ext cx="207720" cy="50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E20A9B94-5BDA-4F35-9F95-F03680E48F02}"/>
                  </a:ext>
                </a:extLst>
              </p14:cNvPr>
              <p14:cNvContentPartPr/>
              <p14:nvPr/>
            </p14:nvContentPartPr>
            <p14:xfrm>
              <a:off x="5053149" y="4872657"/>
              <a:ext cx="360" cy="1260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E20A9B94-5BDA-4F35-9F95-F03680E48F02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999149" y="4764657"/>
                <a:ext cx="10800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555EF375-8464-4DDB-ACB9-8011E6DF94B5}"/>
                  </a:ext>
                </a:extLst>
              </p14:cNvPr>
              <p14:cNvContentPartPr/>
              <p14:nvPr/>
            </p14:nvContentPartPr>
            <p14:xfrm>
              <a:off x="5269869" y="4824777"/>
              <a:ext cx="360" cy="36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555EF375-8464-4DDB-ACB9-8011E6DF94B5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215869" y="4716777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E8E8DEF1-979D-4A19-B942-0C7C026C2A6E}"/>
                  </a:ext>
                </a:extLst>
              </p14:cNvPr>
              <p14:cNvContentPartPr/>
              <p14:nvPr/>
            </p14:nvContentPartPr>
            <p14:xfrm>
              <a:off x="4981149" y="4030617"/>
              <a:ext cx="7351560" cy="114948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E8E8DEF1-979D-4A19-B942-0C7C026C2A6E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927149" y="3922617"/>
                <a:ext cx="7459200" cy="136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0485CFCC-5C48-4C82-A0D1-41989699051A}"/>
                  </a:ext>
                </a:extLst>
              </p14:cNvPr>
              <p14:cNvContentPartPr/>
              <p14:nvPr/>
            </p14:nvContentPartPr>
            <p14:xfrm>
              <a:off x="6689709" y="4592937"/>
              <a:ext cx="1540080" cy="21996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0485CFCC-5C48-4C82-A0D1-41989699051A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635709" y="4484937"/>
                <a:ext cx="1647720" cy="43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D39E0E91-E33E-4B8C-96CC-419C17078A4B}"/>
                  </a:ext>
                </a:extLst>
              </p14:cNvPr>
              <p14:cNvContentPartPr/>
              <p14:nvPr/>
            </p14:nvContentPartPr>
            <p14:xfrm>
              <a:off x="6617349" y="3693657"/>
              <a:ext cx="5113800" cy="102816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D39E0E91-E33E-4B8C-96CC-419C17078A4B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563349" y="3585657"/>
                <a:ext cx="5221440" cy="12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328866C2-8BA8-4880-B436-593D536B18D7}"/>
                  </a:ext>
                </a:extLst>
              </p14:cNvPr>
              <p14:cNvContentPartPr/>
              <p14:nvPr/>
            </p14:nvContentPartPr>
            <p14:xfrm>
              <a:off x="3621429" y="4716417"/>
              <a:ext cx="2550960" cy="59184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328866C2-8BA8-4880-B436-593D536B18D7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567429" y="4608417"/>
                <a:ext cx="2658600" cy="80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1D1A8E1B-2AAE-462A-BD6B-81B53672AC25}"/>
                  </a:ext>
                </a:extLst>
              </p14:cNvPr>
              <p14:cNvContentPartPr/>
              <p14:nvPr/>
            </p14:nvContentPartPr>
            <p14:xfrm>
              <a:off x="84069" y="3921537"/>
              <a:ext cx="6069240" cy="114408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1D1A8E1B-2AAE-462A-BD6B-81B53672AC25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0069" y="3813537"/>
                <a:ext cx="6176880" cy="135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A10A5005-121F-4712-A754-A407A06B2DFC}"/>
                  </a:ext>
                </a:extLst>
              </p14:cNvPr>
              <p14:cNvContentPartPr/>
              <p14:nvPr/>
            </p14:nvContentPartPr>
            <p14:xfrm>
              <a:off x="6484869" y="2301177"/>
              <a:ext cx="5887800" cy="245160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A10A5005-121F-4712-A754-A407A06B2DFC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430869" y="2193177"/>
                <a:ext cx="5995440" cy="266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A07EFAE4-C1D5-424F-8259-A0769787C44D}"/>
                  </a:ext>
                </a:extLst>
              </p14:cNvPr>
              <p14:cNvContentPartPr/>
              <p14:nvPr/>
            </p14:nvContentPartPr>
            <p14:xfrm>
              <a:off x="3236589" y="4076697"/>
              <a:ext cx="8434440" cy="269820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A07EFAE4-C1D5-424F-8259-A0769787C44D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182589" y="3968697"/>
                <a:ext cx="8542080" cy="29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A881002C-5CC5-40E8-A450-32287E1D94A0}"/>
                  </a:ext>
                </a:extLst>
              </p14:cNvPr>
              <p14:cNvContentPartPr/>
              <p14:nvPr/>
            </p14:nvContentPartPr>
            <p14:xfrm>
              <a:off x="9095949" y="4969137"/>
              <a:ext cx="360" cy="1224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A881002C-5CC5-40E8-A450-32287E1D94A0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9041949" y="4861137"/>
                <a:ext cx="10800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272CEB04-DF01-498F-80C0-7ADE4E3520FE}"/>
                  </a:ext>
                </a:extLst>
              </p14:cNvPr>
              <p14:cNvContentPartPr/>
              <p14:nvPr/>
            </p14:nvContentPartPr>
            <p14:xfrm>
              <a:off x="8710749" y="6268377"/>
              <a:ext cx="360" cy="1260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272CEB04-DF01-498F-80C0-7ADE4E3520FE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656749" y="6160377"/>
                <a:ext cx="10800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6D9406DC-6753-4D24-AB3D-0CDAD0060D2C}"/>
                  </a:ext>
                </a:extLst>
              </p14:cNvPr>
              <p14:cNvContentPartPr/>
              <p14:nvPr/>
            </p14:nvContentPartPr>
            <p14:xfrm>
              <a:off x="8430669" y="6280617"/>
              <a:ext cx="545400" cy="26496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6D9406DC-6753-4D24-AB3D-0CDAD0060D2C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8376669" y="6172617"/>
                <a:ext cx="653040" cy="48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B896202C-BB54-42CD-9C38-B5CB1DAD2FD2}"/>
                  </a:ext>
                </a:extLst>
              </p14:cNvPr>
              <p14:cNvContentPartPr/>
              <p14:nvPr/>
            </p14:nvContentPartPr>
            <p14:xfrm>
              <a:off x="2309949" y="4090737"/>
              <a:ext cx="360" cy="36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B896202C-BB54-42CD-9C38-B5CB1DAD2FD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255949" y="3982737"/>
                <a:ext cx="108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DCE8D4A5-03A0-4508-A2BA-065980C78620}"/>
              </a:ext>
            </a:extLst>
          </p:cNvPr>
          <p:cNvSpPr txBox="1"/>
          <p:nvPr/>
        </p:nvSpPr>
        <p:spPr>
          <a:xfrm>
            <a:off x="1255295" y="914400"/>
            <a:ext cx="2253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B7D417-EBC9-4DFE-AF3E-07EFF9C00AD9}"/>
              </a:ext>
            </a:extLst>
          </p:cNvPr>
          <p:cNvSpPr txBox="1"/>
          <p:nvPr/>
        </p:nvSpPr>
        <p:spPr>
          <a:xfrm>
            <a:off x="409017" y="528832"/>
            <a:ext cx="3597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দেহে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৯০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শতাং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4855F39-0AC7-44C0-A9D3-1E36BC57496D}"/>
              </a:ext>
            </a:extLst>
          </p:cNvPr>
          <p:cNvSpPr txBox="1"/>
          <p:nvPr/>
        </p:nvSpPr>
        <p:spPr>
          <a:xfrm>
            <a:off x="580053" y="1629008"/>
            <a:ext cx="2375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4FC2F94-FE64-4F62-8D1F-798C9384F4EE}"/>
              </a:ext>
            </a:extLst>
          </p:cNvPr>
          <p:cNvSpPr txBox="1"/>
          <p:nvPr/>
        </p:nvSpPr>
        <p:spPr>
          <a:xfrm>
            <a:off x="567756" y="1163363"/>
            <a:ext cx="6468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</a:t>
            </a:r>
            <a:r>
              <a:rPr lang="bn-BD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BD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সংগ্রহের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BD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750E315-BBC5-4CDF-B39A-EA7B99ADED4B}"/>
              </a:ext>
            </a:extLst>
          </p:cNvPr>
          <p:cNvSpPr txBox="1"/>
          <p:nvPr/>
        </p:nvSpPr>
        <p:spPr>
          <a:xfrm>
            <a:off x="371366" y="4629064"/>
            <a:ext cx="41485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bn-BD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 </a:t>
            </a:r>
            <a:r>
              <a:rPr lang="bn-BD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bn-BD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াখত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7A745A2-D8B4-4B04-9299-65D5808D03FF}"/>
              </a:ext>
            </a:extLst>
          </p:cNvPr>
          <p:cNvSpPr txBox="1"/>
          <p:nvPr/>
        </p:nvSpPr>
        <p:spPr>
          <a:xfrm>
            <a:off x="535180" y="5974993"/>
            <a:ext cx="31500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পরিবহনের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Graphic 13" descr="Direction">
            <a:extLst>
              <a:ext uri="{FF2B5EF4-FFF2-40B4-BE49-F238E27FC236}">
                <a16:creationId xmlns:a16="http://schemas.microsoft.com/office/drawing/2014/main" id="{D2726DB6-7140-4CB2-9596-3B37816CD6E3}"/>
              </a:ext>
            </a:extLst>
          </p:cNvPr>
          <p:cNvPicPr>
            <a:picLocks noChangeAspect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4"/>
              </a:ext>
            </a:extLst>
          </a:blip>
          <a:stretch>
            <a:fillRect/>
          </a:stretch>
        </p:blipFill>
        <p:spPr>
          <a:xfrm rot="2549242">
            <a:off x="-21175" y="504753"/>
            <a:ext cx="538318" cy="538318"/>
          </a:xfrm>
          <a:prstGeom prst="rect">
            <a:avLst/>
          </a:prstGeom>
        </p:spPr>
      </p:pic>
      <p:pic>
        <p:nvPicPr>
          <p:cNvPr id="55" name="Graphic 54" descr="Direction">
            <a:extLst>
              <a:ext uri="{FF2B5EF4-FFF2-40B4-BE49-F238E27FC236}">
                <a16:creationId xmlns:a16="http://schemas.microsoft.com/office/drawing/2014/main" id="{CD9C4E00-96EB-4DA1-9734-503EDFB07B3F}"/>
              </a:ext>
            </a:extLst>
          </p:cNvPr>
          <p:cNvPicPr>
            <a:picLocks noChangeAspect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4"/>
              </a:ext>
            </a:extLst>
          </a:blip>
          <a:stretch>
            <a:fillRect/>
          </a:stretch>
        </p:blipFill>
        <p:spPr>
          <a:xfrm rot="2549242">
            <a:off x="-5718" y="1121828"/>
            <a:ext cx="538318" cy="538318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A5DB5EA5-0491-4395-919B-BA46938795D4}"/>
              </a:ext>
            </a:extLst>
          </p:cNvPr>
          <p:cNvSpPr txBox="1"/>
          <p:nvPr/>
        </p:nvSpPr>
        <p:spPr>
          <a:xfrm>
            <a:off x="580053" y="1623793"/>
            <a:ext cx="2375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7" name="Graphic 56" descr="Direction">
            <a:extLst>
              <a:ext uri="{FF2B5EF4-FFF2-40B4-BE49-F238E27FC236}">
                <a16:creationId xmlns:a16="http://schemas.microsoft.com/office/drawing/2014/main" id="{4E8025C3-4BE7-420B-B44F-C1A6E17BB203}"/>
              </a:ext>
            </a:extLst>
          </p:cNvPr>
          <p:cNvPicPr>
            <a:picLocks noChangeAspect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4"/>
              </a:ext>
            </a:extLst>
          </a:blip>
          <a:stretch>
            <a:fillRect/>
          </a:stretch>
        </p:blipFill>
        <p:spPr>
          <a:xfrm rot="2549242">
            <a:off x="-5718" y="1116613"/>
            <a:ext cx="538318" cy="538318"/>
          </a:xfrm>
          <a:prstGeom prst="rect">
            <a:avLst/>
          </a:prstGeom>
        </p:spPr>
      </p:pic>
      <p:pic>
        <p:nvPicPr>
          <p:cNvPr id="58" name="Graphic 57" descr="Direction">
            <a:extLst>
              <a:ext uri="{FF2B5EF4-FFF2-40B4-BE49-F238E27FC236}">
                <a16:creationId xmlns:a16="http://schemas.microsoft.com/office/drawing/2014/main" id="{050F2239-45BC-4177-88C2-B2A42D7392FB}"/>
              </a:ext>
            </a:extLst>
          </p:cNvPr>
          <p:cNvPicPr>
            <a:picLocks noChangeAspect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4"/>
              </a:ext>
            </a:extLst>
          </a:blip>
          <a:stretch>
            <a:fillRect/>
          </a:stretch>
        </p:blipFill>
        <p:spPr>
          <a:xfrm rot="2549242">
            <a:off x="-24454" y="1843532"/>
            <a:ext cx="538318" cy="538318"/>
          </a:xfrm>
          <a:prstGeom prst="rect">
            <a:avLst/>
          </a:prstGeom>
        </p:spPr>
      </p:pic>
      <p:pic>
        <p:nvPicPr>
          <p:cNvPr id="61" name="Graphic 60" descr="Direction">
            <a:extLst>
              <a:ext uri="{FF2B5EF4-FFF2-40B4-BE49-F238E27FC236}">
                <a16:creationId xmlns:a16="http://schemas.microsoft.com/office/drawing/2014/main" id="{B87A4B22-FFCE-4790-985C-26BBCB523376}"/>
              </a:ext>
            </a:extLst>
          </p:cNvPr>
          <p:cNvPicPr>
            <a:picLocks noChangeAspect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4"/>
              </a:ext>
            </a:extLst>
          </a:blip>
          <a:stretch>
            <a:fillRect/>
          </a:stretch>
        </p:blipFill>
        <p:spPr>
          <a:xfrm rot="2549242">
            <a:off x="-130138" y="4723712"/>
            <a:ext cx="538318" cy="538318"/>
          </a:xfrm>
          <a:prstGeom prst="rect">
            <a:avLst/>
          </a:prstGeom>
        </p:spPr>
      </p:pic>
      <p:pic>
        <p:nvPicPr>
          <p:cNvPr id="62" name="Graphic 61" descr="Direction">
            <a:extLst>
              <a:ext uri="{FF2B5EF4-FFF2-40B4-BE49-F238E27FC236}">
                <a16:creationId xmlns:a16="http://schemas.microsoft.com/office/drawing/2014/main" id="{3A6CD099-7C12-4E46-AFB5-9AC83DFEF66C}"/>
              </a:ext>
            </a:extLst>
          </p:cNvPr>
          <p:cNvPicPr>
            <a:picLocks noChangeAspect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4"/>
              </a:ext>
            </a:extLst>
          </a:blip>
          <a:stretch>
            <a:fillRect/>
          </a:stretch>
        </p:blipFill>
        <p:spPr>
          <a:xfrm rot="2549242">
            <a:off x="-54299" y="5973575"/>
            <a:ext cx="538318" cy="53831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B19F8FA-2F03-43FD-A550-8522CD2D8A41}"/>
              </a:ext>
            </a:extLst>
          </p:cNvPr>
          <p:cNvSpPr txBox="1"/>
          <p:nvPr/>
        </p:nvSpPr>
        <p:spPr>
          <a:xfrm>
            <a:off x="5523978" y="-37995"/>
            <a:ext cx="4308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023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9122811-4931-4289-B95A-5A8FD338706C}"/>
              </a:ext>
            </a:extLst>
          </p:cNvPr>
          <p:cNvSpPr/>
          <p:nvPr/>
        </p:nvSpPr>
        <p:spPr>
          <a:xfrm>
            <a:off x="2803358" y="0"/>
            <a:ext cx="4896853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য়োজন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017F333-6DB5-4B0B-BE80-DD10D559FEFD}"/>
              </a:ext>
            </a:extLst>
          </p:cNvPr>
          <p:cNvSpPr txBox="1"/>
          <p:nvPr/>
        </p:nvSpPr>
        <p:spPr>
          <a:xfrm>
            <a:off x="5733049" y="1793818"/>
            <a:ext cx="4277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মানবজা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1190C9B-4AF4-42CC-A31A-208D58190E34}"/>
              </a:ext>
            </a:extLst>
          </p:cNvPr>
          <p:cNvSpPr txBox="1"/>
          <p:nvPr/>
        </p:nvSpPr>
        <p:spPr>
          <a:xfrm>
            <a:off x="5648827" y="2598058"/>
            <a:ext cx="4277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০-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F870130-3A67-436F-9BE6-0D1FF6C378B5}"/>
              </a:ext>
            </a:extLst>
          </p:cNvPr>
          <p:cNvSpPr txBox="1"/>
          <p:nvPr/>
        </p:nvSpPr>
        <p:spPr>
          <a:xfrm>
            <a:off x="5648827" y="3499197"/>
            <a:ext cx="4277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E0D8330-BD22-4566-B89A-A1A830DA54DE}"/>
              </a:ext>
            </a:extLst>
          </p:cNvPr>
          <p:cNvSpPr txBox="1"/>
          <p:nvPr/>
        </p:nvSpPr>
        <p:spPr>
          <a:xfrm>
            <a:off x="5540543" y="4383287"/>
            <a:ext cx="4277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ষ্টি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শোষ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3A46C81-0991-435D-8B1B-41EB1FDFF30B}"/>
              </a:ext>
            </a:extLst>
          </p:cNvPr>
          <p:cNvSpPr txBox="1"/>
          <p:nvPr/>
        </p:nvSpPr>
        <p:spPr>
          <a:xfrm>
            <a:off x="5606718" y="5158515"/>
            <a:ext cx="4277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ষ্টি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424BE52-44EB-4995-9D57-16850A242404}"/>
              </a:ext>
            </a:extLst>
          </p:cNvPr>
          <p:cNvSpPr txBox="1"/>
          <p:nvPr/>
        </p:nvSpPr>
        <p:spPr>
          <a:xfrm>
            <a:off x="5560597" y="5880256"/>
            <a:ext cx="5995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াখতে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E97A2EC-3972-485A-9F92-DD75D2EA744D}"/>
              </a:ext>
            </a:extLst>
          </p:cNvPr>
          <p:cNvGrpSpPr/>
          <p:nvPr/>
        </p:nvGrpSpPr>
        <p:grpSpPr>
          <a:xfrm>
            <a:off x="463216" y="1847321"/>
            <a:ext cx="5077327" cy="4350192"/>
            <a:chOff x="484272" y="1923551"/>
            <a:chExt cx="5077327" cy="4350192"/>
          </a:xfrm>
        </p:grpSpPr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608EBA8A-FFA3-4F88-A713-996F80EB6ADC}"/>
                </a:ext>
              </a:extLst>
            </p:cNvPr>
            <p:cNvSpPr/>
            <p:nvPr/>
          </p:nvSpPr>
          <p:spPr>
            <a:xfrm>
              <a:off x="5101389" y="2689410"/>
              <a:ext cx="457201" cy="32374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Arrow: Right 19">
              <a:extLst>
                <a:ext uri="{FF2B5EF4-FFF2-40B4-BE49-F238E27FC236}">
                  <a16:creationId xmlns:a16="http://schemas.microsoft.com/office/drawing/2014/main" id="{503D1959-244B-49BD-A6D8-9397F6FAB726}"/>
                </a:ext>
              </a:extLst>
            </p:cNvPr>
            <p:cNvSpPr/>
            <p:nvPr/>
          </p:nvSpPr>
          <p:spPr>
            <a:xfrm>
              <a:off x="5092366" y="5283884"/>
              <a:ext cx="466224" cy="32374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7F531E14-14F5-46E8-B030-51CC123C2F24}"/>
                </a:ext>
              </a:extLst>
            </p:cNvPr>
            <p:cNvGrpSpPr/>
            <p:nvPr/>
          </p:nvGrpSpPr>
          <p:grpSpPr>
            <a:xfrm>
              <a:off x="484272" y="1923551"/>
              <a:ext cx="5077327" cy="4350192"/>
              <a:chOff x="481263" y="1918076"/>
              <a:chExt cx="5077327" cy="4350192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2A09832-0237-491B-A52A-064DE378D40A}"/>
                  </a:ext>
                </a:extLst>
              </p:cNvPr>
              <p:cNvSpPr/>
              <p:nvPr/>
            </p:nvSpPr>
            <p:spPr>
              <a:xfrm>
                <a:off x="4884820" y="2081464"/>
                <a:ext cx="216569" cy="409073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Arrow: Right 16">
                <a:extLst>
                  <a:ext uri="{FF2B5EF4-FFF2-40B4-BE49-F238E27FC236}">
                    <a16:creationId xmlns:a16="http://schemas.microsoft.com/office/drawing/2014/main" id="{BD735B1B-B9F4-43FA-866C-3C6F6096530E}"/>
                  </a:ext>
                </a:extLst>
              </p:cNvPr>
              <p:cNvSpPr/>
              <p:nvPr/>
            </p:nvSpPr>
            <p:spPr>
              <a:xfrm>
                <a:off x="5083343" y="3567734"/>
                <a:ext cx="475247" cy="32374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Arrow: Right 18">
                <a:extLst>
                  <a:ext uri="{FF2B5EF4-FFF2-40B4-BE49-F238E27FC236}">
                    <a16:creationId xmlns:a16="http://schemas.microsoft.com/office/drawing/2014/main" id="{C8A21A69-DA8F-4CBF-875A-2D6EC853FA85}"/>
                  </a:ext>
                </a:extLst>
              </p:cNvPr>
              <p:cNvSpPr/>
              <p:nvPr/>
            </p:nvSpPr>
            <p:spPr>
              <a:xfrm>
                <a:off x="5083343" y="4483027"/>
                <a:ext cx="475247" cy="32374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Arrow: Right 20">
                <a:extLst>
                  <a:ext uri="{FF2B5EF4-FFF2-40B4-BE49-F238E27FC236}">
                    <a16:creationId xmlns:a16="http://schemas.microsoft.com/office/drawing/2014/main" id="{544FAD0D-1C8E-4DC0-A2E5-F8D9AC58B42E}"/>
                  </a:ext>
                </a:extLst>
              </p:cNvPr>
              <p:cNvSpPr/>
              <p:nvPr/>
            </p:nvSpPr>
            <p:spPr>
              <a:xfrm>
                <a:off x="4908884" y="5944528"/>
                <a:ext cx="631659" cy="32374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60F06678-6F97-4362-A64C-1DB90E5DBE5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49" r="9548"/>
              <a:stretch/>
            </p:blipFill>
            <p:spPr>
              <a:xfrm>
                <a:off x="481263" y="2590729"/>
                <a:ext cx="4451685" cy="3091006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sp>
            <p:nvSpPr>
              <p:cNvPr id="29" name="Arrow: Right 28">
                <a:extLst>
                  <a:ext uri="{FF2B5EF4-FFF2-40B4-BE49-F238E27FC236}">
                    <a16:creationId xmlns:a16="http://schemas.microsoft.com/office/drawing/2014/main" id="{4326E1F4-3931-49AF-9528-415F5300F8B2}"/>
                  </a:ext>
                </a:extLst>
              </p:cNvPr>
              <p:cNvSpPr/>
              <p:nvPr/>
            </p:nvSpPr>
            <p:spPr>
              <a:xfrm>
                <a:off x="4884820" y="1918076"/>
                <a:ext cx="673770" cy="32374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Arrow: Bent 29">
                <a:extLst>
                  <a:ext uri="{FF2B5EF4-FFF2-40B4-BE49-F238E27FC236}">
                    <a16:creationId xmlns:a16="http://schemas.microsoft.com/office/drawing/2014/main" id="{ECC3DD51-BF4C-4C9E-A12B-7E01584E2A9D}"/>
                  </a:ext>
                </a:extLst>
              </p:cNvPr>
              <p:cNvSpPr/>
              <p:nvPr/>
            </p:nvSpPr>
            <p:spPr>
              <a:xfrm>
                <a:off x="2334126" y="2699013"/>
                <a:ext cx="2598822" cy="685800"/>
              </a:xfrm>
              <a:prstGeom prst="ben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33347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4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4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4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4356" y="19626"/>
            <a:ext cx="3048000" cy="91940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4600" y="1190181"/>
            <a:ext cx="7162800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 ?</a:t>
            </a:r>
          </a:p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14600" y="19812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ক)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৫০-৬০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14599" y="25146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গ)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৫-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57926" y="25146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ঘ)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৮০-৯০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57926" y="19812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খ)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০-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14600" y="3276601"/>
            <a:ext cx="71628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উ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দ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ভ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দ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র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দ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ে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হ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ে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জ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ন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য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ভাগ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484619" y="40767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ক)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৭০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ভাগ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484619" y="46101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৬০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ভাগ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219982" y="46101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ঘ )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৮০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ভাগ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219983" y="4097535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৯০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ভাগ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548+4515.png"/>
          <p:cNvPicPr>
            <a:picLocks noChangeAspect="1"/>
          </p:cNvPicPr>
          <p:nvPr/>
        </p:nvPicPr>
        <p:blipFill>
          <a:blip r:embed="rId5"/>
          <a:srcRect t="4401" r="1333" b="6893"/>
          <a:stretch>
            <a:fillRect/>
          </a:stretch>
        </p:blipFill>
        <p:spPr>
          <a:xfrm>
            <a:off x="2822756" y="5197344"/>
            <a:ext cx="4419600" cy="1219200"/>
          </a:xfrm>
          <a:prstGeom prst="roundRect">
            <a:avLst/>
          </a:prstGeom>
        </p:spPr>
      </p:pic>
      <p:pic>
        <p:nvPicPr>
          <p:cNvPr id="17" name="Picture 16" descr="1515151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2756" y="5159154"/>
            <a:ext cx="4572000" cy="1225373"/>
          </a:xfrm>
          <a:prstGeom prst="rect">
            <a:avLst/>
          </a:prstGeom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9" name="Picture 18" descr="1515151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2756" y="5127137"/>
            <a:ext cx="4572000" cy="122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221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FEC959-4172-4034-986B-470441EA2355}"/>
              </a:ext>
            </a:extLst>
          </p:cNvPr>
          <p:cNvSpPr txBox="1"/>
          <p:nvPr/>
        </p:nvSpPr>
        <p:spPr>
          <a:xfrm>
            <a:off x="530269" y="6137753"/>
            <a:ext cx="11599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চারপা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ৎস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কটি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6543849-EC5C-4BB9-B44B-CDBC39F06013}"/>
              </a:ext>
            </a:extLst>
          </p:cNvPr>
          <p:cNvSpPr/>
          <p:nvPr/>
        </p:nvSpPr>
        <p:spPr>
          <a:xfrm>
            <a:off x="3983277" y="87682"/>
            <a:ext cx="4647156" cy="73903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FAC959-1D79-4EF9-9571-930AF679B8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46051" y="1172152"/>
            <a:ext cx="8211724" cy="462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177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7672C2-946A-443E-B74A-C5ABF7FA3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1A7C4BE-D2C9-438B-AEFC-513BCA7147EB}"/>
              </a:ext>
            </a:extLst>
          </p:cNvPr>
          <p:cNvSpPr/>
          <p:nvPr/>
        </p:nvSpPr>
        <p:spPr>
          <a:xfrm>
            <a:off x="0" y="0"/>
            <a:ext cx="3569918" cy="2292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394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0F13-5069-4930-AD62-5C851AC3E3D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909878" y="3859153"/>
            <a:ext cx="4800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ঃ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পঞ্চম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ঃবিজ্ঞান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অধ্যায়ঃতিন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পানি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ঃ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৪৫ মিনিট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2379154" y="369235"/>
            <a:ext cx="786204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  <a:p>
            <a:pPr algn="ctr"/>
            <a:r>
              <a:rPr lang="bn-BD" sz="4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শাখাওয়াৎ হোসেন</a:t>
            </a:r>
          </a:p>
          <a:p>
            <a:pPr algn="ctr"/>
            <a:r>
              <a:rPr lang="bn-BD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 শিক্ষক</a:t>
            </a:r>
          </a:p>
          <a:p>
            <a:pPr algn="ctr"/>
            <a:r>
              <a:rPr lang="en-US" sz="2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shakhawatbpdm@gmail.com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32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বাজিতপুর</a:t>
            </a:r>
            <a:r>
              <a:rPr lang="en-US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মাদ্রাসা,নবাবগঞ্জ,দিনাজপুর</a:t>
            </a:r>
            <a:endParaRPr lang="en-US" sz="32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০১৭১৭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৭২২২৭৯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984" y="188010"/>
            <a:ext cx="2999441" cy="2999441"/>
          </a:xfrm>
          <a:prstGeom prst="ellipse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6" t="13254" r="45726" b="7144"/>
          <a:stretch/>
        </p:blipFill>
        <p:spPr>
          <a:xfrm>
            <a:off x="168575" y="188010"/>
            <a:ext cx="3564446" cy="37822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66183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A1E916-C2DF-46A8-8DCD-8192AAF558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9" r="32422"/>
          <a:stretch/>
        </p:blipFill>
        <p:spPr>
          <a:xfrm>
            <a:off x="4440315" y="770034"/>
            <a:ext cx="4475142" cy="5972438"/>
          </a:xfrm>
          <a:prstGeom prst="rect">
            <a:avLst/>
          </a:prstGeom>
          <a:solidFill>
            <a:schemeClr val="accent6"/>
          </a:solidFill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595F5C6-F660-4CAC-A7EB-94833E5FB199}"/>
                  </a:ext>
                </a:extLst>
              </p14:cNvPr>
              <p14:cNvContentPartPr/>
              <p14:nvPr/>
            </p14:nvContentPartPr>
            <p14:xfrm>
              <a:off x="4042497" y="2201855"/>
              <a:ext cx="1961640" cy="1890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595F5C6-F660-4CAC-A7EB-94833E5FB19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79497" y="2138855"/>
                <a:ext cx="2087280" cy="31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67301B0B-6CB8-4DE7-B6DE-E81997A21A2E}"/>
                  </a:ext>
                </a:extLst>
              </p14:cNvPr>
              <p14:cNvContentPartPr/>
              <p14:nvPr/>
            </p14:nvContentPartPr>
            <p14:xfrm>
              <a:off x="7507857" y="1022855"/>
              <a:ext cx="1708560" cy="6019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67301B0B-6CB8-4DE7-B6DE-E81997A21A2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444857" y="959855"/>
                <a:ext cx="1834200" cy="72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550CDC7-C03B-4BCD-A673-60A02208A8F5}"/>
                  </a:ext>
                </a:extLst>
              </p14:cNvPr>
              <p14:cNvContentPartPr/>
              <p14:nvPr/>
            </p14:nvContentPartPr>
            <p14:xfrm>
              <a:off x="8434137" y="3823295"/>
              <a:ext cx="637920" cy="406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550CDC7-C03B-4BCD-A673-60A02208A8F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371137" y="3760295"/>
                <a:ext cx="76356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165916FA-CA44-4CC9-BE6D-B22FBD8C0A0F}"/>
                  </a:ext>
                </a:extLst>
              </p14:cNvPr>
              <p14:cNvContentPartPr/>
              <p14:nvPr/>
            </p14:nvContentPartPr>
            <p14:xfrm>
              <a:off x="3705897" y="4678295"/>
              <a:ext cx="2454480" cy="2311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165916FA-CA44-4CC9-BE6D-B22FBD8C0A0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642897" y="4615295"/>
                <a:ext cx="2580120" cy="356760"/>
              </a:xfrm>
              <a:prstGeom prst="rect">
                <a:avLst/>
              </a:prstGeom>
            </p:spPr>
          </p:pic>
        </mc:Fallback>
      </mc:AlternateContent>
      <p:sp>
        <p:nvSpPr>
          <p:cNvPr id="29" name="Arrow: Bent 28">
            <a:extLst>
              <a:ext uri="{FF2B5EF4-FFF2-40B4-BE49-F238E27FC236}">
                <a16:creationId xmlns:a16="http://schemas.microsoft.com/office/drawing/2014/main" id="{9191FF3E-62C6-4789-B42C-0E6CBB447105}"/>
              </a:ext>
            </a:extLst>
          </p:cNvPr>
          <p:cNvSpPr/>
          <p:nvPr/>
        </p:nvSpPr>
        <p:spPr>
          <a:xfrm>
            <a:off x="7676147" y="2911642"/>
            <a:ext cx="625642" cy="818147"/>
          </a:xfrm>
          <a:prstGeom prst="ben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Arrow: Bent 29">
            <a:extLst>
              <a:ext uri="{FF2B5EF4-FFF2-40B4-BE49-F238E27FC236}">
                <a16:creationId xmlns:a16="http://schemas.microsoft.com/office/drawing/2014/main" id="{F8A88B5B-32F8-49BC-8F5D-EC94A678C122}"/>
              </a:ext>
            </a:extLst>
          </p:cNvPr>
          <p:cNvSpPr/>
          <p:nvPr/>
        </p:nvSpPr>
        <p:spPr>
          <a:xfrm>
            <a:off x="2705061" y="2748245"/>
            <a:ext cx="1810793" cy="678562"/>
          </a:xfrm>
          <a:prstGeom prst="ben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E653BBB1-F307-4BF5-889D-E803A434EAA5}"/>
                  </a:ext>
                </a:extLst>
              </p14:cNvPr>
              <p14:cNvContentPartPr/>
              <p14:nvPr/>
            </p14:nvContentPartPr>
            <p14:xfrm>
              <a:off x="3994617" y="5293895"/>
              <a:ext cx="4788720" cy="2919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E653BBB1-F307-4BF5-889D-E803A434EAA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940617" y="5185895"/>
                <a:ext cx="4896360" cy="50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F4A7ADCA-295D-419C-ABF7-D1C5DE5709F3}"/>
                  </a:ext>
                </a:extLst>
              </p14:cNvPr>
              <p14:cNvContentPartPr/>
              <p14:nvPr/>
            </p14:nvContentPartPr>
            <p14:xfrm>
              <a:off x="3970497" y="5414135"/>
              <a:ext cx="3742200" cy="2556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F4A7ADCA-295D-419C-ABF7-D1C5DE5709F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916497" y="5306135"/>
                <a:ext cx="3849840" cy="47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287B7459-AD72-42EE-82F5-18FB3891465B}"/>
                  </a:ext>
                </a:extLst>
              </p14:cNvPr>
              <p14:cNvContentPartPr/>
              <p14:nvPr/>
            </p14:nvContentPartPr>
            <p14:xfrm>
              <a:off x="5534697" y="5397575"/>
              <a:ext cx="3284640" cy="2916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287B7459-AD72-42EE-82F5-18FB3891465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480697" y="5289575"/>
                <a:ext cx="3392280" cy="50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6B56346-C3B8-4749-BE4B-35D90412F012}"/>
                  </a:ext>
                </a:extLst>
              </p14:cNvPr>
              <p14:cNvContentPartPr/>
              <p14:nvPr/>
            </p14:nvContentPartPr>
            <p14:xfrm>
              <a:off x="3978712" y="5307121"/>
              <a:ext cx="878760" cy="846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6B56346-C3B8-4749-BE4B-35D90412F01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924712" y="5199121"/>
                <a:ext cx="986400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5DA2829-CF5F-457B-88D7-401B4D3DC4F9}"/>
                  </a:ext>
                </a:extLst>
              </p14:cNvPr>
              <p14:cNvContentPartPr/>
              <p14:nvPr/>
            </p14:nvContentPartPr>
            <p14:xfrm>
              <a:off x="3886257" y="5109935"/>
              <a:ext cx="4885200" cy="2934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5DA2829-CF5F-457B-88D7-401B4D3DC4F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832257" y="5001935"/>
                <a:ext cx="4992840" cy="50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FE0C657B-900C-46B0-BE74-D0CDA4419C9B}"/>
                  </a:ext>
                </a:extLst>
              </p14:cNvPr>
              <p14:cNvContentPartPr/>
              <p14:nvPr/>
            </p14:nvContentPartPr>
            <p14:xfrm>
              <a:off x="7170897" y="6003815"/>
              <a:ext cx="108720" cy="140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FE0C657B-900C-46B0-BE74-D0CDA4419C9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152897" y="5985815"/>
                <a:ext cx="14436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1E339367-3B77-499F-82B4-D43A85B53391}"/>
                  </a:ext>
                </a:extLst>
              </p14:cNvPr>
              <p14:cNvContentPartPr/>
              <p14:nvPr/>
            </p14:nvContentPartPr>
            <p14:xfrm>
              <a:off x="7628097" y="5943695"/>
              <a:ext cx="276840" cy="129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1E339367-3B77-499F-82B4-D43A85B5339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610097" y="5925695"/>
                <a:ext cx="31248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E3C83EF1-0D26-440B-8F76-05B55512DD1A}"/>
                  </a:ext>
                </a:extLst>
              </p14:cNvPr>
              <p14:cNvContentPartPr/>
              <p14:nvPr/>
            </p14:nvContentPartPr>
            <p14:xfrm>
              <a:off x="7363497" y="6184175"/>
              <a:ext cx="204840" cy="3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E3C83EF1-0D26-440B-8F76-05B55512DD1A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345497" y="6166175"/>
                <a:ext cx="2404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F76539E5-D8CA-430C-95FB-29AE48902F00}"/>
                  </a:ext>
                </a:extLst>
              </p14:cNvPr>
              <p14:cNvContentPartPr/>
              <p14:nvPr/>
            </p14:nvContentPartPr>
            <p14:xfrm>
              <a:off x="7844457" y="6075815"/>
              <a:ext cx="217080" cy="3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F76539E5-D8CA-430C-95FB-29AE48902F00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826457" y="6057815"/>
                <a:ext cx="2527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BA587AB5-4881-4885-B9D4-CFF23B69D251}"/>
                  </a:ext>
                </a:extLst>
              </p14:cNvPr>
              <p14:cNvContentPartPr/>
              <p14:nvPr/>
            </p14:nvContentPartPr>
            <p14:xfrm>
              <a:off x="8349897" y="5919575"/>
              <a:ext cx="144720" cy="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BA587AB5-4881-4885-B9D4-CFF23B69D25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331897" y="5901575"/>
                <a:ext cx="1803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FCCB894-3AAE-4A88-AEC2-46DFE0BEBC23}"/>
                  </a:ext>
                </a:extLst>
              </p14:cNvPr>
              <p14:cNvContentPartPr/>
              <p14:nvPr/>
            </p14:nvContentPartPr>
            <p14:xfrm>
              <a:off x="6906297" y="6292535"/>
              <a:ext cx="240840" cy="381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FCCB894-3AAE-4A88-AEC2-46DFE0BEBC23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888297" y="6274535"/>
                <a:ext cx="27648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585D525-2494-41ED-B3E5-C812CA4E1DD2}"/>
                  </a:ext>
                </a:extLst>
              </p14:cNvPr>
              <p14:cNvContentPartPr/>
              <p14:nvPr/>
            </p14:nvContentPartPr>
            <p14:xfrm>
              <a:off x="6593457" y="6485135"/>
              <a:ext cx="84600" cy="122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585D525-2494-41ED-B3E5-C812CA4E1DD2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575457" y="6467135"/>
                <a:ext cx="12024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A2B8DB45-A61B-4C59-A875-DA37CE8B039F}"/>
                  </a:ext>
                </a:extLst>
              </p14:cNvPr>
              <p14:cNvContentPartPr/>
              <p14:nvPr/>
            </p14:nvContentPartPr>
            <p14:xfrm>
              <a:off x="6833937" y="6425015"/>
              <a:ext cx="529920" cy="277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A2B8DB45-A61B-4C59-A875-DA37CE8B039F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815937" y="6407015"/>
                <a:ext cx="56556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5EB3BB84-B13C-43EF-9ED5-43A3D4C0DB10}"/>
                  </a:ext>
                </a:extLst>
              </p14:cNvPr>
              <p14:cNvContentPartPr/>
              <p14:nvPr/>
            </p14:nvContentPartPr>
            <p14:xfrm>
              <a:off x="4186857" y="6340775"/>
              <a:ext cx="132840" cy="248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5EB3BB84-B13C-43EF-9ED5-43A3D4C0DB10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168857" y="6322775"/>
                <a:ext cx="16848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B8F4A723-AB63-47E4-BCC8-7A2CDB36957D}"/>
                  </a:ext>
                </a:extLst>
              </p14:cNvPr>
              <p14:cNvContentPartPr/>
              <p14:nvPr/>
            </p14:nvContentPartPr>
            <p14:xfrm>
              <a:off x="4547937" y="6412775"/>
              <a:ext cx="12240" cy="3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B8F4A723-AB63-47E4-BCC8-7A2CDB36957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529937" y="6394775"/>
                <a:ext cx="478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D6B329AE-3DE5-4751-9235-4BEE3B2AE846}"/>
                  </a:ext>
                </a:extLst>
              </p14:cNvPr>
              <p14:cNvContentPartPr/>
              <p14:nvPr/>
            </p14:nvContentPartPr>
            <p14:xfrm>
              <a:off x="4752417" y="6400895"/>
              <a:ext cx="204840" cy="3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D6B329AE-3DE5-4751-9235-4BEE3B2AE84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734417" y="6382895"/>
                <a:ext cx="2404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34CD7B97-EB51-4771-9B50-13FE1443C67C}"/>
                  </a:ext>
                </a:extLst>
              </p14:cNvPr>
              <p14:cNvContentPartPr/>
              <p14:nvPr/>
            </p14:nvContentPartPr>
            <p14:xfrm>
              <a:off x="5317977" y="6436895"/>
              <a:ext cx="313200" cy="3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34CD7B97-EB51-4771-9B50-13FE1443C67C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299977" y="6418895"/>
                <a:ext cx="3488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AA6ACAE8-2604-4EB4-98F1-AB68D47670FF}"/>
                  </a:ext>
                </a:extLst>
              </p14:cNvPr>
              <p14:cNvContentPartPr/>
              <p14:nvPr/>
            </p14:nvContentPartPr>
            <p14:xfrm>
              <a:off x="5919537" y="6425015"/>
              <a:ext cx="180720" cy="363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AA6ACAE8-2604-4EB4-98F1-AB68D47670F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901537" y="6407015"/>
                <a:ext cx="21636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CC103BD9-4C72-4327-A79B-D0E82EBB09AC}"/>
                  </a:ext>
                </a:extLst>
              </p14:cNvPr>
              <p14:cNvContentPartPr/>
              <p14:nvPr/>
            </p14:nvContentPartPr>
            <p14:xfrm>
              <a:off x="6304377" y="6472895"/>
              <a:ext cx="72720" cy="3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CC103BD9-4C72-4327-A79B-D0E82EBB09A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286377" y="6454895"/>
                <a:ext cx="1083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7277C56B-68D7-436D-9B09-590CCA43C7CE}"/>
                  </a:ext>
                </a:extLst>
              </p14:cNvPr>
              <p14:cNvContentPartPr/>
              <p14:nvPr/>
            </p14:nvContentPartPr>
            <p14:xfrm>
              <a:off x="4391697" y="6172295"/>
              <a:ext cx="156600" cy="162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7277C56B-68D7-436D-9B09-590CCA43C7C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373697" y="6154295"/>
                <a:ext cx="19224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C50C70B7-A471-4BE8-ADAE-56A175900095}"/>
                  </a:ext>
                </a:extLst>
              </p14:cNvPr>
              <p14:cNvContentPartPr/>
              <p14:nvPr/>
            </p14:nvContentPartPr>
            <p14:xfrm>
              <a:off x="5342097" y="6255095"/>
              <a:ext cx="180720" cy="496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C50C70B7-A471-4BE8-ADAE-56A175900095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324097" y="6237095"/>
                <a:ext cx="21636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C135048D-F350-4682-89E2-77AECA29D6F0}"/>
                  </a:ext>
                </a:extLst>
              </p14:cNvPr>
              <p14:cNvContentPartPr/>
              <p14:nvPr/>
            </p14:nvContentPartPr>
            <p14:xfrm>
              <a:off x="5775177" y="6191375"/>
              <a:ext cx="192960" cy="1728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C135048D-F350-4682-89E2-77AECA29D6F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757177" y="6173375"/>
                <a:ext cx="22860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C0658FD2-66AC-4B30-9131-59F16366C4B0}"/>
                  </a:ext>
                </a:extLst>
              </p14:cNvPr>
              <p14:cNvContentPartPr/>
              <p14:nvPr/>
            </p14:nvContentPartPr>
            <p14:xfrm>
              <a:off x="5005137" y="6135935"/>
              <a:ext cx="553680" cy="367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C0658FD2-66AC-4B30-9131-59F16366C4B0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987137" y="6117935"/>
                <a:ext cx="58932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4C258B8F-8341-4FE0-8667-08F0B8A1AEE5}"/>
                  </a:ext>
                </a:extLst>
              </p14:cNvPr>
              <p14:cNvContentPartPr/>
              <p14:nvPr/>
            </p14:nvContentPartPr>
            <p14:xfrm>
              <a:off x="4969137" y="6015695"/>
              <a:ext cx="264960" cy="1260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4C258B8F-8341-4FE0-8667-08F0B8A1AEE5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951137" y="5997695"/>
                <a:ext cx="30060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73E10A49-8BE4-4DFB-8631-1B3D0A59DBF6}"/>
                  </a:ext>
                </a:extLst>
              </p14:cNvPr>
              <p14:cNvContentPartPr/>
              <p14:nvPr/>
            </p14:nvContentPartPr>
            <p14:xfrm>
              <a:off x="5005137" y="5882135"/>
              <a:ext cx="217080" cy="1368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73E10A49-8BE4-4DFB-8631-1B3D0A59DBF6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987137" y="5864135"/>
                <a:ext cx="25272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42D08F16-E9BF-4693-802C-D1067CA469A8}"/>
                  </a:ext>
                </a:extLst>
              </p14:cNvPr>
              <p14:cNvContentPartPr/>
              <p14:nvPr/>
            </p14:nvContentPartPr>
            <p14:xfrm>
              <a:off x="5787057" y="5979695"/>
              <a:ext cx="84600" cy="3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42D08F16-E9BF-4693-802C-D1067CA469A8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769057" y="5961695"/>
                <a:ext cx="1202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E3445F87-7AF4-4E1C-B9F1-25808C1756AE}"/>
                  </a:ext>
                </a:extLst>
              </p14:cNvPr>
              <p14:cNvContentPartPr/>
              <p14:nvPr/>
            </p14:nvContentPartPr>
            <p14:xfrm>
              <a:off x="6124017" y="6015695"/>
              <a:ext cx="228960" cy="144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E3445F87-7AF4-4E1C-B9F1-25808C1756AE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106017" y="5997695"/>
                <a:ext cx="26460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AA42865A-D91A-4FCF-AF74-76A789CCE5F6}"/>
                  </a:ext>
                </a:extLst>
              </p14:cNvPr>
              <p14:cNvContentPartPr/>
              <p14:nvPr/>
            </p14:nvContentPartPr>
            <p14:xfrm>
              <a:off x="6220497" y="5943695"/>
              <a:ext cx="192600" cy="1224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AA42865A-D91A-4FCF-AF74-76A789CCE5F6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202497" y="5925695"/>
                <a:ext cx="22824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FFC26466-32B8-4082-9779-C76A22F9A2FD}"/>
                  </a:ext>
                </a:extLst>
              </p14:cNvPr>
              <p14:cNvContentPartPr/>
              <p14:nvPr/>
            </p14:nvContentPartPr>
            <p14:xfrm>
              <a:off x="6653577" y="5929295"/>
              <a:ext cx="240840" cy="147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FFC26466-32B8-4082-9779-C76A22F9A2FD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635577" y="5911295"/>
                <a:ext cx="27648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E77EC75C-B4D5-4CAF-8FAB-B9DE9E64B026}"/>
                  </a:ext>
                </a:extLst>
              </p14:cNvPr>
              <p14:cNvContentPartPr/>
              <p14:nvPr/>
            </p14:nvContentPartPr>
            <p14:xfrm>
              <a:off x="7206897" y="5883575"/>
              <a:ext cx="228960" cy="2412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E77EC75C-B4D5-4CAF-8FAB-B9DE9E64B026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188897" y="5865575"/>
                <a:ext cx="26460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048C2E03-C4E9-436F-A2E2-0B78F9311EA8}"/>
                  </a:ext>
                </a:extLst>
              </p14:cNvPr>
              <p14:cNvContentPartPr/>
              <p14:nvPr/>
            </p14:nvContentPartPr>
            <p14:xfrm>
              <a:off x="8097177" y="5835335"/>
              <a:ext cx="253080" cy="3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048C2E03-C4E9-436F-A2E2-0B78F9311EA8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8079177" y="5817335"/>
                <a:ext cx="2887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BCBE8C36-BB62-45CC-9687-A972BE42C19F}"/>
                  </a:ext>
                </a:extLst>
              </p14:cNvPr>
              <p14:cNvContentPartPr/>
              <p14:nvPr/>
            </p14:nvContentPartPr>
            <p14:xfrm>
              <a:off x="8518377" y="5799335"/>
              <a:ext cx="228960" cy="2556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BCBE8C36-BB62-45CC-9687-A972BE42C19F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8500377" y="5781335"/>
                <a:ext cx="26460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C8B9AEFC-2608-483E-82FF-0127C6942878}"/>
                  </a:ext>
                </a:extLst>
              </p14:cNvPr>
              <p14:cNvContentPartPr/>
              <p14:nvPr/>
            </p14:nvContentPartPr>
            <p14:xfrm>
              <a:off x="8289777" y="6124055"/>
              <a:ext cx="133920" cy="363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C8B9AEFC-2608-483E-82FF-0127C6942878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8271777" y="6106055"/>
                <a:ext cx="16956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EE75FE0C-30CE-4C32-A487-7B2D298DB60C}"/>
                  </a:ext>
                </a:extLst>
              </p14:cNvPr>
              <p14:cNvContentPartPr/>
              <p14:nvPr/>
            </p14:nvContentPartPr>
            <p14:xfrm>
              <a:off x="7796577" y="6256535"/>
              <a:ext cx="192600" cy="363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EE75FE0C-30CE-4C32-A487-7B2D298DB60C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778577" y="6238535"/>
                <a:ext cx="2282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F7E16720-25A8-4513-A22D-CB7AA93A7A37}"/>
                  </a:ext>
                </a:extLst>
              </p14:cNvPr>
              <p14:cNvContentPartPr/>
              <p14:nvPr/>
            </p14:nvContentPartPr>
            <p14:xfrm>
              <a:off x="5534697" y="6557135"/>
              <a:ext cx="204840" cy="36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F7E16720-25A8-4513-A22D-CB7AA93A7A3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516697" y="6539135"/>
                <a:ext cx="2404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4DA12A95-E7CC-437A-92EA-91A97C149FFC}"/>
                  </a:ext>
                </a:extLst>
              </p14:cNvPr>
              <p14:cNvContentPartPr/>
              <p14:nvPr/>
            </p14:nvContentPartPr>
            <p14:xfrm>
              <a:off x="5991897" y="6545255"/>
              <a:ext cx="156600" cy="36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4DA12A95-E7CC-437A-92EA-91A97C149FFC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5973897" y="6527255"/>
                <a:ext cx="1922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81D52618-86E0-40F3-B170-73EAB08E02DB}"/>
                  </a:ext>
                </a:extLst>
              </p14:cNvPr>
              <p14:cNvContentPartPr/>
              <p14:nvPr/>
            </p14:nvContentPartPr>
            <p14:xfrm>
              <a:off x="6328497" y="6521135"/>
              <a:ext cx="156960" cy="1296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81D52618-86E0-40F3-B170-73EAB08E02DB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6310497" y="6503135"/>
                <a:ext cx="19260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96D979BC-D59B-4C85-AEE5-47BC9F90FB4A}"/>
                  </a:ext>
                </a:extLst>
              </p14:cNvPr>
              <p14:cNvContentPartPr/>
              <p14:nvPr/>
            </p14:nvContentPartPr>
            <p14:xfrm>
              <a:off x="6629457" y="6557135"/>
              <a:ext cx="192960" cy="36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96D979BC-D59B-4C85-AEE5-47BC9F90FB4A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6611457" y="6539135"/>
                <a:ext cx="2286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6500E0E9-02C9-4AA5-8E76-9EA3FF559719}"/>
                  </a:ext>
                </a:extLst>
              </p14:cNvPr>
              <p14:cNvContentPartPr/>
              <p14:nvPr/>
            </p14:nvContentPartPr>
            <p14:xfrm>
              <a:off x="6978297" y="6569375"/>
              <a:ext cx="84600" cy="36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6500E0E9-02C9-4AA5-8E76-9EA3FF559719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960297" y="6551375"/>
                <a:ext cx="1202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D3357536-4CFC-49D5-A6F9-B9DCECDBCC4F}"/>
                  </a:ext>
                </a:extLst>
              </p14:cNvPr>
              <p14:cNvContentPartPr/>
              <p14:nvPr/>
            </p14:nvContentPartPr>
            <p14:xfrm>
              <a:off x="7206897" y="6581255"/>
              <a:ext cx="445680" cy="1224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D3357536-4CFC-49D5-A6F9-B9DCECDBCC4F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188897" y="6563255"/>
                <a:ext cx="48132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EC3FF524-56D8-436D-B527-FD36B74A942F}"/>
                  </a:ext>
                </a:extLst>
              </p14:cNvPr>
              <p14:cNvContentPartPr/>
              <p14:nvPr/>
            </p14:nvContentPartPr>
            <p14:xfrm>
              <a:off x="8205537" y="6448775"/>
              <a:ext cx="108720" cy="3672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EC3FF524-56D8-436D-B527-FD36B74A942F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8187537" y="6430775"/>
                <a:ext cx="14436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950F4FBD-4C1E-4A6D-8E82-86D0FF023B22}"/>
                  </a:ext>
                </a:extLst>
              </p14:cNvPr>
              <p14:cNvContentPartPr/>
              <p14:nvPr/>
            </p14:nvContentPartPr>
            <p14:xfrm>
              <a:off x="7772457" y="6519335"/>
              <a:ext cx="349200" cy="6228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950F4FBD-4C1E-4A6D-8E82-86D0FF023B22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754457" y="6501335"/>
                <a:ext cx="38484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1A9EED67-64D3-475F-841B-7E6C6826586F}"/>
                  </a:ext>
                </a:extLst>
              </p14:cNvPr>
              <p14:cNvContentPartPr/>
              <p14:nvPr/>
            </p14:nvContentPartPr>
            <p14:xfrm>
              <a:off x="8398137" y="6256535"/>
              <a:ext cx="84600" cy="4824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1A9EED67-64D3-475F-841B-7E6C6826586F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8380137" y="6238535"/>
                <a:ext cx="12024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8D0880B8-94D1-4E94-BE33-DC64D22BE807}"/>
                  </a:ext>
                </a:extLst>
              </p14:cNvPr>
              <p14:cNvContentPartPr/>
              <p14:nvPr/>
            </p14:nvContentPartPr>
            <p14:xfrm>
              <a:off x="7519737" y="6352655"/>
              <a:ext cx="880200" cy="4860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8D0880B8-94D1-4E94-BE33-DC64D22BE807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501737" y="6334655"/>
                <a:ext cx="91584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006FA787-D963-4CAD-A41B-1EA347285721}"/>
                  </a:ext>
                </a:extLst>
              </p14:cNvPr>
              <p14:cNvContentPartPr/>
              <p14:nvPr/>
            </p14:nvContentPartPr>
            <p14:xfrm>
              <a:off x="8566617" y="6208295"/>
              <a:ext cx="12240" cy="36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006FA787-D963-4CAD-A41B-1EA347285721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548617" y="6190295"/>
                <a:ext cx="478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19B6EC6B-70C3-44E9-9959-21E6374D7D49}"/>
                  </a:ext>
                </a:extLst>
              </p14:cNvPr>
              <p14:cNvContentPartPr/>
              <p14:nvPr/>
            </p14:nvContentPartPr>
            <p14:xfrm>
              <a:off x="8602617" y="6112175"/>
              <a:ext cx="360" cy="4824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19B6EC6B-70C3-44E9-9959-21E6374D7D49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8584617" y="6094175"/>
                <a:ext cx="3600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85F62CBC-7FB2-4D6F-BD16-234EAD58F328}"/>
                  </a:ext>
                </a:extLst>
              </p14:cNvPr>
              <p14:cNvContentPartPr/>
              <p14:nvPr/>
            </p14:nvContentPartPr>
            <p14:xfrm>
              <a:off x="3946377" y="6268415"/>
              <a:ext cx="360" cy="36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85F62CBC-7FB2-4D6F-BD16-234EAD58F328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3928377" y="625041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0F071B1A-6049-4E58-A702-730DB68698CF}"/>
                  </a:ext>
                </a:extLst>
              </p14:cNvPr>
              <p14:cNvContentPartPr/>
              <p14:nvPr/>
            </p14:nvContentPartPr>
            <p14:xfrm>
              <a:off x="3898137" y="6112175"/>
              <a:ext cx="360" cy="36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0F071B1A-6049-4E58-A702-730DB68698CF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3880137" y="609417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F0DB1491-15D7-4856-95DA-5F214374B227}"/>
                  </a:ext>
                </a:extLst>
              </p14:cNvPr>
              <p14:cNvContentPartPr/>
              <p14:nvPr/>
            </p14:nvContentPartPr>
            <p14:xfrm>
              <a:off x="3862137" y="5859455"/>
              <a:ext cx="360" cy="36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F0DB1491-15D7-4856-95DA-5F214374B227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3844137" y="584145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D751D023-322D-4BC3-9FBF-34078ED5E802}"/>
                  </a:ext>
                </a:extLst>
              </p14:cNvPr>
              <p14:cNvContentPartPr/>
              <p14:nvPr/>
            </p14:nvContentPartPr>
            <p14:xfrm>
              <a:off x="3850257" y="5751095"/>
              <a:ext cx="360" cy="36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D751D023-322D-4BC3-9FBF-34078ED5E802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3832257" y="573309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86EC2B47-B119-4066-BA45-CA280999729C}"/>
                  </a:ext>
                </a:extLst>
              </p14:cNvPr>
              <p14:cNvContentPartPr/>
              <p14:nvPr/>
            </p14:nvContentPartPr>
            <p14:xfrm>
              <a:off x="3874017" y="6172295"/>
              <a:ext cx="228960" cy="2448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86EC2B47-B119-4066-BA45-CA280999729C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3856017" y="6154295"/>
                <a:ext cx="26460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5D126616-27AC-4327-A3F6-A2BA77971C13}"/>
                  </a:ext>
                </a:extLst>
              </p14:cNvPr>
              <p14:cNvContentPartPr/>
              <p14:nvPr/>
            </p14:nvContentPartPr>
            <p14:xfrm>
              <a:off x="4006497" y="6388655"/>
              <a:ext cx="360" cy="36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5D126616-27AC-4327-A3F6-A2BA77971C13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3988497" y="637065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4CE8BA54-F44B-4877-8CCE-F0B970F67696}"/>
                  </a:ext>
                </a:extLst>
              </p14:cNvPr>
              <p14:cNvContentPartPr/>
              <p14:nvPr/>
            </p14:nvContentPartPr>
            <p14:xfrm>
              <a:off x="4006497" y="5835335"/>
              <a:ext cx="277200" cy="2448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4CE8BA54-F44B-4877-8CCE-F0B970F67696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3988497" y="5817335"/>
                <a:ext cx="31284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151C42BD-9DFF-406F-8823-CACA45C596BF}"/>
                  </a:ext>
                </a:extLst>
              </p14:cNvPr>
              <p14:cNvContentPartPr/>
              <p14:nvPr/>
            </p14:nvContentPartPr>
            <p14:xfrm>
              <a:off x="4114857" y="6063935"/>
              <a:ext cx="120600" cy="2556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151C42BD-9DFF-406F-8823-CACA45C596BF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4096857" y="6045935"/>
                <a:ext cx="15624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FDD8D9C6-BD22-491B-A289-5CB5795EF965}"/>
                  </a:ext>
                </a:extLst>
              </p14:cNvPr>
              <p14:cNvContentPartPr/>
              <p14:nvPr/>
            </p14:nvContentPartPr>
            <p14:xfrm>
              <a:off x="4692297" y="5931455"/>
              <a:ext cx="240840" cy="36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FDD8D9C6-BD22-491B-A289-5CB5795EF965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4674297" y="5913455"/>
                <a:ext cx="2764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2AC2E695-6C9A-4B68-8456-090E9FC49826}"/>
                  </a:ext>
                </a:extLst>
              </p14:cNvPr>
              <p14:cNvContentPartPr/>
              <p14:nvPr/>
            </p14:nvContentPartPr>
            <p14:xfrm>
              <a:off x="4343457" y="5955575"/>
              <a:ext cx="228960" cy="2448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2AC2E695-6C9A-4B68-8456-090E9FC49826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4325457" y="5937575"/>
                <a:ext cx="26460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68D1E351-F794-4F23-B702-C91ECBAE7055}"/>
                  </a:ext>
                </a:extLst>
              </p14:cNvPr>
              <p14:cNvContentPartPr/>
              <p14:nvPr/>
            </p14:nvContentPartPr>
            <p14:xfrm>
              <a:off x="3874017" y="5919575"/>
              <a:ext cx="144720" cy="9648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68D1E351-F794-4F23-B702-C91ECBAE7055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3856017" y="5901575"/>
                <a:ext cx="18036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30A24890-C49C-4D8B-9569-CDEE2148689C}"/>
                  </a:ext>
                </a:extLst>
              </p14:cNvPr>
              <p14:cNvContentPartPr/>
              <p14:nvPr/>
            </p14:nvContentPartPr>
            <p14:xfrm>
              <a:off x="4644057" y="6352295"/>
              <a:ext cx="192960" cy="2484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30A24890-C49C-4D8B-9569-CDEE2148689C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4626057" y="6334295"/>
                <a:ext cx="22860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9A5AB45F-EBFA-4C53-9208-860D79BCF8A8}"/>
                  </a:ext>
                </a:extLst>
              </p14:cNvPr>
              <p14:cNvContentPartPr/>
              <p14:nvPr/>
            </p14:nvContentPartPr>
            <p14:xfrm>
              <a:off x="4054737" y="6461015"/>
              <a:ext cx="1131120" cy="9648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9A5AB45F-EBFA-4C53-9208-860D79BCF8A8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4036737" y="6443015"/>
                <a:ext cx="116676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5B6F679B-5096-4EE2-A379-74A2A3E9231B}"/>
                  </a:ext>
                </a:extLst>
              </p14:cNvPr>
              <p14:cNvContentPartPr/>
              <p14:nvPr/>
            </p14:nvContentPartPr>
            <p14:xfrm>
              <a:off x="4656297" y="6220175"/>
              <a:ext cx="3861000" cy="39888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5B6F679B-5096-4EE2-A379-74A2A3E9231B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4602297" y="6112175"/>
                <a:ext cx="3968640" cy="61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A8EEC17A-569D-4DA5-9E6D-64CE7883FC74}"/>
                  </a:ext>
                </a:extLst>
              </p14:cNvPr>
              <p14:cNvContentPartPr/>
              <p14:nvPr/>
            </p14:nvContentPartPr>
            <p14:xfrm>
              <a:off x="4102617" y="6485135"/>
              <a:ext cx="734400" cy="4824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A8EEC17A-569D-4DA5-9E6D-64CE7883FC74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4048617" y="6377135"/>
                <a:ext cx="84204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EAC5DE67-C881-40A4-8732-DDE1B634FE32}"/>
                  </a:ext>
                </a:extLst>
              </p14:cNvPr>
              <p14:cNvContentPartPr/>
              <p14:nvPr/>
            </p14:nvContentPartPr>
            <p14:xfrm>
              <a:off x="3885537" y="6196415"/>
              <a:ext cx="217440" cy="26496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EAC5DE67-C881-40A4-8732-DDE1B634FE32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3831537" y="6088415"/>
                <a:ext cx="325080" cy="48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142F6BE9-F714-4A74-994C-A59F7606130D}"/>
                  </a:ext>
                </a:extLst>
              </p14:cNvPr>
              <p14:cNvContentPartPr/>
              <p14:nvPr/>
            </p14:nvContentPartPr>
            <p14:xfrm>
              <a:off x="4259217" y="6063935"/>
              <a:ext cx="360" cy="36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142F6BE9-F714-4A74-994C-A59F7606130D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4205217" y="595593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7AD8A58E-5365-4F32-9941-1D1AEBFABBB8}"/>
                  </a:ext>
                </a:extLst>
              </p14:cNvPr>
              <p14:cNvContentPartPr/>
              <p14:nvPr/>
            </p14:nvContentPartPr>
            <p14:xfrm>
              <a:off x="3844857" y="5659295"/>
              <a:ext cx="679320" cy="82764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7AD8A58E-5365-4F32-9941-1D1AEBFABBB8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3790857" y="5551295"/>
                <a:ext cx="786960" cy="10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752E8416-454B-4CD8-996D-296A2F47B680}"/>
                  </a:ext>
                </a:extLst>
              </p14:cNvPr>
              <p14:cNvContentPartPr/>
              <p14:nvPr/>
            </p14:nvContentPartPr>
            <p14:xfrm>
              <a:off x="8771097" y="5907335"/>
              <a:ext cx="12600" cy="2484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752E8416-454B-4CD8-996D-296A2F47B680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8717097" y="5799335"/>
                <a:ext cx="12024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57A9F205-F9A3-474B-A45F-BDB7D1D1FDEF}"/>
                  </a:ext>
                </a:extLst>
              </p14:cNvPr>
              <p14:cNvContentPartPr/>
              <p14:nvPr/>
            </p14:nvContentPartPr>
            <p14:xfrm>
              <a:off x="8764617" y="5955575"/>
              <a:ext cx="6480" cy="1260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57A9F205-F9A3-474B-A45F-BDB7D1D1FDEF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8710977" y="5847575"/>
                <a:ext cx="11412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62BF012E-DD71-4DC6-9740-5CA3CC9C2DA6}"/>
                  </a:ext>
                </a:extLst>
              </p14:cNvPr>
              <p14:cNvContentPartPr/>
              <p14:nvPr/>
            </p14:nvContentPartPr>
            <p14:xfrm>
              <a:off x="8714577" y="5978975"/>
              <a:ext cx="44640" cy="9756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62BF012E-DD71-4DC6-9740-5CA3CC9C2DA6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8660937" y="5870975"/>
                <a:ext cx="152280" cy="3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516097C5-36B9-4EA3-B045-8E069DC3539F}"/>
                  </a:ext>
                </a:extLst>
              </p14:cNvPr>
              <p14:cNvContentPartPr/>
              <p14:nvPr/>
            </p14:nvContentPartPr>
            <p14:xfrm>
              <a:off x="8718537" y="6052055"/>
              <a:ext cx="4320" cy="2448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516097C5-36B9-4EA3-B045-8E069DC3539F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8664897" y="5944055"/>
                <a:ext cx="111960" cy="24012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Arrow: Right 1">
            <a:extLst>
              <a:ext uri="{FF2B5EF4-FFF2-40B4-BE49-F238E27FC236}">
                <a16:creationId xmlns:a16="http://schemas.microsoft.com/office/drawing/2014/main" id="{DA39BD37-3FE0-4870-AE53-1FB1B79E2F0E}"/>
              </a:ext>
            </a:extLst>
          </p:cNvPr>
          <p:cNvSpPr/>
          <p:nvPr/>
        </p:nvSpPr>
        <p:spPr>
          <a:xfrm rot="10800000">
            <a:off x="8349897" y="4988047"/>
            <a:ext cx="818280" cy="36648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Arrow: Right 84">
            <a:extLst>
              <a:ext uri="{FF2B5EF4-FFF2-40B4-BE49-F238E27FC236}">
                <a16:creationId xmlns:a16="http://schemas.microsoft.com/office/drawing/2014/main" id="{82E153AA-9961-4BB9-98EC-CA7DFFD839B3}"/>
              </a:ext>
            </a:extLst>
          </p:cNvPr>
          <p:cNvSpPr/>
          <p:nvPr/>
        </p:nvSpPr>
        <p:spPr>
          <a:xfrm rot="10800000">
            <a:off x="7473143" y="5843151"/>
            <a:ext cx="1442313" cy="33958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D1BC9C-9D8D-479E-B171-3DB8E555652D}"/>
              </a:ext>
            </a:extLst>
          </p:cNvPr>
          <p:cNvSpPr txBox="1"/>
          <p:nvPr/>
        </p:nvSpPr>
        <p:spPr>
          <a:xfrm>
            <a:off x="8482737" y="2911642"/>
            <a:ext cx="2124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্সিজেন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374A2BD-638C-464F-AD0E-822167E0C810}"/>
              </a:ext>
            </a:extLst>
          </p:cNvPr>
          <p:cNvSpPr txBox="1"/>
          <p:nvPr/>
        </p:nvSpPr>
        <p:spPr>
          <a:xfrm>
            <a:off x="10335682" y="4902757"/>
            <a:ext cx="2124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্থ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A101189-1F47-4806-A0A1-C2B3847E3600}"/>
              </a:ext>
            </a:extLst>
          </p:cNvPr>
          <p:cNvSpPr txBox="1"/>
          <p:nvPr/>
        </p:nvSpPr>
        <p:spPr>
          <a:xfrm>
            <a:off x="10313804" y="5781555"/>
            <a:ext cx="2124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A6372DFA-BDD4-4CA5-A7BF-1F39C4BB53DA}"/>
              </a:ext>
            </a:extLst>
          </p:cNvPr>
          <p:cNvSpPr txBox="1"/>
          <p:nvPr/>
        </p:nvSpPr>
        <p:spPr>
          <a:xfrm>
            <a:off x="1281843" y="3589920"/>
            <a:ext cx="2124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র্বন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ডাই-অক্সাড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A33C507B-13C2-4E1A-918E-3FA08E87A05A}"/>
              </a:ext>
            </a:extLst>
          </p:cNvPr>
          <p:cNvSpPr/>
          <p:nvPr/>
        </p:nvSpPr>
        <p:spPr>
          <a:xfrm rot="10800000">
            <a:off x="3468228" y="5240415"/>
            <a:ext cx="2460775" cy="298999"/>
          </a:xfrm>
          <a:prstGeom prst="lef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76A88851-826C-4A63-88AF-AB39D9824D86}"/>
              </a:ext>
            </a:extLst>
          </p:cNvPr>
          <p:cNvSpPr txBox="1"/>
          <p:nvPr/>
        </p:nvSpPr>
        <p:spPr>
          <a:xfrm>
            <a:off x="1491512" y="5258335"/>
            <a:ext cx="974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ouble Brace 5">
            <a:extLst>
              <a:ext uri="{FF2B5EF4-FFF2-40B4-BE49-F238E27FC236}">
                <a16:creationId xmlns:a16="http://schemas.microsoft.com/office/drawing/2014/main" id="{1CD2A85B-2E62-4A9B-9376-E73D7DAF7F6E}"/>
              </a:ext>
            </a:extLst>
          </p:cNvPr>
          <p:cNvSpPr/>
          <p:nvPr/>
        </p:nvSpPr>
        <p:spPr>
          <a:xfrm>
            <a:off x="4102617" y="1033105"/>
            <a:ext cx="4458292" cy="5113630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5376EF-05C9-43E8-8187-BBB8F8FA9CFF}"/>
              </a:ext>
            </a:extLst>
          </p:cNvPr>
          <p:cNvSpPr txBox="1"/>
          <p:nvPr/>
        </p:nvSpPr>
        <p:spPr>
          <a:xfrm>
            <a:off x="1828800" y="238945"/>
            <a:ext cx="4475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96" name="Arrow: Bent 95">
            <a:extLst>
              <a:ext uri="{FF2B5EF4-FFF2-40B4-BE49-F238E27FC236}">
                <a16:creationId xmlns:a16="http://schemas.microsoft.com/office/drawing/2014/main" id="{D2ED1C20-B127-4F85-B3A6-0F0C61D18983}"/>
              </a:ext>
            </a:extLst>
          </p:cNvPr>
          <p:cNvSpPr/>
          <p:nvPr/>
        </p:nvSpPr>
        <p:spPr>
          <a:xfrm>
            <a:off x="6236294" y="1532786"/>
            <a:ext cx="223418" cy="473454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32843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122A5C-2164-45A1-BA11-B020320E8B96}"/>
              </a:ext>
            </a:extLst>
          </p:cNvPr>
          <p:cNvSpPr txBox="1"/>
          <p:nvPr/>
        </p:nvSpPr>
        <p:spPr>
          <a:xfrm>
            <a:off x="1281843" y="1968915"/>
            <a:ext cx="1604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46882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repeatCount="indefinite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0" presetClass="exit" presetSubtype="0" repeatCount="indefinite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0" presetClass="exit" presetSubtype="0" repeatCount="indefinite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0" presetClass="exit" presetSubtype="0" repeatCount="indefinite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0" presetClass="exit" presetSubtype="0" repeatCount="indefinite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0" presetClass="exit" presetSubtype="0" repeatCount="indefinite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2" grpId="0" animBg="1"/>
      <p:bldP spid="85" grpId="0" animBg="1"/>
      <p:bldP spid="5" grpId="0" animBg="1"/>
      <p:bldP spid="96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BC9C4E-F4D8-4974-9105-FD69F3790E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" t="9913" r="71120" b="5118"/>
          <a:stretch/>
        </p:blipFill>
        <p:spPr>
          <a:xfrm>
            <a:off x="8164663" y="806634"/>
            <a:ext cx="2394284" cy="505326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5B12D84-169F-436B-B7AE-07EB0657B3DF}"/>
                  </a:ext>
                </a:extLst>
              </p14:cNvPr>
              <p14:cNvContentPartPr/>
              <p14:nvPr/>
            </p14:nvContentPartPr>
            <p14:xfrm>
              <a:off x="3544762" y="5185756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5B12D84-169F-436B-B7AE-07EB0657B3D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26762" y="5167756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ABD8275-09AF-4D3D-B476-A366DFE1C3AE}"/>
                  </a:ext>
                </a:extLst>
              </p14:cNvPr>
              <p14:cNvContentPartPr/>
              <p14:nvPr/>
            </p14:nvContentPartPr>
            <p14:xfrm>
              <a:off x="5336122" y="2630476"/>
              <a:ext cx="360" cy="129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ABD8275-09AF-4D3D-B476-A366DFE1C3A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18122" y="2612476"/>
                <a:ext cx="36000" cy="4860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3C541E95-3FC1-4706-B477-EACAF08329D9}"/>
              </a:ext>
            </a:extLst>
          </p:cNvPr>
          <p:cNvSpPr/>
          <p:nvPr/>
        </p:nvSpPr>
        <p:spPr>
          <a:xfrm>
            <a:off x="2211821" y="3264831"/>
            <a:ext cx="1170206" cy="1641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B5724CE0-DC3F-4D64-8235-E77BDBDB740B}"/>
                  </a:ext>
                </a:extLst>
              </p14:cNvPr>
              <p14:cNvContentPartPr/>
              <p14:nvPr/>
            </p14:nvContentPartPr>
            <p14:xfrm>
              <a:off x="4246402" y="3156436"/>
              <a:ext cx="25200" cy="1692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B5724CE0-DC3F-4D64-8235-E77BDBDB740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28402" y="3138436"/>
                <a:ext cx="6084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8464234A-420D-49F8-B7D5-A0D850A1F391}"/>
                  </a:ext>
                </a:extLst>
              </p14:cNvPr>
              <p14:cNvContentPartPr/>
              <p14:nvPr/>
            </p14:nvContentPartPr>
            <p14:xfrm>
              <a:off x="2292322" y="3607156"/>
              <a:ext cx="163080" cy="1332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8464234A-420D-49F8-B7D5-A0D850A1F39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74322" y="3589156"/>
                <a:ext cx="19872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70A0121E-9AE4-4018-A88E-0F0AE20D510D}"/>
                  </a:ext>
                </a:extLst>
              </p14:cNvPr>
              <p14:cNvContentPartPr/>
              <p14:nvPr/>
            </p14:nvContentPartPr>
            <p14:xfrm>
              <a:off x="2304922" y="3858076"/>
              <a:ext cx="137880" cy="1296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70A0121E-9AE4-4018-A88E-0F0AE20D510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286922" y="3840076"/>
                <a:ext cx="17352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B19C55CD-2678-4BF6-844F-13809790BB91}"/>
                  </a:ext>
                </a:extLst>
              </p14:cNvPr>
              <p14:cNvContentPartPr/>
              <p14:nvPr/>
            </p14:nvContentPartPr>
            <p14:xfrm>
              <a:off x="2680402" y="3795436"/>
              <a:ext cx="100800" cy="5040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B19C55CD-2678-4BF6-844F-13809790BB9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662402" y="3777436"/>
                <a:ext cx="13644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8F4AFBEC-1513-4EDE-8423-2C21B60E191B}"/>
                  </a:ext>
                </a:extLst>
              </p14:cNvPr>
              <p14:cNvContentPartPr/>
              <p14:nvPr/>
            </p14:nvContentPartPr>
            <p14:xfrm>
              <a:off x="3081442" y="3766996"/>
              <a:ext cx="213120" cy="1620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8F4AFBEC-1513-4EDE-8423-2C21B60E191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063442" y="3748996"/>
                <a:ext cx="24876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45C1FE31-5B4F-433B-A3BE-E29F36CA2B28}"/>
                  </a:ext>
                </a:extLst>
              </p14:cNvPr>
              <p14:cNvContentPartPr/>
              <p14:nvPr/>
            </p14:nvContentPartPr>
            <p14:xfrm>
              <a:off x="2480242" y="3995956"/>
              <a:ext cx="313560" cy="5040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45C1FE31-5B4F-433B-A3BE-E29F36CA2B2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462242" y="3977956"/>
                <a:ext cx="34920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B1D94E87-894A-4B78-9750-D731B827AD53}"/>
                  </a:ext>
                </a:extLst>
              </p14:cNvPr>
              <p14:cNvContentPartPr/>
              <p14:nvPr/>
            </p14:nvContentPartPr>
            <p14:xfrm>
              <a:off x="3018802" y="3908116"/>
              <a:ext cx="175680" cy="1296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B1D94E87-894A-4B78-9750-D731B827AD5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000802" y="3890116"/>
                <a:ext cx="21132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A88E7BAB-7FE0-4B71-BB51-42F3F4D0BBB9}"/>
                  </a:ext>
                </a:extLst>
              </p14:cNvPr>
              <p14:cNvContentPartPr/>
              <p14:nvPr/>
            </p14:nvContentPartPr>
            <p14:xfrm>
              <a:off x="2592922" y="3618316"/>
              <a:ext cx="588960" cy="7056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A88E7BAB-7FE0-4B71-BB51-42F3F4D0BBB9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574922" y="3600316"/>
                <a:ext cx="624600" cy="106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7" name="Group 106">
            <a:extLst>
              <a:ext uri="{FF2B5EF4-FFF2-40B4-BE49-F238E27FC236}">
                <a16:creationId xmlns:a16="http://schemas.microsoft.com/office/drawing/2014/main" id="{771DEC47-5211-467A-A4B3-7DA8CFFB6B97}"/>
              </a:ext>
            </a:extLst>
          </p:cNvPr>
          <p:cNvGrpSpPr/>
          <p:nvPr/>
        </p:nvGrpSpPr>
        <p:grpSpPr>
          <a:xfrm>
            <a:off x="2163713" y="2041476"/>
            <a:ext cx="1342173" cy="2446710"/>
            <a:chOff x="2163713" y="2041476"/>
            <a:chExt cx="1342173" cy="244671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00410C8-9CC0-4761-BC7B-4F714D59D1D8}"/>
                </a:ext>
              </a:extLst>
            </p:cNvPr>
            <p:cNvGrpSpPr/>
            <p:nvPr/>
          </p:nvGrpSpPr>
          <p:grpSpPr>
            <a:xfrm>
              <a:off x="2163713" y="2041476"/>
              <a:ext cx="1342173" cy="2446710"/>
              <a:chOff x="1900988" y="1636295"/>
              <a:chExt cx="2514600" cy="2755230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D2D59F0C-82A7-4310-9770-F8E22FA50FE2}"/>
                  </a:ext>
                </a:extLst>
              </p:cNvPr>
              <p:cNvSpPr/>
              <p:nvPr/>
            </p:nvSpPr>
            <p:spPr>
              <a:xfrm>
                <a:off x="1900988" y="1636295"/>
                <a:ext cx="2514600" cy="96252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F9100F3A-1862-4EC9-BFB0-CEF1AE77F306}"/>
                  </a:ext>
                </a:extLst>
              </p:cNvPr>
              <p:cNvSpPr/>
              <p:nvPr/>
            </p:nvSpPr>
            <p:spPr>
              <a:xfrm>
                <a:off x="2051136" y="3920342"/>
                <a:ext cx="1900989" cy="471183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F78F6CDF-333F-4232-81B3-D3AC8758D7E6}"/>
                  </a:ext>
                </a:extLst>
              </p:cNvPr>
              <p:cNvCxnSpPr>
                <a:cxnSpLocks/>
                <a:stCxn id="4" idx="2"/>
                <a:endCxn id="3" idx="2"/>
              </p:cNvCxnSpPr>
              <p:nvPr/>
            </p:nvCxnSpPr>
            <p:spPr>
              <a:xfrm flipH="1" flipV="1">
                <a:off x="1900988" y="2117558"/>
                <a:ext cx="150148" cy="20383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B18C1D7D-9566-44B2-B2A5-2142DFB328C3}"/>
                  </a:ext>
                </a:extLst>
              </p:cNvPr>
              <p:cNvCxnSpPr>
                <a:cxnSpLocks/>
                <a:stCxn id="4" idx="6"/>
                <a:endCxn id="3" idx="6"/>
              </p:cNvCxnSpPr>
              <p:nvPr/>
            </p:nvCxnSpPr>
            <p:spPr>
              <a:xfrm flipV="1">
                <a:off x="3952126" y="2117558"/>
                <a:ext cx="463462" cy="20383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583A4BD6-9818-4038-AF9F-2B580E58F10D}"/>
                    </a:ext>
                  </a:extLst>
                </p14:cNvPr>
                <p14:cNvContentPartPr/>
                <p14:nvPr/>
              </p14:nvContentPartPr>
              <p14:xfrm>
                <a:off x="2250202" y="3381076"/>
                <a:ext cx="1094760" cy="10198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583A4BD6-9818-4038-AF9F-2B580E58F10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196202" y="3273076"/>
                  <a:ext cx="1202400" cy="12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406732AF-F87E-4B67-B05B-644547B7A0DC}"/>
                    </a:ext>
                  </a:extLst>
                </p14:cNvPr>
                <p14:cNvContentPartPr/>
                <p14:nvPr/>
              </p14:nvContentPartPr>
              <p14:xfrm>
                <a:off x="2530282" y="3782836"/>
                <a:ext cx="656280" cy="5781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406732AF-F87E-4B67-B05B-644547B7A0D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476282" y="3674836"/>
                  <a:ext cx="763920" cy="7938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9D670D4C-55AC-429A-8A66-5AE8766B314B}"/>
              </a:ext>
            </a:extLst>
          </p:cNvPr>
          <p:cNvSpPr/>
          <p:nvPr/>
        </p:nvSpPr>
        <p:spPr>
          <a:xfrm>
            <a:off x="2430493" y="157875"/>
            <a:ext cx="4808915" cy="6487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 গ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েখতে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0C2C39C7-B84F-43A1-9926-0E90F00C1A4F}"/>
              </a:ext>
            </a:extLst>
          </p:cNvPr>
          <p:cNvSpPr txBox="1"/>
          <p:nvPr/>
        </p:nvSpPr>
        <p:spPr>
          <a:xfrm>
            <a:off x="6408755" y="2823695"/>
            <a:ext cx="1602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6F6043B5-9371-4171-89B9-261A14A63D56}"/>
              </a:ext>
            </a:extLst>
          </p:cNvPr>
          <p:cNvSpPr txBox="1"/>
          <p:nvPr/>
        </p:nvSpPr>
        <p:spPr>
          <a:xfrm>
            <a:off x="4947780" y="1376131"/>
            <a:ext cx="3391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মেয়েটি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ে?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8A63303B-1605-4F83-B02A-626E447EC73A}"/>
              </a:ext>
            </a:extLst>
          </p:cNvPr>
          <p:cNvSpPr txBox="1"/>
          <p:nvPr/>
        </p:nvSpPr>
        <p:spPr>
          <a:xfrm>
            <a:off x="2793802" y="6021546"/>
            <a:ext cx="7959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বেঁচে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409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09" grpId="0"/>
      <p:bldP spid="1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3200401"/>
            <a:ext cx="8153400" cy="203412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6"/>
              </a:gs>
              <a:gs pos="23000">
                <a:srgbClr val="FFD684"/>
              </a:gs>
              <a:gs pos="27000">
                <a:schemeClr val="accent4">
                  <a:lumMod val="20000"/>
                  <a:lumOff val="80000"/>
                </a:schemeClr>
              </a:gs>
              <a:gs pos="8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88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sz="8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8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8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’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62200" y="882492"/>
            <a:ext cx="7467600" cy="1697355"/>
          </a:xfrm>
          <a:prstGeom prst="downArrowCallou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2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6600" dirty="0">
              <a:ln w="18415" cmpd="sng">
                <a:solidFill>
                  <a:srgbClr val="7030A0"/>
                </a:solidFill>
                <a:prstDash val="solid"/>
              </a:ln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069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7DBD25B-438D-4531-B661-993AC33C3E80}"/>
              </a:ext>
            </a:extLst>
          </p:cNvPr>
          <p:cNvSpPr/>
          <p:nvPr/>
        </p:nvSpPr>
        <p:spPr>
          <a:xfrm>
            <a:off x="3249637" y="0"/>
            <a:ext cx="6668086" cy="11816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Graphic 3" descr="Right pointing backhand index">
            <a:extLst>
              <a:ext uri="{FF2B5EF4-FFF2-40B4-BE49-F238E27FC236}">
                <a16:creationId xmlns:a16="http://schemas.microsoft.com/office/drawing/2014/main" id="{84626504-C057-415A-87F0-F78F7ADB07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0844" y="2047296"/>
            <a:ext cx="1162929" cy="11359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C727F1-839E-4B3B-A3EC-13E585AEA9EE}"/>
              </a:ext>
            </a:extLst>
          </p:cNvPr>
          <p:cNvSpPr txBox="1"/>
          <p:nvPr/>
        </p:nvSpPr>
        <p:spPr>
          <a:xfrm>
            <a:off x="2987039" y="2292115"/>
            <a:ext cx="8614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১।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উৎ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ণনা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Graphic 4" descr="Right pointing backhand index">
            <a:extLst>
              <a:ext uri="{FF2B5EF4-FFF2-40B4-BE49-F238E27FC236}">
                <a16:creationId xmlns:a16="http://schemas.microsoft.com/office/drawing/2014/main" id="{78539A29-9A8B-47D8-BDEA-E95BADDDF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0844" y="3429000"/>
            <a:ext cx="1162929" cy="11359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E508A4-7CA2-469F-9D42-B04BD4398BB5}"/>
              </a:ext>
            </a:extLst>
          </p:cNvPr>
          <p:cNvSpPr txBox="1"/>
          <p:nvPr/>
        </p:nvSpPr>
        <p:spPr>
          <a:xfrm>
            <a:off x="2987039" y="3624521"/>
            <a:ext cx="97911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২। উ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াণীর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াখ্যা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6872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18 -0.0037 L 0.04818 -0.00347 C 0.06771 -0.00324 0.08737 -0.00347 0.1069 -0.00185 C 0.1573 0.00231 0.1142 0.00208 0.12305 0.00208 " pathEditMode="relative" rAng="0" ptsTypes="AA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0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4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4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4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08 0.00278 L 0.05508 0.00301 L 0.11732 0.00486 C 0.11954 0.00486 0.12188 0.00324 0.12422 0.00278 C 0.12461 0.00255 0.125 0.00278 0.12539 0.00278 " pathEditMode="relative" rAng="0" ptsTypes="AAAA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6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4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4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4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EC66DEB-98BB-413B-80C3-102C7C10248B}"/>
              </a:ext>
            </a:extLst>
          </p:cNvPr>
          <p:cNvSpPr/>
          <p:nvPr/>
        </p:nvSpPr>
        <p:spPr>
          <a:xfrm>
            <a:off x="3460653" y="120316"/>
            <a:ext cx="5852160" cy="5534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46501A-AB7D-4A31-8440-76C3FB436288}"/>
              </a:ext>
            </a:extLst>
          </p:cNvPr>
          <p:cNvSpPr txBox="1"/>
          <p:nvPr/>
        </p:nvSpPr>
        <p:spPr>
          <a:xfrm>
            <a:off x="994044" y="6176379"/>
            <a:ext cx="10747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উ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ধ্যে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ষ্টির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এবাবে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সংগ্র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পরবর্তি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ব্যাবহার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0D54EA-AC68-4B09-9302-43151B0C2FA9}"/>
              </a:ext>
            </a:extLst>
          </p:cNvPr>
          <p:cNvGrpSpPr/>
          <p:nvPr/>
        </p:nvGrpSpPr>
        <p:grpSpPr>
          <a:xfrm>
            <a:off x="3220278" y="908384"/>
            <a:ext cx="7269020" cy="5041231"/>
            <a:chOff x="3460653" y="1193030"/>
            <a:chExt cx="6930190" cy="585129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134BDB6-A7E4-4284-A39B-3321F5E928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3460653" y="1193030"/>
              <a:ext cx="6930190" cy="234162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CD4355B-811F-4430-BE9B-C8925F1AD9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789"/>
            <a:stretch/>
          </p:blipFill>
          <p:spPr>
            <a:xfrm>
              <a:off x="3506558" y="3534658"/>
              <a:ext cx="6838379" cy="3509664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423061D-93EC-4666-A245-6B56F822C8AC}"/>
              </a:ext>
            </a:extLst>
          </p:cNvPr>
          <p:cNvGrpSpPr/>
          <p:nvPr/>
        </p:nvGrpSpPr>
        <p:grpSpPr>
          <a:xfrm>
            <a:off x="8528334" y="1034233"/>
            <a:ext cx="300198" cy="1656986"/>
            <a:chOff x="8581342" y="914676"/>
            <a:chExt cx="300198" cy="1656986"/>
          </a:xfrm>
        </p:grpSpPr>
        <p:sp>
          <p:nvSpPr>
            <p:cNvPr id="25" name="Thought Bubble: Cloud 24">
              <a:extLst>
                <a:ext uri="{FF2B5EF4-FFF2-40B4-BE49-F238E27FC236}">
                  <a16:creationId xmlns:a16="http://schemas.microsoft.com/office/drawing/2014/main" id="{1E227299-C7D5-4BD5-9540-DB1AA7D256E8}"/>
                </a:ext>
              </a:extLst>
            </p:cNvPr>
            <p:cNvSpPr/>
            <p:nvPr/>
          </p:nvSpPr>
          <p:spPr>
            <a:xfrm rot="321917">
              <a:off x="8673239" y="1519328"/>
              <a:ext cx="123613" cy="480715"/>
            </a:xfrm>
            <a:prstGeom prst="cloud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hought Bubble: Cloud 23">
              <a:extLst>
                <a:ext uri="{FF2B5EF4-FFF2-40B4-BE49-F238E27FC236}">
                  <a16:creationId xmlns:a16="http://schemas.microsoft.com/office/drawing/2014/main" id="{33495AA1-B9D7-45A4-A169-EF204B465EE6}"/>
                </a:ext>
              </a:extLst>
            </p:cNvPr>
            <p:cNvSpPr/>
            <p:nvPr/>
          </p:nvSpPr>
          <p:spPr>
            <a:xfrm rot="453516">
              <a:off x="8754117" y="914676"/>
              <a:ext cx="127423" cy="480715"/>
            </a:xfrm>
            <a:prstGeom prst="cloud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hought Bubble: Cloud 28">
              <a:extLst>
                <a:ext uri="{FF2B5EF4-FFF2-40B4-BE49-F238E27FC236}">
                  <a16:creationId xmlns:a16="http://schemas.microsoft.com/office/drawing/2014/main" id="{DFEACD15-59C4-4FE3-9ABB-908E8AFF065E}"/>
                </a:ext>
              </a:extLst>
            </p:cNvPr>
            <p:cNvSpPr/>
            <p:nvPr/>
          </p:nvSpPr>
          <p:spPr>
            <a:xfrm rot="694523">
              <a:off x="8581342" y="2101589"/>
              <a:ext cx="125892" cy="470073"/>
            </a:xfrm>
            <a:prstGeom prst="cloud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63838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2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2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20495B0-B21C-4450-9854-21383A718D34}"/>
              </a:ext>
            </a:extLst>
          </p:cNvPr>
          <p:cNvGrpSpPr/>
          <p:nvPr/>
        </p:nvGrpSpPr>
        <p:grpSpPr>
          <a:xfrm>
            <a:off x="6617368" y="282433"/>
            <a:ext cx="5077326" cy="4199020"/>
            <a:chOff x="2989177" y="601748"/>
            <a:chExt cx="6905625" cy="581140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CF2CA56-58E9-40E6-89C5-3017DE6443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21" b="11386"/>
            <a:stretch/>
          </p:blipFill>
          <p:spPr>
            <a:xfrm>
              <a:off x="2989177" y="601748"/>
              <a:ext cx="6905625" cy="330298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0FC54CA-0FBB-4B88-9B40-337A65EA92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691"/>
            <a:stretch/>
          </p:blipFill>
          <p:spPr>
            <a:xfrm>
              <a:off x="2989177" y="3904735"/>
              <a:ext cx="6905625" cy="2508422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4EE29256-8124-4B5D-BC38-197695ADCD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74" y="282433"/>
            <a:ext cx="5871410" cy="41990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02A193-FF8C-4220-9C07-0BB42A1F785E}"/>
              </a:ext>
            </a:extLst>
          </p:cNvPr>
          <p:cNvSpPr txBox="1"/>
          <p:nvPr/>
        </p:nvSpPr>
        <p:spPr>
          <a:xfrm>
            <a:off x="0" y="6132475"/>
            <a:ext cx="12043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 ন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ী,সমুদ্রের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াধ্যমে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সংগ্র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করে।বাসা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লাগানো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2AD826-285D-48F2-928A-F3578DD0178F}"/>
              </a:ext>
            </a:extLst>
          </p:cNvPr>
          <p:cNvSpPr txBox="1"/>
          <p:nvPr/>
        </p:nvSpPr>
        <p:spPr>
          <a:xfrm>
            <a:off x="7652083" y="4580401"/>
            <a:ext cx="2719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সমুদ্রের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3356FF-E18C-438C-93B8-3EE247D51628}"/>
              </a:ext>
            </a:extLst>
          </p:cNvPr>
          <p:cNvSpPr txBox="1"/>
          <p:nvPr/>
        </p:nvSpPr>
        <p:spPr>
          <a:xfrm>
            <a:off x="2189746" y="4872788"/>
            <a:ext cx="2719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</p:spTree>
    <p:extLst>
      <p:ext uri="{BB962C8B-B14F-4D97-AF65-F5344CB8AC3E}">
        <p14:creationId xmlns:p14="http://schemas.microsoft.com/office/powerpoint/2010/main" val="4188121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04E04F-6240-45CB-826F-CDD27824F7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211" y="361044"/>
            <a:ext cx="5257800" cy="4331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5095FF-AF7D-41D8-B2B8-A1269EF1B535}"/>
              </a:ext>
            </a:extLst>
          </p:cNvPr>
          <p:cNvSpPr txBox="1"/>
          <p:nvPr/>
        </p:nvSpPr>
        <p:spPr>
          <a:xfrm>
            <a:off x="2538663" y="4692316"/>
            <a:ext cx="1528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CA3B0E-A6B0-47EF-B91D-47BB80C006AC}"/>
              </a:ext>
            </a:extLst>
          </p:cNvPr>
          <p:cNvSpPr txBox="1"/>
          <p:nvPr/>
        </p:nvSpPr>
        <p:spPr>
          <a:xfrm>
            <a:off x="8578515" y="4692316"/>
            <a:ext cx="1528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FDBCFE-F64B-4999-B76F-D3140590875E}"/>
              </a:ext>
            </a:extLst>
          </p:cNvPr>
          <p:cNvSpPr txBox="1"/>
          <p:nvPr/>
        </p:nvSpPr>
        <p:spPr>
          <a:xfrm>
            <a:off x="1732546" y="5959006"/>
            <a:ext cx="7609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িঘি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থ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ংগ্রের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বহার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B6D717-959F-4107-B299-FA5C6B06A2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39"/>
          <a:stretch/>
        </p:blipFill>
        <p:spPr>
          <a:xfrm>
            <a:off x="244426" y="361044"/>
            <a:ext cx="5851574" cy="4331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7466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8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DA4B17C5-85EE-4CE8-9F35-24C0024565C8}">
  <we:reference id="wa104380862" version="1.5.0.0" store="en-US" storeType="OMEX"/>
  <we:alternateReferences>
    <we:reference id="wa104380862" version="1.5.0.0" store="WA104380862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894</TotalTime>
  <Words>729</Words>
  <Application>Microsoft Office PowerPoint</Application>
  <PresentationFormat>Widescreen</PresentationFormat>
  <Paragraphs>85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Shakhawat Hossain</dc:creator>
  <cp:lastModifiedBy>Shakhawat Hossain</cp:lastModifiedBy>
  <cp:revision>108</cp:revision>
  <dcterms:created xsi:type="dcterms:W3CDTF">2020-05-04T09:46:28Z</dcterms:created>
  <dcterms:modified xsi:type="dcterms:W3CDTF">2020-05-08T16:49:08Z</dcterms:modified>
</cp:coreProperties>
</file>