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192"/>
    <a:srgbClr val="810D73"/>
    <a:srgbClr val="D60093"/>
    <a:srgbClr val="008000"/>
    <a:srgbClr val="1D1DD3"/>
    <a:srgbClr val="009900"/>
    <a:srgbClr val="CC0066"/>
    <a:srgbClr val="990033"/>
    <a:srgbClr val="CC0000"/>
    <a:srgbClr val="A33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4422" autoAdjust="0"/>
  </p:normalViewPr>
  <p:slideViewPr>
    <p:cSldViewPr snapToGrid="0">
      <p:cViewPr>
        <p:scale>
          <a:sx n="67" d="100"/>
          <a:sy n="67" d="100"/>
        </p:scale>
        <p:origin x="-84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0EB0-9273-484A-A107-164FE06D6559}">
      <dsp:nvSpPr>
        <dsp:cNvPr id="0" name=""/>
        <dsp:cNvSpPr/>
      </dsp:nvSpPr>
      <dsp:spPr>
        <a:xfrm>
          <a:off x="559853" y="687"/>
          <a:ext cx="2906245" cy="2817392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অনৈচ্ছিক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/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মসৃণপেশি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2091514" y="597706"/>
        <a:ext cx="1037944" cy="838509"/>
      </dsp:txXfrm>
    </dsp:sp>
    <dsp:sp modelId="{40F85E43-405E-49C5-922B-E7A03E3C34B2}">
      <dsp:nvSpPr>
        <dsp:cNvPr id="0" name=""/>
        <dsp:cNvSpPr/>
      </dsp:nvSpPr>
      <dsp:spPr>
        <a:xfrm>
          <a:off x="573563" y="106484"/>
          <a:ext cx="2778966" cy="2778966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350798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হৃদপেশি</a:t>
          </a:r>
          <a:r>
            <a:rPr lang="en-US" sz="21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1235221" y="1909504"/>
        <a:ext cx="1488732" cy="727824"/>
      </dsp:txXfrm>
    </dsp:sp>
    <dsp:sp modelId="{FB0CBDB0-F4E4-4793-A67C-2F084CECCA0A}">
      <dsp:nvSpPr>
        <dsp:cNvPr id="0" name=""/>
        <dsp:cNvSpPr/>
      </dsp:nvSpPr>
      <dsp:spPr>
        <a:xfrm>
          <a:off x="505825" y="2093"/>
          <a:ext cx="2814580" cy="28145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8701596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ঐচ্ছিক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/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কঙ্কালপেশি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831848" y="598516"/>
        <a:ext cx="1005207" cy="837672"/>
      </dsp:txXfrm>
    </dsp:sp>
    <dsp:sp modelId="{FC774DF6-A7D6-4DCF-87B9-787D6F4AC31D}">
      <dsp:nvSpPr>
        <dsp:cNvPr id="0" name=""/>
        <dsp:cNvSpPr/>
      </dsp:nvSpPr>
      <dsp:spPr>
        <a:xfrm>
          <a:off x="646630" y="43735"/>
          <a:ext cx="2724514" cy="27245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8A642-6EF7-4717-906D-50FAA8EF0623}">
      <dsp:nvSpPr>
        <dsp:cNvPr id="0" name=""/>
        <dsp:cNvSpPr/>
      </dsp:nvSpPr>
      <dsp:spPr>
        <a:xfrm>
          <a:off x="597771" y="130539"/>
          <a:ext cx="2724514" cy="27245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350798"/>
            <a:satOff val="-9429"/>
            <a:lumOff val="-4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E8839-06DD-48D3-89BE-EE1828531C46}">
      <dsp:nvSpPr>
        <dsp:cNvPr id="0" name=""/>
        <dsp:cNvSpPr/>
      </dsp:nvSpPr>
      <dsp:spPr>
        <a:xfrm>
          <a:off x="547295" y="43762"/>
          <a:ext cx="2724514" cy="27245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8701596"/>
            <a:satOff val="-18857"/>
            <a:lumOff val="-80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E5148-4857-4223-8FF7-C15F0018D12A}">
      <dsp:nvSpPr>
        <dsp:cNvPr id="0" name=""/>
        <dsp:cNvSpPr/>
      </dsp:nvSpPr>
      <dsp:spPr>
        <a:xfrm>
          <a:off x="2663055" y="133353"/>
          <a:ext cx="2272475" cy="1860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চোখে</a:t>
          </a: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995851" y="405747"/>
        <a:ext cx="1606883" cy="1315235"/>
      </dsp:txXfrm>
    </dsp:sp>
    <dsp:sp modelId="{FDCF8EA4-9595-4D4E-A952-6A5A7089C663}">
      <dsp:nvSpPr>
        <dsp:cNvPr id="0" name=""/>
        <dsp:cNvSpPr/>
      </dsp:nvSpPr>
      <dsp:spPr>
        <a:xfrm rot="2388469">
          <a:off x="4703587" y="1558354"/>
          <a:ext cx="583980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723892" y="1642112"/>
        <a:ext cx="408786" cy="419516"/>
      </dsp:txXfrm>
    </dsp:sp>
    <dsp:sp modelId="{EE735248-2A74-4D37-850F-1D0EF4A53AAF}">
      <dsp:nvSpPr>
        <dsp:cNvPr id="0" name=""/>
        <dsp:cNvSpPr/>
      </dsp:nvSpPr>
      <dsp:spPr>
        <a:xfrm>
          <a:off x="4903216" y="1871608"/>
          <a:ext cx="2218756" cy="2072640"/>
        </a:xfrm>
        <a:prstGeom prst="ellipse">
          <a:avLst/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জিহ্বায়</a:t>
          </a: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5228145" y="2175139"/>
        <a:ext cx="1568898" cy="1465578"/>
      </dsp:txXfrm>
    </dsp:sp>
    <dsp:sp modelId="{37E23EFB-6E15-4D6E-A6A6-914019944A84}">
      <dsp:nvSpPr>
        <dsp:cNvPr id="0" name=""/>
        <dsp:cNvSpPr/>
      </dsp:nvSpPr>
      <dsp:spPr>
        <a:xfrm rot="7858804">
          <a:off x="4842552" y="3732087"/>
          <a:ext cx="45728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900532"/>
            <a:satOff val="-6286"/>
            <a:lumOff val="-268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4956127" y="3820143"/>
        <a:ext cx="320100" cy="419516"/>
      </dsp:txXfrm>
    </dsp:sp>
    <dsp:sp modelId="{893AC07D-0652-420B-83A1-846FC9F4536F}">
      <dsp:nvSpPr>
        <dsp:cNvPr id="0" name=""/>
        <dsp:cNvSpPr/>
      </dsp:nvSpPr>
      <dsp:spPr>
        <a:xfrm>
          <a:off x="2849545" y="4129224"/>
          <a:ext cx="2356710" cy="2126877"/>
        </a:xfrm>
        <a:prstGeom prst="ellipse">
          <a:avLst/>
        </a:prstGeom>
        <a:solidFill>
          <a:schemeClr val="accent4">
            <a:hueOff val="5801064"/>
            <a:satOff val="-12571"/>
            <a:lumOff val="-53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গলবিলে</a:t>
          </a: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3194677" y="4440698"/>
        <a:ext cx="1666446" cy="1503929"/>
      </dsp:txXfrm>
    </dsp:sp>
    <dsp:sp modelId="{E568B4B1-E3E1-4194-9CA2-6CFC523710C5}">
      <dsp:nvSpPr>
        <dsp:cNvPr id="0" name=""/>
        <dsp:cNvSpPr/>
      </dsp:nvSpPr>
      <dsp:spPr>
        <a:xfrm rot="13376808">
          <a:off x="2709266" y="3889076"/>
          <a:ext cx="417525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801064"/>
            <a:satOff val="-12571"/>
            <a:lumOff val="-53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817738" y="4071585"/>
        <a:ext cx="292268" cy="419516"/>
      </dsp:txXfrm>
    </dsp:sp>
    <dsp:sp modelId="{843868CA-EF30-4C38-9C71-DBC0ACFBB6BA}">
      <dsp:nvSpPr>
        <dsp:cNvPr id="0" name=""/>
        <dsp:cNvSpPr/>
      </dsp:nvSpPr>
      <dsp:spPr>
        <a:xfrm>
          <a:off x="892178" y="2195861"/>
          <a:ext cx="2074359" cy="2087038"/>
        </a:xfrm>
        <a:prstGeom prst="ellipse">
          <a:avLst/>
        </a:prstGeom>
        <a:solidFill>
          <a:schemeClr val="accent4">
            <a:hueOff val="8701596"/>
            <a:satOff val="-18857"/>
            <a:lumOff val="-804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হাত-পায়ে</a:t>
          </a: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1195961" y="2501501"/>
        <a:ext cx="1466793" cy="1475758"/>
      </dsp:txXfrm>
    </dsp:sp>
    <dsp:sp modelId="{DE5803B8-A838-4B0B-80F0-461F8726316C}">
      <dsp:nvSpPr>
        <dsp:cNvPr id="0" name=""/>
        <dsp:cNvSpPr/>
      </dsp:nvSpPr>
      <dsp:spPr>
        <a:xfrm rot="18640425">
          <a:off x="2562914" y="1619835"/>
          <a:ext cx="424973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701596"/>
            <a:satOff val="-18857"/>
            <a:lumOff val="-804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585113" y="1808021"/>
        <a:ext cx="297481" cy="41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68977-1DFF-4291-A573-C4FC1C6E2F93}">
      <dsp:nvSpPr>
        <dsp:cNvPr id="0" name=""/>
        <dsp:cNvSpPr/>
      </dsp:nvSpPr>
      <dsp:spPr>
        <a:xfrm>
          <a:off x="3747667" y="-142696"/>
          <a:ext cx="2181900" cy="21819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err="1" smtClean="0">
              <a:latin typeface="NikoshBAN" pitchFamily="2" charset="0"/>
              <a:cs typeface="NikoshBAN" pitchFamily="2" charset="0"/>
            </a:rPr>
            <a:t>রক্তনালি</a:t>
          </a:r>
          <a:r>
            <a:rPr lang="en-US" sz="4300" kern="1200" dirty="0" smtClean="0"/>
            <a:t>  </a:t>
          </a:r>
          <a:endParaRPr lang="en-US" sz="4300" kern="1200" dirty="0"/>
        </a:p>
      </dsp:txBody>
      <dsp:txXfrm>
        <a:off x="4067199" y="176836"/>
        <a:ext cx="1542836" cy="1542836"/>
      </dsp:txXfrm>
    </dsp:sp>
    <dsp:sp modelId="{6E92E4EF-25B7-4DF8-B4F3-34405D26E86D}">
      <dsp:nvSpPr>
        <dsp:cNvPr id="0" name=""/>
        <dsp:cNvSpPr/>
      </dsp:nvSpPr>
      <dsp:spPr>
        <a:xfrm rot="2160000">
          <a:off x="5810087" y="1462007"/>
          <a:ext cx="369798" cy="6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820681" y="1559962"/>
        <a:ext cx="258859" cy="391676"/>
      </dsp:txXfrm>
    </dsp:sp>
    <dsp:sp modelId="{226BCB9C-391E-41D3-B3B9-B1E3822C23D3}">
      <dsp:nvSpPr>
        <dsp:cNvPr id="0" name=""/>
        <dsp:cNvSpPr/>
      </dsp:nvSpPr>
      <dsp:spPr>
        <a:xfrm>
          <a:off x="6072000" y="1538384"/>
          <a:ext cx="2237818" cy="2237818"/>
        </a:xfrm>
        <a:prstGeom prst="ellipse">
          <a:avLst/>
        </a:prstGeom>
        <a:solidFill>
          <a:schemeClr val="accent5">
            <a:hueOff val="2794579"/>
            <a:satOff val="-2409"/>
            <a:lumOff val="318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শ্বাসনালি</a:t>
          </a: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6399721" y="1866105"/>
        <a:ext cx="1582376" cy="1582376"/>
      </dsp:txXfrm>
    </dsp:sp>
    <dsp:sp modelId="{02DE7A6E-485E-4E7B-BA6F-3DDCC1392E13}">
      <dsp:nvSpPr>
        <dsp:cNvPr id="0" name=""/>
        <dsp:cNvSpPr/>
      </dsp:nvSpPr>
      <dsp:spPr>
        <a:xfrm rot="6490554">
          <a:off x="6578956" y="3685014"/>
          <a:ext cx="334745" cy="6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794579"/>
            <a:satOff val="-2409"/>
            <a:lumOff val="318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6644830" y="3767867"/>
        <a:ext cx="234322" cy="391676"/>
      </dsp:txXfrm>
    </dsp:sp>
    <dsp:sp modelId="{190A15A3-D8BA-463C-A802-DCEF0EF10784}">
      <dsp:nvSpPr>
        <dsp:cNvPr id="0" name=""/>
        <dsp:cNvSpPr/>
      </dsp:nvSpPr>
      <dsp:spPr>
        <a:xfrm>
          <a:off x="5162490" y="4264075"/>
          <a:ext cx="2259829" cy="2259829"/>
        </a:xfrm>
        <a:prstGeom prst="ellipse">
          <a:avLst/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জরায়ু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493434" y="4595019"/>
        <a:ext cx="1597941" cy="1597941"/>
      </dsp:txXfrm>
    </dsp:sp>
    <dsp:sp modelId="{E1206B85-BF9B-4C92-8BFE-45532E9E6AA0}">
      <dsp:nvSpPr>
        <dsp:cNvPr id="0" name=""/>
        <dsp:cNvSpPr/>
      </dsp:nvSpPr>
      <dsp:spPr>
        <a:xfrm rot="10765331">
          <a:off x="4576096" y="5082812"/>
          <a:ext cx="414438" cy="6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4700424" y="5212744"/>
        <a:ext cx="290107" cy="391676"/>
      </dsp:txXfrm>
    </dsp:sp>
    <dsp:sp modelId="{3859783E-6E4C-492B-B7F3-FB81E97428F7}">
      <dsp:nvSpPr>
        <dsp:cNvPr id="0" name=""/>
        <dsp:cNvSpPr/>
      </dsp:nvSpPr>
      <dsp:spPr>
        <a:xfrm>
          <a:off x="2531805" y="4498158"/>
          <a:ext cx="1848868" cy="1848868"/>
        </a:xfrm>
        <a:prstGeom prst="ellipse">
          <a:avLst/>
        </a:prstGeom>
        <a:solidFill>
          <a:schemeClr val="accent5">
            <a:hueOff val="8383738"/>
            <a:satOff val="-7226"/>
            <a:lumOff val="95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মূত্রথলি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2802565" y="4768918"/>
        <a:ext cx="1307348" cy="1307348"/>
      </dsp:txXfrm>
    </dsp:sp>
    <dsp:sp modelId="{B008BEA2-3BFC-4C90-9587-6A2A2CF68453}">
      <dsp:nvSpPr>
        <dsp:cNvPr id="0" name=""/>
        <dsp:cNvSpPr/>
      </dsp:nvSpPr>
      <dsp:spPr>
        <a:xfrm rot="15040317">
          <a:off x="2799396" y="3846483"/>
          <a:ext cx="437026" cy="6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383738"/>
            <a:satOff val="-7226"/>
            <a:lumOff val="95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886647" y="4038901"/>
        <a:ext cx="305918" cy="391676"/>
      </dsp:txXfrm>
    </dsp:sp>
    <dsp:sp modelId="{FA373566-2F24-4624-A07B-6D863369F617}">
      <dsp:nvSpPr>
        <dsp:cNvPr id="0" name=""/>
        <dsp:cNvSpPr/>
      </dsp:nvSpPr>
      <dsp:spPr>
        <a:xfrm>
          <a:off x="1304874" y="1475841"/>
          <a:ext cx="2362903" cy="2362903"/>
        </a:xfrm>
        <a:prstGeom prst="ellipse">
          <a:avLst/>
        </a:prstGeom>
        <a:solidFill>
          <a:schemeClr val="accent5">
            <a:hueOff val="11178318"/>
            <a:satOff val="-9634"/>
            <a:lumOff val="1274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পৌষ্টিক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নালি</a:t>
          </a:r>
          <a:r>
            <a:rPr lang="en-US" sz="23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1650913" y="1821880"/>
        <a:ext cx="1670825" cy="1670825"/>
      </dsp:txXfrm>
    </dsp:sp>
    <dsp:sp modelId="{484FBD8A-A791-4677-811E-506C14C3037B}">
      <dsp:nvSpPr>
        <dsp:cNvPr id="0" name=""/>
        <dsp:cNvSpPr/>
      </dsp:nvSpPr>
      <dsp:spPr>
        <a:xfrm rot="19440000">
          <a:off x="3523046" y="1455378"/>
          <a:ext cx="336651" cy="652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178318"/>
            <a:satOff val="-9634"/>
            <a:lumOff val="1274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532690" y="1615619"/>
        <a:ext cx="235656" cy="391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40095-4AD8-40E2-B309-98CAF3034269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1A59-CFAE-4AD6-9B8B-D22A060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0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3252</TotalTime>
  <Words>682</Words>
  <Application>Microsoft Office PowerPoint</Application>
  <PresentationFormat>Custom</PresentationFormat>
  <Paragraphs>340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557</cp:revision>
  <dcterms:created xsi:type="dcterms:W3CDTF">2019-11-20T10:56:52Z</dcterms:created>
  <dcterms:modified xsi:type="dcterms:W3CDTF">2020-05-14T11:10:46Z</dcterms:modified>
</cp:coreProperties>
</file>