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71" r:id="rId11"/>
    <p:sldId id="265" r:id="rId12"/>
    <p:sldId id="266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24ADD-2821-49D0-9FC6-499E0759CE51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ADD3C-30EF-4CF0-B757-D0342F558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ADD3C-30EF-4CF0-B757-D0342F558A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95400" y="228600"/>
            <a:ext cx="7239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42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200400"/>
            <a:ext cx="6781800" cy="3276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438400"/>
          <a:ext cx="7848600" cy="1524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4050"/>
                <a:gridCol w="799394"/>
                <a:gridCol w="654050"/>
                <a:gridCol w="508706"/>
                <a:gridCol w="654050"/>
                <a:gridCol w="654050"/>
                <a:gridCol w="654050"/>
                <a:gridCol w="654050"/>
                <a:gridCol w="636373"/>
                <a:gridCol w="671727"/>
                <a:gridCol w="654050"/>
                <a:gridCol w="654050"/>
              </a:tblGrid>
              <a:tr h="827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ভাঃনং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ঃপৃ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ভা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ঃনং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ঃপৃ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961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914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ছক</a:t>
            </a:r>
            <a:endParaRPr lang="en-US" sz="3600" u="sng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2971800"/>
            <a:ext cx="6705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নমূনা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0668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733800"/>
          <a:ext cx="7848602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5113"/>
                <a:gridCol w="1071882"/>
                <a:gridCol w="353541"/>
                <a:gridCol w="424249"/>
                <a:gridCol w="707081"/>
                <a:gridCol w="707081"/>
                <a:gridCol w="636373"/>
                <a:gridCol w="1060622"/>
                <a:gridCol w="353541"/>
                <a:gridCol w="424249"/>
                <a:gridCol w="777789"/>
                <a:gridCol w="707081"/>
              </a:tblGrid>
              <a:tr h="6820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প্রা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ভাঃনং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0611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২০১৮</a:t>
                      </a:r>
                    </a:p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জুন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</a:p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জুন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৫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জুন১০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জুন১৫</a:t>
                      </a:r>
                    </a:p>
                    <a:p>
                      <a:pPr algn="ctr"/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জুলাই১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(ক)</a:t>
                      </a:r>
                    </a:p>
                    <a:p>
                      <a:pPr algn="ctr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(ক)</a:t>
                      </a: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ব্যালেন্সবি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৩৫০০</a:t>
                      </a:r>
                    </a:p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৩০০০</a:t>
                      </a:r>
                    </a:p>
                    <a:p>
                      <a:pPr algn="ctr"/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১৬০০০</a:t>
                      </a:r>
                    </a:p>
                    <a:p>
                      <a:pPr algn="ctr"/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৫৪০০০</a:t>
                      </a:r>
                    </a:p>
                    <a:p>
                      <a:pPr algn="ctr"/>
                      <a:r>
                        <a:rPr lang="en-US" u="none" dirty="0" smtClean="0">
                          <a:latin typeface="NikoshBAN" pitchFamily="2" charset="0"/>
                          <a:cs typeface="NikoshBAN" pitchFamily="2" charset="0"/>
                        </a:rPr>
                        <a:t>২৪০০০</a:t>
                      </a:r>
                      <a:endParaRPr lang="en-US" u="non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১৮০০০</a:t>
                      </a: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৫০০০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২০১৮</a:t>
                      </a: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জুন৫</a:t>
                      </a: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জুন৭</a:t>
                      </a: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জুন১০</a:t>
                      </a: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জুন২০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জুন৩০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(ক)</a:t>
                      </a: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(ক)</a:t>
                      </a: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ব্যালেন্সসি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৫০০০</a:t>
                      </a: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</a:p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১৫০০০</a:t>
                      </a:r>
                    </a:p>
                    <a:p>
                      <a:pPr algn="ctr"/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২৪০০০</a:t>
                      </a:r>
                    </a:p>
                    <a:p>
                      <a:pPr algn="ctr"/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৫৪০০০</a:t>
                      </a:r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457200"/>
            <a:ext cx="7848600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মেসার্স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আকিব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ট্রেডার্সের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২০১৮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ঊদ্ধৃত্ত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৩৫,০০০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ঊদ্ধৃত্ত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১৮,০০০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১৬,০০০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কর্মচারীদের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১৫,০০০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3200400"/>
            <a:ext cx="10668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6858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err="1" smtClean="0">
                <a:solidFill>
                  <a:srgbClr val="0070C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u="sng" dirty="0">
              <a:solidFill>
                <a:srgbClr val="0070C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590800"/>
            <a:ext cx="51054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কন্ট্রা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3962400"/>
            <a:ext cx="746760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prstTxWarp prst="textPlain">
              <a:avLst>
                <a:gd name="adj" fmla="val 48990"/>
              </a:avLst>
            </a:prstTxWarp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১০৯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পৃষ্ঠায়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981200" y="838200"/>
            <a:ext cx="4800599" cy="29621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20574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953000"/>
            <a:ext cx="73152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0236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8600"/>
            <a:ext cx="7086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2514600"/>
            <a:ext cx="5715000" cy="26161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বশর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sz="2400" dirty="0" smtClean="0"/>
              <a:t>Email: basharlhsf@gmail.com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914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990600"/>
            <a:ext cx="3124200" cy="92333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3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u="sng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514600"/>
            <a:ext cx="4495800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en-US" sz="4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endParaRPr lang="en-US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goijhpotohirtyo0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3581400" cy="3810000"/>
          </a:xfrm>
          <a:prstGeom prst="rect">
            <a:avLst/>
          </a:prstGeom>
        </p:spPr>
      </p:pic>
      <p:pic>
        <p:nvPicPr>
          <p:cNvPr id="6" name="Picture 5" descr="trytoy0to0y0-toio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828800"/>
            <a:ext cx="3810000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7000" y="762000"/>
            <a:ext cx="3810000" cy="830997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48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791200"/>
            <a:ext cx="1676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36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2971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gjgofgijf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828800"/>
            <a:ext cx="3886200" cy="3505200"/>
          </a:xfrm>
          <a:prstGeom prst="rect">
            <a:avLst/>
          </a:prstGeom>
        </p:spPr>
      </p:pic>
      <p:pic>
        <p:nvPicPr>
          <p:cNvPr id="11" name="Picture 10" descr="images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28800"/>
            <a:ext cx="3505200" cy="3505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6400" y="5562600"/>
            <a:ext cx="1676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5562600"/>
            <a:ext cx="4267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1447800"/>
            <a:ext cx="3200400" cy="92333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733800"/>
            <a:ext cx="32004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209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514600"/>
            <a:ext cx="61722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066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2133600"/>
            <a:ext cx="7467600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সমূহকে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মানদন্ডের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পারি।মানদন্ডটি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সম্পৃক্ততা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থাকা।যে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ঘটে,ঐ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লেনদেনসমূহকে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-ই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2057400" y="609600"/>
            <a:ext cx="5105400" cy="1219200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নগদান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বইয়ের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ধারণা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990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200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457</TotalTime>
  <Words>352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221</cp:revision>
  <dcterms:created xsi:type="dcterms:W3CDTF">2006-08-16T00:00:00Z</dcterms:created>
  <dcterms:modified xsi:type="dcterms:W3CDTF">2020-05-16T04:23:22Z</dcterms:modified>
</cp:coreProperties>
</file>