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152400"/>
            <a:ext cx="8839200" cy="2438400"/>
          </a:xfrm>
          <a:prstGeom prst="flowChartAlternateProcess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বিসমিল্লাহহির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রহমানির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সকলকেই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</a:t>
            </a:r>
            <a:r>
              <a:rPr lang="en-US" sz="6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84744"/>
            <a:ext cx="4038600" cy="29750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152400"/>
            <a:ext cx="457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-119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447800"/>
            <a:ext cx="1614251" cy="1979212"/>
          </a:xfrm>
          <a:prstGeom prst="flowChartConnector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52400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মো: হারুনুর রশীদ</a:t>
            </a:r>
          </a:p>
          <a:p>
            <a:r>
              <a:rPr lang="as-IN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মোবা: ০১৭১১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৩৭৮৫২৭</a:t>
            </a:r>
            <a:endParaRPr lang="en-US" dirty="0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as-IN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1524000"/>
            <a:ext cx="266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১ম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as-IN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15</a:t>
            </a:r>
            <a:r>
              <a:rPr lang="as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27660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04800" y="4191000"/>
            <a:ext cx="8534400" cy="2667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দায়ের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প্রদেয়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828800" y="228600"/>
            <a:ext cx="5334000" cy="1143000"/>
          </a:xfrm>
          <a:prstGeom prst="roundRect">
            <a:avLst/>
          </a:prstGeom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কারবার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2466975" cy="2362200"/>
          </a:xfrm>
          <a:prstGeom prst="rect">
            <a:avLst/>
          </a:prstGeom>
        </p:spPr>
      </p:pic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600200"/>
            <a:ext cx="2619375" cy="2362200"/>
          </a:xfrm>
          <a:prstGeom prst="rect">
            <a:avLst/>
          </a:prstGeom>
        </p:spPr>
      </p:pic>
      <p:pic>
        <p:nvPicPr>
          <p:cNvPr id="12" name="Picture 11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600200"/>
            <a:ext cx="2876550" cy="2362200"/>
          </a:xfrm>
          <a:prstGeom prst="rect">
            <a:avLst/>
          </a:prstGeom>
        </p:spPr>
      </p:pic>
      <p:pic>
        <p:nvPicPr>
          <p:cNvPr id="13" name="Picture 12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267200"/>
            <a:ext cx="2514600" cy="2209800"/>
          </a:xfrm>
          <a:prstGeom prst="rect">
            <a:avLst/>
          </a:prstGeom>
        </p:spPr>
      </p:pic>
      <p:pic>
        <p:nvPicPr>
          <p:cNvPr id="14" name="Picture 13" descr="images (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4267200"/>
            <a:ext cx="2743200" cy="2209800"/>
          </a:xfrm>
          <a:prstGeom prst="rect">
            <a:avLst/>
          </a:prstGeom>
        </p:spPr>
      </p:pic>
      <p:pic>
        <p:nvPicPr>
          <p:cNvPr id="15" name="Picture 14" descr="images (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4267200"/>
            <a:ext cx="2819400" cy="22098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143000"/>
            <a:ext cx="87630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দু’তরফা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76600"/>
            <a:ext cx="2809875" cy="1628775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276600"/>
            <a:ext cx="2619375" cy="1743075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276600"/>
            <a:ext cx="2857500" cy="1600200"/>
          </a:xfrm>
          <a:prstGeom prst="rect">
            <a:avLst/>
          </a:prstGeom>
        </p:spPr>
      </p:pic>
      <p:pic>
        <p:nvPicPr>
          <p:cNvPr id="8" name="Picture 7" descr="download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029200"/>
            <a:ext cx="2743200" cy="1676400"/>
          </a:xfrm>
          <a:prstGeom prst="rect">
            <a:avLst/>
          </a:prstGeom>
        </p:spPr>
      </p:pic>
      <p:pic>
        <p:nvPicPr>
          <p:cNvPr id="9" name="Picture 8" descr="images (1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5105400"/>
            <a:ext cx="2667000" cy="1571625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5114925"/>
            <a:ext cx="2895600" cy="1743075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914400"/>
            <a:ext cx="8382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বৈষয়িক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প্রস্তুতকরণ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981200"/>
            <a:ext cx="3733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লাভ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লোকসান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বিবরণীর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নমুনা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ছক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895600"/>
          <a:ext cx="8458200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4200"/>
                <a:gridCol w="1104900"/>
                <a:gridCol w="31623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পরিমাণ</a:t>
                      </a:r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পরিমাণ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অতিরিক্ত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খরচাবলী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অনাদায়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খরচাবলী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u="sng" dirty="0" smtClean="0"/>
                        <a:t>---</a:t>
                      </a:r>
                    </a:p>
                    <a:p>
                      <a:pPr algn="ctr"/>
                      <a:r>
                        <a:rPr lang="en-US" u="sng" dirty="0" smtClean="0"/>
                        <a:t>---</a:t>
                      </a:r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914400"/>
            <a:ext cx="8382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বৈষয়িক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প্রস্তুতকরণ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981200"/>
            <a:ext cx="3733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লাভ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লোকসান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বিবরণীর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নমুনা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ছক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895600"/>
          <a:ext cx="8458200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4200"/>
                <a:gridCol w="1104900"/>
                <a:gridCol w="31623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পরিমাণ</a:t>
                      </a:r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পরিমাণ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অতিরিক্ত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খরচাবলী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অনাদায়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স্থানান্তরিত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u="sng" dirty="0" smtClean="0"/>
                        <a:t>---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খরচাবলী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বিনিয়োগের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dirty="0" smtClean="0"/>
                        <a:t>---</a:t>
                      </a:r>
                    </a:p>
                    <a:p>
                      <a:pPr algn="ctr"/>
                      <a:r>
                        <a:rPr lang="en-US" u="sng" dirty="0" smtClean="0"/>
                        <a:t>---</a:t>
                      </a:r>
                    </a:p>
                    <a:p>
                      <a:pPr algn="ctr"/>
                      <a:r>
                        <a:rPr lang="en-US" u="sng" dirty="0" smtClean="0"/>
                        <a:t>---</a:t>
                      </a:r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457201"/>
            <a:ext cx="22284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579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505200" y="1676400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505200" y="2209800"/>
            <a:ext cx="164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8305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ব্যক্তিবাচক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ভূল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সম্পদ-চলতি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সম্পত্তি-মোট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সম্পদ-চলতি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সম্পদ+চলতি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সম্পদ-প্রারম্ভিক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দায়+সমাপনী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সম্পদ-বর্হিদায়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5562600"/>
            <a:ext cx="2347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8194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কজ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প্রনালী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6150114"/>
            <a:ext cx="2387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7" descr="images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038600"/>
            <a:ext cx="2705100" cy="1685925"/>
          </a:xfrm>
          <a:prstGeom prst="flowChartAlternateProcess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52800" y="762000"/>
            <a:ext cx="2117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143000" y="182880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1752600"/>
            <a:ext cx="5867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একতরফা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468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46</cp:revision>
  <dcterms:created xsi:type="dcterms:W3CDTF">2006-08-16T00:00:00Z</dcterms:created>
  <dcterms:modified xsi:type="dcterms:W3CDTF">2020-05-16T07:52:15Z</dcterms:modified>
</cp:coreProperties>
</file>