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6" r:id="rId3"/>
    <p:sldId id="257" r:id="rId4"/>
    <p:sldId id="258" r:id="rId5"/>
    <p:sldId id="259" r:id="rId6"/>
    <p:sldId id="260" r:id="rId7"/>
    <p:sldId id="261" r:id="rId8"/>
    <p:sldId id="266" r:id="rId9"/>
    <p:sldId id="265" r:id="rId10"/>
    <p:sldId id="262" r:id="rId11"/>
    <p:sldId id="263" r:id="rId12"/>
    <p:sldId id="264" r:id="rId13"/>
    <p:sldId id="267" r:id="rId14"/>
    <p:sldId id="268" r:id="rId15"/>
    <p:sldId id="269"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83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FD1A9A-0C5B-4576-9F1A-D513F1D2E6D1}"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FA212-889E-4A91-9B91-7A8EEA04FC9A}" type="slidenum">
              <a:rPr lang="en-US" smtClean="0"/>
              <a:t>‹#›</a:t>
            </a:fld>
            <a:endParaRPr lang="en-US"/>
          </a:p>
        </p:txBody>
      </p:sp>
    </p:spTree>
    <p:extLst>
      <p:ext uri="{BB962C8B-B14F-4D97-AF65-F5344CB8AC3E}">
        <p14:creationId xmlns:p14="http://schemas.microsoft.com/office/powerpoint/2010/main" val="2648114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FD1A9A-0C5B-4576-9F1A-D513F1D2E6D1}"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FA212-889E-4A91-9B91-7A8EEA04FC9A}" type="slidenum">
              <a:rPr lang="en-US" smtClean="0"/>
              <a:t>‹#›</a:t>
            </a:fld>
            <a:endParaRPr lang="en-US"/>
          </a:p>
        </p:txBody>
      </p:sp>
    </p:spTree>
    <p:extLst>
      <p:ext uri="{BB962C8B-B14F-4D97-AF65-F5344CB8AC3E}">
        <p14:creationId xmlns:p14="http://schemas.microsoft.com/office/powerpoint/2010/main" val="4239632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FD1A9A-0C5B-4576-9F1A-D513F1D2E6D1}"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FA212-889E-4A91-9B91-7A8EEA04FC9A}" type="slidenum">
              <a:rPr lang="en-US" smtClean="0"/>
              <a:t>‹#›</a:t>
            </a:fld>
            <a:endParaRPr lang="en-US"/>
          </a:p>
        </p:txBody>
      </p:sp>
    </p:spTree>
    <p:extLst>
      <p:ext uri="{BB962C8B-B14F-4D97-AF65-F5344CB8AC3E}">
        <p14:creationId xmlns:p14="http://schemas.microsoft.com/office/powerpoint/2010/main" val="56452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FD1A9A-0C5B-4576-9F1A-D513F1D2E6D1}"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FA212-889E-4A91-9B91-7A8EEA04FC9A}" type="slidenum">
              <a:rPr lang="en-US" smtClean="0"/>
              <a:t>‹#›</a:t>
            </a:fld>
            <a:endParaRPr lang="en-US"/>
          </a:p>
        </p:txBody>
      </p:sp>
    </p:spTree>
    <p:extLst>
      <p:ext uri="{BB962C8B-B14F-4D97-AF65-F5344CB8AC3E}">
        <p14:creationId xmlns:p14="http://schemas.microsoft.com/office/powerpoint/2010/main" val="3466988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FD1A9A-0C5B-4576-9F1A-D513F1D2E6D1}" type="datetimeFigureOut">
              <a:rPr lang="en-US" smtClean="0"/>
              <a:t>5/16/2020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FA212-889E-4A91-9B91-7A8EEA04FC9A}" type="slidenum">
              <a:rPr lang="en-US" smtClean="0"/>
              <a:t>‹#›</a:t>
            </a:fld>
            <a:endParaRPr lang="en-US"/>
          </a:p>
        </p:txBody>
      </p:sp>
    </p:spTree>
    <p:extLst>
      <p:ext uri="{BB962C8B-B14F-4D97-AF65-F5344CB8AC3E}">
        <p14:creationId xmlns:p14="http://schemas.microsoft.com/office/powerpoint/2010/main" val="2823137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FD1A9A-0C5B-4576-9F1A-D513F1D2E6D1}" type="datetimeFigureOut">
              <a:rPr lang="en-US" smtClean="0"/>
              <a:t>5/16/2020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FA212-889E-4A91-9B91-7A8EEA04FC9A}" type="slidenum">
              <a:rPr lang="en-US" smtClean="0"/>
              <a:t>‹#›</a:t>
            </a:fld>
            <a:endParaRPr lang="en-US"/>
          </a:p>
        </p:txBody>
      </p:sp>
    </p:spTree>
    <p:extLst>
      <p:ext uri="{BB962C8B-B14F-4D97-AF65-F5344CB8AC3E}">
        <p14:creationId xmlns:p14="http://schemas.microsoft.com/office/powerpoint/2010/main" val="3174693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FD1A9A-0C5B-4576-9F1A-D513F1D2E6D1}" type="datetimeFigureOut">
              <a:rPr lang="en-US" smtClean="0"/>
              <a:t>5/16/2020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0FA212-889E-4A91-9B91-7A8EEA04FC9A}" type="slidenum">
              <a:rPr lang="en-US" smtClean="0"/>
              <a:t>‹#›</a:t>
            </a:fld>
            <a:endParaRPr lang="en-US"/>
          </a:p>
        </p:txBody>
      </p:sp>
    </p:spTree>
    <p:extLst>
      <p:ext uri="{BB962C8B-B14F-4D97-AF65-F5344CB8AC3E}">
        <p14:creationId xmlns:p14="http://schemas.microsoft.com/office/powerpoint/2010/main" val="1385442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FD1A9A-0C5B-4576-9F1A-D513F1D2E6D1}" type="datetimeFigureOut">
              <a:rPr lang="en-US" smtClean="0"/>
              <a:t>5/16/2020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0FA212-889E-4A91-9B91-7A8EEA04FC9A}" type="slidenum">
              <a:rPr lang="en-US" smtClean="0"/>
              <a:t>‹#›</a:t>
            </a:fld>
            <a:endParaRPr lang="en-US"/>
          </a:p>
        </p:txBody>
      </p:sp>
    </p:spTree>
    <p:extLst>
      <p:ext uri="{BB962C8B-B14F-4D97-AF65-F5344CB8AC3E}">
        <p14:creationId xmlns:p14="http://schemas.microsoft.com/office/powerpoint/2010/main" val="3830258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D1A9A-0C5B-4576-9F1A-D513F1D2E6D1}" type="datetimeFigureOut">
              <a:rPr lang="en-US" smtClean="0"/>
              <a:t>5/16/2020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0FA212-889E-4A91-9B91-7A8EEA04FC9A}" type="slidenum">
              <a:rPr lang="en-US" smtClean="0"/>
              <a:t>‹#›</a:t>
            </a:fld>
            <a:endParaRPr lang="en-US"/>
          </a:p>
        </p:txBody>
      </p:sp>
    </p:spTree>
    <p:extLst>
      <p:ext uri="{BB962C8B-B14F-4D97-AF65-F5344CB8AC3E}">
        <p14:creationId xmlns:p14="http://schemas.microsoft.com/office/powerpoint/2010/main" val="931511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FD1A9A-0C5B-4576-9F1A-D513F1D2E6D1}" type="datetimeFigureOut">
              <a:rPr lang="en-US" smtClean="0"/>
              <a:t>5/16/2020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FA212-889E-4A91-9B91-7A8EEA04FC9A}" type="slidenum">
              <a:rPr lang="en-US" smtClean="0"/>
              <a:t>‹#›</a:t>
            </a:fld>
            <a:endParaRPr lang="en-US"/>
          </a:p>
        </p:txBody>
      </p:sp>
    </p:spTree>
    <p:extLst>
      <p:ext uri="{BB962C8B-B14F-4D97-AF65-F5344CB8AC3E}">
        <p14:creationId xmlns:p14="http://schemas.microsoft.com/office/powerpoint/2010/main" val="533887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FD1A9A-0C5B-4576-9F1A-D513F1D2E6D1}" type="datetimeFigureOut">
              <a:rPr lang="en-US" smtClean="0"/>
              <a:t>5/16/2020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FA212-889E-4A91-9B91-7A8EEA04FC9A}" type="slidenum">
              <a:rPr lang="en-US" smtClean="0"/>
              <a:t>‹#›</a:t>
            </a:fld>
            <a:endParaRPr lang="en-US"/>
          </a:p>
        </p:txBody>
      </p:sp>
    </p:spTree>
    <p:extLst>
      <p:ext uri="{BB962C8B-B14F-4D97-AF65-F5344CB8AC3E}">
        <p14:creationId xmlns:p14="http://schemas.microsoft.com/office/powerpoint/2010/main" val="278131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FD1A9A-0C5B-4576-9F1A-D513F1D2E6D1}" type="datetimeFigureOut">
              <a:rPr lang="en-US" smtClean="0"/>
              <a:t>5/16/2020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0FA212-889E-4A91-9B91-7A8EEA04FC9A}" type="slidenum">
              <a:rPr lang="en-US" smtClean="0"/>
              <a:t>‹#›</a:t>
            </a:fld>
            <a:endParaRPr lang="en-US"/>
          </a:p>
        </p:txBody>
      </p:sp>
    </p:spTree>
    <p:extLst>
      <p:ext uri="{BB962C8B-B14F-4D97-AF65-F5344CB8AC3E}">
        <p14:creationId xmlns:p14="http://schemas.microsoft.com/office/powerpoint/2010/main" val="40590224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3.jfif"/><Relationship Id="rId2" Type="http://schemas.openxmlformats.org/officeDocument/2006/relationships/image" Target="../media/image12.jfif"/><Relationship Id="rId1" Type="http://schemas.openxmlformats.org/officeDocument/2006/relationships/slideLayout" Target="../slideLayouts/slideLayout7.xml"/><Relationship Id="rId4" Type="http://schemas.openxmlformats.org/officeDocument/2006/relationships/image" Target="../media/image14.jf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image" Target="../media/image7.jfif"/><Relationship Id="rId2" Type="http://schemas.openxmlformats.org/officeDocument/2006/relationships/image" Target="../media/image6.jf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8.jf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42875" y="171450"/>
            <a:ext cx="11844338" cy="647223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338" y="385763"/>
            <a:ext cx="11329987" cy="6043611"/>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402157612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lowchart: Alternate Process 2"/>
          <p:cNvSpPr/>
          <p:nvPr/>
        </p:nvSpPr>
        <p:spPr>
          <a:xfrm>
            <a:off x="223837" y="171450"/>
            <a:ext cx="11744325" cy="6515100"/>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Rounded Rectangle 3"/>
          <p:cNvSpPr/>
          <p:nvPr/>
        </p:nvSpPr>
        <p:spPr>
          <a:xfrm>
            <a:off x="4257675" y="300036"/>
            <a:ext cx="3071813" cy="81775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err="1" smtClean="0"/>
              <a:t>কঠিন</a:t>
            </a:r>
            <a:r>
              <a:rPr lang="en-US" sz="2400" dirty="0" smtClean="0"/>
              <a:t>  </a:t>
            </a:r>
            <a:r>
              <a:rPr lang="en-US" sz="2400" dirty="0" err="1" smtClean="0"/>
              <a:t>শব্দের</a:t>
            </a:r>
            <a:r>
              <a:rPr lang="en-US" sz="2400" dirty="0" smtClean="0"/>
              <a:t> </a:t>
            </a:r>
            <a:r>
              <a:rPr lang="en-US" sz="2400" dirty="0" err="1" smtClean="0"/>
              <a:t>অর্থ</a:t>
            </a:r>
            <a:endParaRPr lang="en-US" sz="2400" dirty="0"/>
          </a:p>
        </p:txBody>
      </p:sp>
      <p:sp>
        <p:nvSpPr>
          <p:cNvPr id="5" name="Right Arrow 4"/>
          <p:cNvSpPr/>
          <p:nvPr/>
        </p:nvSpPr>
        <p:spPr>
          <a:xfrm>
            <a:off x="885825" y="1143000"/>
            <a:ext cx="2957513" cy="1271588"/>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t>কল্লোল</a:t>
            </a:r>
            <a:endParaRPr lang="en-US" sz="24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57675" y="1289242"/>
            <a:ext cx="3071813" cy="1583936"/>
          </a:xfrm>
          <a:prstGeom prst="ellipse">
            <a:avLst/>
          </a:prstGeom>
          <a:ln>
            <a:noFill/>
          </a:ln>
          <a:effectLst>
            <a:softEdge rad="112500"/>
          </a:effectLst>
        </p:spPr>
      </p:pic>
      <p:sp>
        <p:nvSpPr>
          <p:cNvPr id="7" name="Left Arrow 6"/>
          <p:cNvSpPr/>
          <p:nvPr/>
        </p:nvSpPr>
        <p:spPr>
          <a:xfrm>
            <a:off x="8353425" y="1185853"/>
            <a:ext cx="3386137" cy="1371600"/>
          </a:xfrm>
          <a:prstGeom prst="lef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t>ঢেউ</a:t>
            </a:r>
            <a:endParaRPr lang="en-US" sz="2400" dirty="0"/>
          </a:p>
        </p:txBody>
      </p:sp>
      <p:sp>
        <p:nvSpPr>
          <p:cNvPr id="8" name="Right Arrow 7"/>
          <p:cNvSpPr/>
          <p:nvPr/>
        </p:nvSpPr>
        <p:spPr>
          <a:xfrm>
            <a:off x="885825" y="3193257"/>
            <a:ext cx="2957513" cy="1471612"/>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t>শঙ্খ</a:t>
            </a:r>
            <a:endParaRPr lang="en-US" sz="2400" dirty="0"/>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57714" y="3148009"/>
            <a:ext cx="3128962" cy="1847850"/>
          </a:xfrm>
          <a:prstGeom prst="ellipse">
            <a:avLst/>
          </a:prstGeom>
          <a:ln>
            <a:noFill/>
          </a:ln>
          <a:effectLst>
            <a:softEdge rad="112500"/>
          </a:effectLst>
        </p:spPr>
      </p:pic>
      <p:sp>
        <p:nvSpPr>
          <p:cNvPr id="10" name="Left Arrow 9"/>
          <p:cNvSpPr/>
          <p:nvPr/>
        </p:nvSpPr>
        <p:spPr>
          <a:xfrm>
            <a:off x="8201026" y="2900360"/>
            <a:ext cx="3486150" cy="1700214"/>
          </a:xfrm>
          <a:prstGeom prst="lef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t>শ্মুক জাতীয় সামুদ্রিক প্রানী</a:t>
            </a:r>
            <a:endParaRPr lang="en-US" sz="2400" dirty="0"/>
          </a:p>
        </p:txBody>
      </p:sp>
      <p:sp>
        <p:nvSpPr>
          <p:cNvPr id="11" name="Right Arrow 10"/>
          <p:cNvSpPr/>
          <p:nvPr/>
        </p:nvSpPr>
        <p:spPr>
          <a:xfrm>
            <a:off x="885825" y="4886325"/>
            <a:ext cx="2957513" cy="1371600"/>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t>অমৃতলোক</a:t>
            </a:r>
            <a:endParaRPr lang="en-US" sz="2400" dirty="0"/>
          </a:p>
        </p:txBody>
      </p:sp>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86313" y="4902994"/>
            <a:ext cx="2900362" cy="1600200"/>
          </a:xfrm>
          <a:prstGeom prst="ellipse">
            <a:avLst/>
          </a:prstGeom>
          <a:ln>
            <a:noFill/>
          </a:ln>
          <a:effectLst>
            <a:softEdge rad="112500"/>
          </a:effectLst>
        </p:spPr>
      </p:pic>
      <p:sp>
        <p:nvSpPr>
          <p:cNvPr id="13" name="Left Arrow 12"/>
          <p:cNvSpPr/>
          <p:nvPr/>
        </p:nvSpPr>
        <p:spPr>
          <a:xfrm>
            <a:off x="8405814" y="4805363"/>
            <a:ext cx="3281361" cy="1452562"/>
          </a:xfrm>
          <a:prstGeom prst="lef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t>সবর্গ/বেহেশত</a:t>
            </a:r>
            <a:endParaRPr lang="en-US" sz="2400" dirty="0"/>
          </a:p>
        </p:txBody>
      </p:sp>
    </p:spTree>
    <p:extLst>
      <p:ext uri="{BB962C8B-B14F-4D97-AF65-F5344CB8AC3E}">
        <p14:creationId xmlns:p14="http://schemas.microsoft.com/office/powerpoint/2010/main" val="102827809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wipe(down)">
                                      <p:cBhvr>
                                        <p:cTn id="43" dur="580">
                                          <p:stCondLst>
                                            <p:cond delay="0"/>
                                          </p:stCondLst>
                                        </p:cTn>
                                        <p:tgtEl>
                                          <p:spTgt spid="6"/>
                                        </p:tgtEl>
                                      </p:cBhvr>
                                    </p:animEffect>
                                    <p:anim calcmode="lin" valueType="num">
                                      <p:cBhvr>
                                        <p:cTn id="4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9" dur="26">
                                          <p:stCondLst>
                                            <p:cond delay="650"/>
                                          </p:stCondLst>
                                        </p:cTn>
                                        <p:tgtEl>
                                          <p:spTgt spid="6"/>
                                        </p:tgtEl>
                                      </p:cBhvr>
                                      <p:to x="100000" y="60000"/>
                                    </p:animScale>
                                    <p:animScale>
                                      <p:cBhvr>
                                        <p:cTn id="50" dur="166" decel="50000">
                                          <p:stCondLst>
                                            <p:cond delay="676"/>
                                          </p:stCondLst>
                                        </p:cTn>
                                        <p:tgtEl>
                                          <p:spTgt spid="6"/>
                                        </p:tgtEl>
                                      </p:cBhvr>
                                      <p:to x="100000" y="100000"/>
                                    </p:animScale>
                                    <p:animScale>
                                      <p:cBhvr>
                                        <p:cTn id="51" dur="26">
                                          <p:stCondLst>
                                            <p:cond delay="1312"/>
                                          </p:stCondLst>
                                        </p:cTn>
                                        <p:tgtEl>
                                          <p:spTgt spid="6"/>
                                        </p:tgtEl>
                                      </p:cBhvr>
                                      <p:to x="100000" y="80000"/>
                                    </p:animScale>
                                    <p:animScale>
                                      <p:cBhvr>
                                        <p:cTn id="52" dur="166" decel="50000">
                                          <p:stCondLst>
                                            <p:cond delay="1338"/>
                                          </p:stCondLst>
                                        </p:cTn>
                                        <p:tgtEl>
                                          <p:spTgt spid="6"/>
                                        </p:tgtEl>
                                      </p:cBhvr>
                                      <p:to x="100000" y="100000"/>
                                    </p:animScale>
                                    <p:animScale>
                                      <p:cBhvr>
                                        <p:cTn id="53" dur="26">
                                          <p:stCondLst>
                                            <p:cond delay="1642"/>
                                          </p:stCondLst>
                                        </p:cTn>
                                        <p:tgtEl>
                                          <p:spTgt spid="6"/>
                                        </p:tgtEl>
                                      </p:cBhvr>
                                      <p:to x="100000" y="90000"/>
                                    </p:animScale>
                                    <p:animScale>
                                      <p:cBhvr>
                                        <p:cTn id="54" dur="166" decel="50000">
                                          <p:stCondLst>
                                            <p:cond delay="1668"/>
                                          </p:stCondLst>
                                        </p:cTn>
                                        <p:tgtEl>
                                          <p:spTgt spid="6"/>
                                        </p:tgtEl>
                                      </p:cBhvr>
                                      <p:to x="100000" y="100000"/>
                                    </p:animScale>
                                    <p:animScale>
                                      <p:cBhvr>
                                        <p:cTn id="55" dur="26">
                                          <p:stCondLst>
                                            <p:cond delay="1808"/>
                                          </p:stCondLst>
                                        </p:cTn>
                                        <p:tgtEl>
                                          <p:spTgt spid="6"/>
                                        </p:tgtEl>
                                      </p:cBhvr>
                                      <p:to x="100000" y="95000"/>
                                    </p:animScale>
                                    <p:animScale>
                                      <p:cBhvr>
                                        <p:cTn id="56" dur="166" decel="50000">
                                          <p:stCondLst>
                                            <p:cond delay="1834"/>
                                          </p:stCondLst>
                                        </p:cTn>
                                        <p:tgtEl>
                                          <p:spTgt spid="6"/>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7"/>
                                        </p:tgtEl>
                                        <p:attrNameLst>
                                          <p:attrName>style.visibility</p:attrName>
                                        </p:attrNameLst>
                                      </p:cBhvr>
                                      <p:to>
                                        <p:strVal val="visible"/>
                                      </p:to>
                                    </p:set>
                                    <p:animEffect transition="in" filter="wipe(down)">
                                      <p:cBhvr>
                                        <p:cTn id="61" dur="580">
                                          <p:stCondLst>
                                            <p:cond delay="0"/>
                                          </p:stCondLst>
                                        </p:cTn>
                                        <p:tgtEl>
                                          <p:spTgt spid="7"/>
                                        </p:tgtEl>
                                      </p:cBhvr>
                                    </p:animEffect>
                                    <p:anim calcmode="lin" valueType="num">
                                      <p:cBhvr>
                                        <p:cTn id="62"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67" dur="26">
                                          <p:stCondLst>
                                            <p:cond delay="650"/>
                                          </p:stCondLst>
                                        </p:cTn>
                                        <p:tgtEl>
                                          <p:spTgt spid="7"/>
                                        </p:tgtEl>
                                      </p:cBhvr>
                                      <p:to x="100000" y="60000"/>
                                    </p:animScale>
                                    <p:animScale>
                                      <p:cBhvr>
                                        <p:cTn id="68" dur="166" decel="50000">
                                          <p:stCondLst>
                                            <p:cond delay="676"/>
                                          </p:stCondLst>
                                        </p:cTn>
                                        <p:tgtEl>
                                          <p:spTgt spid="7"/>
                                        </p:tgtEl>
                                      </p:cBhvr>
                                      <p:to x="100000" y="100000"/>
                                    </p:animScale>
                                    <p:animScale>
                                      <p:cBhvr>
                                        <p:cTn id="69" dur="26">
                                          <p:stCondLst>
                                            <p:cond delay="1312"/>
                                          </p:stCondLst>
                                        </p:cTn>
                                        <p:tgtEl>
                                          <p:spTgt spid="7"/>
                                        </p:tgtEl>
                                      </p:cBhvr>
                                      <p:to x="100000" y="80000"/>
                                    </p:animScale>
                                    <p:animScale>
                                      <p:cBhvr>
                                        <p:cTn id="70" dur="166" decel="50000">
                                          <p:stCondLst>
                                            <p:cond delay="1338"/>
                                          </p:stCondLst>
                                        </p:cTn>
                                        <p:tgtEl>
                                          <p:spTgt spid="7"/>
                                        </p:tgtEl>
                                      </p:cBhvr>
                                      <p:to x="100000" y="100000"/>
                                    </p:animScale>
                                    <p:animScale>
                                      <p:cBhvr>
                                        <p:cTn id="71" dur="26">
                                          <p:stCondLst>
                                            <p:cond delay="1642"/>
                                          </p:stCondLst>
                                        </p:cTn>
                                        <p:tgtEl>
                                          <p:spTgt spid="7"/>
                                        </p:tgtEl>
                                      </p:cBhvr>
                                      <p:to x="100000" y="90000"/>
                                    </p:animScale>
                                    <p:animScale>
                                      <p:cBhvr>
                                        <p:cTn id="72" dur="166" decel="50000">
                                          <p:stCondLst>
                                            <p:cond delay="1668"/>
                                          </p:stCondLst>
                                        </p:cTn>
                                        <p:tgtEl>
                                          <p:spTgt spid="7"/>
                                        </p:tgtEl>
                                      </p:cBhvr>
                                      <p:to x="100000" y="100000"/>
                                    </p:animScale>
                                    <p:animScale>
                                      <p:cBhvr>
                                        <p:cTn id="73" dur="26">
                                          <p:stCondLst>
                                            <p:cond delay="1808"/>
                                          </p:stCondLst>
                                        </p:cTn>
                                        <p:tgtEl>
                                          <p:spTgt spid="7"/>
                                        </p:tgtEl>
                                      </p:cBhvr>
                                      <p:to x="100000" y="95000"/>
                                    </p:animScale>
                                    <p:animScale>
                                      <p:cBhvr>
                                        <p:cTn id="74" dur="166" decel="50000">
                                          <p:stCondLst>
                                            <p:cond delay="1834"/>
                                          </p:stCondLst>
                                        </p:cTn>
                                        <p:tgtEl>
                                          <p:spTgt spid="7"/>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8"/>
                                        </p:tgtEl>
                                        <p:attrNameLst>
                                          <p:attrName>style.visibility</p:attrName>
                                        </p:attrNameLst>
                                      </p:cBhvr>
                                      <p:to>
                                        <p:strVal val="visible"/>
                                      </p:to>
                                    </p:set>
                                    <p:animEffect transition="in" filter="wipe(down)">
                                      <p:cBhvr>
                                        <p:cTn id="79" dur="580">
                                          <p:stCondLst>
                                            <p:cond delay="0"/>
                                          </p:stCondLst>
                                        </p:cTn>
                                        <p:tgtEl>
                                          <p:spTgt spid="8"/>
                                        </p:tgtEl>
                                      </p:cBhvr>
                                    </p:animEffect>
                                    <p:anim calcmode="lin" valueType="num">
                                      <p:cBhvr>
                                        <p:cTn id="80"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85" dur="26">
                                          <p:stCondLst>
                                            <p:cond delay="650"/>
                                          </p:stCondLst>
                                        </p:cTn>
                                        <p:tgtEl>
                                          <p:spTgt spid="8"/>
                                        </p:tgtEl>
                                      </p:cBhvr>
                                      <p:to x="100000" y="60000"/>
                                    </p:animScale>
                                    <p:animScale>
                                      <p:cBhvr>
                                        <p:cTn id="86" dur="166" decel="50000">
                                          <p:stCondLst>
                                            <p:cond delay="676"/>
                                          </p:stCondLst>
                                        </p:cTn>
                                        <p:tgtEl>
                                          <p:spTgt spid="8"/>
                                        </p:tgtEl>
                                      </p:cBhvr>
                                      <p:to x="100000" y="100000"/>
                                    </p:animScale>
                                    <p:animScale>
                                      <p:cBhvr>
                                        <p:cTn id="87" dur="26">
                                          <p:stCondLst>
                                            <p:cond delay="1312"/>
                                          </p:stCondLst>
                                        </p:cTn>
                                        <p:tgtEl>
                                          <p:spTgt spid="8"/>
                                        </p:tgtEl>
                                      </p:cBhvr>
                                      <p:to x="100000" y="80000"/>
                                    </p:animScale>
                                    <p:animScale>
                                      <p:cBhvr>
                                        <p:cTn id="88" dur="166" decel="50000">
                                          <p:stCondLst>
                                            <p:cond delay="1338"/>
                                          </p:stCondLst>
                                        </p:cTn>
                                        <p:tgtEl>
                                          <p:spTgt spid="8"/>
                                        </p:tgtEl>
                                      </p:cBhvr>
                                      <p:to x="100000" y="100000"/>
                                    </p:animScale>
                                    <p:animScale>
                                      <p:cBhvr>
                                        <p:cTn id="89" dur="26">
                                          <p:stCondLst>
                                            <p:cond delay="1642"/>
                                          </p:stCondLst>
                                        </p:cTn>
                                        <p:tgtEl>
                                          <p:spTgt spid="8"/>
                                        </p:tgtEl>
                                      </p:cBhvr>
                                      <p:to x="100000" y="90000"/>
                                    </p:animScale>
                                    <p:animScale>
                                      <p:cBhvr>
                                        <p:cTn id="90" dur="166" decel="50000">
                                          <p:stCondLst>
                                            <p:cond delay="1668"/>
                                          </p:stCondLst>
                                        </p:cTn>
                                        <p:tgtEl>
                                          <p:spTgt spid="8"/>
                                        </p:tgtEl>
                                      </p:cBhvr>
                                      <p:to x="100000" y="100000"/>
                                    </p:animScale>
                                    <p:animScale>
                                      <p:cBhvr>
                                        <p:cTn id="91" dur="26">
                                          <p:stCondLst>
                                            <p:cond delay="1808"/>
                                          </p:stCondLst>
                                        </p:cTn>
                                        <p:tgtEl>
                                          <p:spTgt spid="8"/>
                                        </p:tgtEl>
                                      </p:cBhvr>
                                      <p:to x="100000" y="95000"/>
                                    </p:animScale>
                                    <p:animScale>
                                      <p:cBhvr>
                                        <p:cTn id="92" dur="166" decel="50000">
                                          <p:stCondLst>
                                            <p:cond delay="1834"/>
                                          </p:stCondLst>
                                        </p:cTn>
                                        <p:tgtEl>
                                          <p:spTgt spid="8"/>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nodeType="clickEffect">
                                  <p:stCondLst>
                                    <p:cond delay="0"/>
                                  </p:stCondLst>
                                  <p:childTnLst>
                                    <p:set>
                                      <p:cBhvr>
                                        <p:cTn id="96" dur="1" fill="hold">
                                          <p:stCondLst>
                                            <p:cond delay="0"/>
                                          </p:stCondLst>
                                        </p:cTn>
                                        <p:tgtEl>
                                          <p:spTgt spid="9"/>
                                        </p:tgtEl>
                                        <p:attrNameLst>
                                          <p:attrName>style.visibility</p:attrName>
                                        </p:attrNameLst>
                                      </p:cBhvr>
                                      <p:to>
                                        <p:strVal val="visible"/>
                                      </p:to>
                                    </p:set>
                                    <p:animEffect transition="in" filter="wipe(down)">
                                      <p:cBhvr>
                                        <p:cTn id="97" dur="580">
                                          <p:stCondLst>
                                            <p:cond delay="0"/>
                                          </p:stCondLst>
                                        </p:cTn>
                                        <p:tgtEl>
                                          <p:spTgt spid="9"/>
                                        </p:tgtEl>
                                      </p:cBhvr>
                                    </p:animEffect>
                                    <p:anim calcmode="lin" valueType="num">
                                      <p:cBhvr>
                                        <p:cTn id="9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03" dur="26">
                                          <p:stCondLst>
                                            <p:cond delay="650"/>
                                          </p:stCondLst>
                                        </p:cTn>
                                        <p:tgtEl>
                                          <p:spTgt spid="9"/>
                                        </p:tgtEl>
                                      </p:cBhvr>
                                      <p:to x="100000" y="60000"/>
                                    </p:animScale>
                                    <p:animScale>
                                      <p:cBhvr>
                                        <p:cTn id="104" dur="166" decel="50000">
                                          <p:stCondLst>
                                            <p:cond delay="676"/>
                                          </p:stCondLst>
                                        </p:cTn>
                                        <p:tgtEl>
                                          <p:spTgt spid="9"/>
                                        </p:tgtEl>
                                      </p:cBhvr>
                                      <p:to x="100000" y="100000"/>
                                    </p:animScale>
                                    <p:animScale>
                                      <p:cBhvr>
                                        <p:cTn id="105" dur="26">
                                          <p:stCondLst>
                                            <p:cond delay="1312"/>
                                          </p:stCondLst>
                                        </p:cTn>
                                        <p:tgtEl>
                                          <p:spTgt spid="9"/>
                                        </p:tgtEl>
                                      </p:cBhvr>
                                      <p:to x="100000" y="80000"/>
                                    </p:animScale>
                                    <p:animScale>
                                      <p:cBhvr>
                                        <p:cTn id="106" dur="166" decel="50000">
                                          <p:stCondLst>
                                            <p:cond delay="1338"/>
                                          </p:stCondLst>
                                        </p:cTn>
                                        <p:tgtEl>
                                          <p:spTgt spid="9"/>
                                        </p:tgtEl>
                                      </p:cBhvr>
                                      <p:to x="100000" y="100000"/>
                                    </p:animScale>
                                    <p:animScale>
                                      <p:cBhvr>
                                        <p:cTn id="107" dur="26">
                                          <p:stCondLst>
                                            <p:cond delay="1642"/>
                                          </p:stCondLst>
                                        </p:cTn>
                                        <p:tgtEl>
                                          <p:spTgt spid="9"/>
                                        </p:tgtEl>
                                      </p:cBhvr>
                                      <p:to x="100000" y="90000"/>
                                    </p:animScale>
                                    <p:animScale>
                                      <p:cBhvr>
                                        <p:cTn id="108" dur="166" decel="50000">
                                          <p:stCondLst>
                                            <p:cond delay="1668"/>
                                          </p:stCondLst>
                                        </p:cTn>
                                        <p:tgtEl>
                                          <p:spTgt spid="9"/>
                                        </p:tgtEl>
                                      </p:cBhvr>
                                      <p:to x="100000" y="100000"/>
                                    </p:animScale>
                                    <p:animScale>
                                      <p:cBhvr>
                                        <p:cTn id="109" dur="26">
                                          <p:stCondLst>
                                            <p:cond delay="1808"/>
                                          </p:stCondLst>
                                        </p:cTn>
                                        <p:tgtEl>
                                          <p:spTgt spid="9"/>
                                        </p:tgtEl>
                                      </p:cBhvr>
                                      <p:to x="100000" y="95000"/>
                                    </p:animScale>
                                    <p:animScale>
                                      <p:cBhvr>
                                        <p:cTn id="110" dur="166" decel="50000">
                                          <p:stCondLst>
                                            <p:cond delay="1834"/>
                                          </p:stCondLst>
                                        </p:cTn>
                                        <p:tgtEl>
                                          <p:spTgt spid="9"/>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10"/>
                                        </p:tgtEl>
                                        <p:attrNameLst>
                                          <p:attrName>style.visibility</p:attrName>
                                        </p:attrNameLst>
                                      </p:cBhvr>
                                      <p:to>
                                        <p:strVal val="visible"/>
                                      </p:to>
                                    </p:set>
                                    <p:animEffect transition="in" filter="wipe(down)">
                                      <p:cBhvr>
                                        <p:cTn id="115" dur="580">
                                          <p:stCondLst>
                                            <p:cond delay="0"/>
                                          </p:stCondLst>
                                        </p:cTn>
                                        <p:tgtEl>
                                          <p:spTgt spid="10"/>
                                        </p:tgtEl>
                                      </p:cBhvr>
                                    </p:animEffect>
                                    <p:anim calcmode="lin" valueType="num">
                                      <p:cBhvr>
                                        <p:cTn id="116"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21" dur="26">
                                          <p:stCondLst>
                                            <p:cond delay="650"/>
                                          </p:stCondLst>
                                        </p:cTn>
                                        <p:tgtEl>
                                          <p:spTgt spid="10"/>
                                        </p:tgtEl>
                                      </p:cBhvr>
                                      <p:to x="100000" y="60000"/>
                                    </p:animScale>
                                    <p:animScale>
                                      <p:cBhvr>
                                        <p:cTn id="122" dur="166" decel="50000">
                                          <p:stCondLst>
                                            <p:cond delay="676"/>
                                          </p:stCondLst>
                                        </p:cTn>
                                        <p:tgtEl>
                                          <p:spTgt spid="10"/>
                                        </p:tgtEl>
                                      </p:cBhvr>
                                      <p:to x="100000" y="100000"/>
                                    </p:animScale>
                                    <p:animScale>
                                      <p:cBhvr>
                                        <p:cTn id="123" dur="26">
                                          <p:stCondLst>
                                            <p:cond delay="1312"/>
                                          </p:stCondLst>
                                        </p:cTn>
                                        <p:tgtEl>
                                          <p:spTgt spid="10"/>
                                        </p:tgtEl>
                                      </p:cBhvr>
                                      <p:to x="100000" y="80000"/>
                                    </p:animScale>
                                    <p:animScale>
                                      <p:cBhvr>
                                        <p:cTn id="124" dur="166" decel="50000">
                                          <p:stCondLst>
                                            <p:cond delay="1338"/>
                                          </p:stCondLst>
                                        </p:cTn>
                                        <p:tgtEl>
                                          <p:spTgt spid="10"/>
                                        </p:tgtEl>
                                      </p:cBhvr>
                                      <p:to x="100000" y="100000"/>
                                    </p:animScale>
                                    <p:animScale>
                                      <p:cBhvr>
                                        <p:cTn id="125" dur="26">
                                          <p:stCondLst>
                                            <p:cond delay="1642"/>
                                          </p:stCondLst>
                                        </p:cTn>
                                        <p:tgtEl>
                                          <p:spTgt spid="10"/>
                                        </p:tgtEl>
                                      </p:cBhvr>
                                      <p:to x="100000" y="90000"/>
                                    </p:animScale>
                                    <p:animScale>
                                      <p:cBhvr>
                                        <p:cTn id="126" dur="166" decel="50000">
                                          <p:stCondLst>
                                            <p:cond delay="1668"/>
                                          </p:stCondLst>
                                        </p:cTn>
                                        <p:tgtEl>
                                          <p:spTgt spid="10"/>
                                        </p:tgtEl>
                                      </p:cBhvr>
                                      <p:to x="100000" y="100000"/>
                                    </p:animScale>
                                    <p:animScale>
                                      <p:cBhvr>
                                        <p:cTn id="127" dur="26">
                                          <p:stCondLst>
                                            <p:cond delay="1808"/>
                                          </p:stCondLst>
                                        </p:cTn>
                                        <p:tgtEl>
                                          <p:spTgt spid="10"/>
                                        </p:tgtEl>
                                      </p:cBhvr>
                                      <p:to x="100000" y="95000"/>
                                    </p:animScale>
                                    <p:animScale>
                                      <p:cBhvr>
                                        <p:cTn id="128" dur="166" decel="50000">
                                          <p:stCondLst>
                                            <p:cond delay="1834"/>
                                          </p:stCondLst>
                                        </p:cTn>
                                        <p:tgtEl>
                                          <p:spTgt spid="10"/>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0" nodeType="clickEffect">
                                  <p:stCondLst>
                                    <p:cond delay="0"/>
                                  </p:stCondLst>
                                  <p:childTnLst>
                                    <p:set>
                                      <p:cBhvr>
                                        <p:cTn id="132" dur="1" fill="hold">
                                          <p:stCondLst>
                                            <p:cond delay="0"/>
                                          </p:stCondLst>
                                        </p:cTn>
                                        <p:tgtEl>
                                          <p:spTgt spid="11"/>
                                        </p:tgtEl>
                                        <p:attrNameLst>
                                          <p:attrName>style.visibility</p:attrName>
                                        </p:attrNameLst>
                                      </p:cBhvr>
                                      <p:to>
                                        <p:strVal val="visible"/>
                                      </p:to>
                                    </p:set>
                                    <p:animEffect transition="in" filter="wipe(down)">
                                      <p:cBhvr>
                                        <p:cTn id="133" dur="580">
                                          <p:stCondLst>
                                            <p:cond delay="0"/>
                                          </p:stCondLst>
                                        </p:cTn>
                                        <p:tgtEl>
                                          <p:spTgt spid="11"/>
                                        </p:tgtEl>
                                      </p:cBhvr>
                                    </p:animEffect>
                                    <p:anim calcmode="lin" valueType="num">
                                      <p:cBhvr>
                                        <p:cTn id="134"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39" dur="26">
                                          <p:stCondLst>
                                            <p:cond delay="650"/>
                                          </p:stCondLst>
                                        </p:cTn>
                                        <p:tgtEl>
                                          <p:spTgt spid="11"/>
                                        </p:tgtEl>
                                      </p:cBhvr>
                                      <p:to x="100000" y="60000"/>
                                    </p:animScale>
                                    <p:animScale>
                                      <p:cBhvr>
                                        <p:cTn id="140" dur="166" decel="50000">
                                          <p:stCondLst>
                                            <p:cond delay="676"/>
                                          </p:stCondLst>
                                        </p:cTn>
                                        <p:tgtEl>
                                          <p:spTgt spid="11"/>
                                        </p:tgtEl>
                                      </p:cBhvr>
                                      <p:to x="100000" y="100000"/>
                                    </p:animScale>
                                    <p:animScale>
                                      <p:cBhvr>
                                        <p:cTn id="141" dur="26">
                                          <p:stCondLst>
                                            <p:cond delay="1312"/>
                                          </p:stCondLst>
                                        </p:cTn>
                                        <p:tgtEl>
                                          <p:spTgt spid="11"/>
                                        </p:tgtEl>
                                      </p:cBhvr>
                                      <p:to x="100000" y="80000"/>
                                    </p:animScale>
                                    <p:animScale>
                                      <p:cBhvr>
                                        <p:cTn id="142" dur="166" decel="50000">
                                          <p:stCondLst>
                                            <p:cond delay="1338"/>
                                          </p:stCondLst>
                                        </p:cTn>
                                        <p:tgtEl>
                                          <p:spTgt spid="11"/>
                                        </p:tgtEl>
                                      </p:cBhvr>
                                      <p:to x="100000" y="100000"/>
                                    </p:animScale>
                                    <p:animScale>
                                      <p:cBhvr>
                                        <p:cTn id="143" dur="26">
                                          <p:stCondLst>
                                            <p:cond delay="1642"/>
                                          </p:stCondLst>
                                        </p:cTn>
                                        <p:tgtEl>
                                          <p:spTgt spid="11"/>
                                        </p:tgtEl>
                                      </p:cBhvr>
                                      <p:to x="100000" y="90000"/>
                                    </p:animScale>
                                    <p:animScale>
                                      <p:cBhvr>
                                        <p:cTn id="144" dur="166" decel="50000">
                                          <p:stCondLst>
                                            <p:cond delay="1668"/>
                                          </p:stCondLst>
                                        </p:cTn>
                                        <p:tgtEl>
                                          <p:spTgt spid="11"/>
                                        </p:tgtEl>
                                      </p:cBhvr>
                                      <p:to x="100000" y="100000"/>
                                    </p:animScale>
                                    <p:animScale>
                                      <p:cBhvr>
                                        <p:cTn id="145" dur="26">
                                          <p:stCondLst>
                                            <p:cond delay="1808"/>
                                          </p:stCondLst>
                                        </p:cTn>
                                        <p:tgtEl>
                                          <p:spTgt spid="11"/>
                                        </p:tgtEl>
                                      </p:cBhvr>
                                      <p:to x="100000" y="95000"/>
                                    </p:animScale>
                                    <p:animScale>
                                      <p:cBhvr>
                                        <p:cTn id="146" dur="166" decel="50000">
                                          <p:stCondLst>
                                            <p:cond delay="1834"/>
                                          </p:stCondLst>
                                        </p:cTn>
                                        <p:tgtEl>
                                          <p:spTgt spid="11"/>
                                        </p:tgtEl>
                                      </p:cBhvr>
                                      <p:to x="100000" y="100000"/>
                                    </p:animScale>
                                  </p:childTnLst>
                                </p:cTn>
                              </p:par>
                            </p:childTnLst>
                          </p:cTn>
                        </p:par>
                      </p:childTnLst>
                    </p:cTn>
                  </p:par>
                  <p:par>
                    <p:cTn id="147" fill="hold">
                      <p:stCondLst>
                        <p:cond delay="indefinite"/>
                      </p:stCondLst>
                      <p:childTnLst>
                        <p:par>
                          <p:cTn id="148" fill="hold">
                            <p:stCondLst>
                              <p:cond delay="0"/>
                            </p:stCondLst>
                            <p:childTnLst>
                              <p:par>
                                <p:cTn id="149" presetID="26" presetClass="entr" presetSubtype="0" fill="hold" nodeType="clickEffect">
                                  <p:stCondLst>
                                    <p:cond delay="0"/>
                                  </p:stCondLst>
                                  <p:childTnLst>
                                    <p:set>
                                      <p:cBhvr>
                                        <p:cTn id="150" dur="1" fill="hold">
                                          <p:stCondLst>
                                            <p:cond delay="0"/>
                                          </p:stCondLst>
                                        </p:cTn>
                                        <p:tgtEl>
                                          <p:spTgt spid="12"/>
                                        </p:tgtEl>
                                        <p:attrNameLst>
                                          <p:attrName>style.visibility</p:attrName>
                                        </p:attrNameLst>
                                      </p:cBhvr>
                                      <p:to>
                                        <p:strVal val="visible"/>
                                      </p:to>
                                    </p:set>
                                    <p:animEffect transition="in" filter="wipe(down)">
                                      <p:cBhvr>
                                        <p:cTn id="151" dur="580">
                                          <p:stCondLst>
                                            <p:cond delay="0"/>
                                          </p:stCondLst>
                                        </p:cTn>
                                        <p:tgtEl>
                                          <p:spTgt spid="12"/>
                                        </p:tgtEl>
                                      </p:cBhvr>
                                    </p:animEffect>
                                    <p:anim calcmode="lin" valueType="num">
                                      <p:cBhvr>
                                        <p:cTn id="152"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57" dur="26">
                                          <p:stCondLst>
                                            <p:cond delay="650"/>
                                          </p:stCondLst>
                                        </p:cTn>
                                        <p:tgtEl>
                                          <p:spTgt spid="12"/>
                                        </p:tgtEl>
                                      </p:cBhvr>
                                      <p:to x="100000" y="60000"/>
                                    </p:animScale>
                                    <p:animScale>
                                      <p:cBhvr>
                                        <p:cTn id="158" dur="166" decel="50000">
                                          <p:stCondLst>
                                            <p:cond delay="676"/>
                                          </p:stCondLst>
                                        </p:cTn>
                                        <p:tgtEl>
                                          <p:spTgt spid="12"/>
                                        </p:tgtEl>
                                      </p:cBhvr>
                                      <p:to x="100000" y="100000"/>
                                    </p:animScale>
                                    <p:animScale>
                                      <p:cBhvr>
                                        <p:cTn id="159" dur="26">
                                          <p:stCondLst>
                                            <p:cond delay="1312"/>
                                          </p:stCondLst>
                                        </p:cTn>
                                        <p:tgtEl>
                                          <p:spTgt spid="12"/>
                                        </p:tgtEl>
                                      </p:cBhvr>
                                      <p:to x="100000" y="80000"/>
                                    </p:animScale>
                                    <p:animScale>
                                      <p:cBhvr>
                                        <p:cTn id="160" dur="166" decel="50000">
                                          <p:stCondLst>
                                            <p:cond delay="1338"/>
                                          </p:stCondLst>
                                        </p:cTn>
                                        <p:tgtEl>
                                          <p:spTgt spid="12"/>
                                        </p:tgtEl>
                                      </p:cBhvr>
                                      <p:to x="100000" y="100000"/>
                                    </p:animScale>
                                    <p:animScale>
                                      <p:cBhvr>
                                        <p:cTn id="161" dur="26">
                                          <p:stCondLst>
                                            <p:cond delay="1642"/>
                                          </p:stCondLst>
                                        </p:cTn>
                                        <p:tgtEl>
                                          <p:spTgt spid="12"/>
                                        </p:tgtEl>
                                      </p:cBhvr>
                                      <p:to x="100000" y="90000"/>
                                    </p:animScale>
                                    <p:animScale>
                                      <p:cBhvr>
                                        <p:cTn id="162" dur="166" decel="50000">
                                          <p:stCondLst>
                                            <p:cond delay="1668"/>
                                          </p:stCondLst>
                                        </p:cTn>
                                        <p:tgtEl>
                                          <p:spTgt spid="12"/>
                                        </p:tgtEl>
                                      </p:cBhvr>
                                      <p:to x="100000" y="100000"/>
                                    </p:animScale>
                                    <p:animScale>
                                      <p:cBhvr>
                                        <p:cTn id="163" dur="26">
                                          <p:stCondLst>
                                            <p:cond delay="1808"/>
                                          </p:stCondLst>
                                        </p:cTn>
                                        <p:tgtEl>
                                          <p:spTgt spid="12"/>
                                        </p:tgtEl>
                                      </p:cBhvr>
                                      <p:to x="100000" y="95000"/>
                                    </p:animScale>
                                    <p:animScale>
                                      <p:cBhvr>
                                        <p:cTn id="164" dur="166" decel="50000">
                                          <p:stCondLst>
                                            <p:cond delay="1834"/>
                                          </p:stCondLst>
                                        </p:cTn>
                                        <p:tgtEl>
                                          <p:spTgt spid="12"/>
                                        </p:tgtEl>
                                      </p:cBhvr>
                                      <p:to x="100000" y="100000"/>
                                    </p:animScale>
                                  </p:childTnLst>
                                </p:cTn>
                              </p:par>
                            </p:childTnLst>
                          </p:cTn>
                        </p:par>
                      </p:childTnLst>
                    </p:cTn>
                  </p:par>
                  <p:par>
                    <p:cTn id="165" fill="hold">
                      <p:stCondLst>
                        <p:cond delay="indefinite"/>
                      </p:stCondLst>
                      <p:childTnLst>
                        <p:par>
                          <p:cTn id="166" fill="hold">
                            <p:stCondLst>
                              <p:cond delay="0"/>
                            </p:stCondLst>
                            <p:childTnLst>
                              <p:par>
                                <p:cTn id="167" presetID="26" presetClass="entr" presetSubtype="0" fill="hold" grpId="0" nodeType="clickEffect">
                                  <p:stCondLst>
                                    <p:cond delay="0"/>
                                  </p:stCondLst>
                                  <p:childTnLst>
                                    <p:set>
                                      <p:cBhvr>
                                        <p:cTn id="168" dur="1" fill="hold">
                                          <p:stCondLst>
                                            <p:cond delay="0"/>
                                          </p:stCondLst>
                                        </p:cTn>
                                        <p:tgtEl>
                                          <p:spTgt spid="13"/>
                                        </p:tgtEl>
                                        <p:attrNameLst>
                                          <p:attrName>style.visibility</p:attrName>
                                        </p:attrNameLst>
                                      </p:cBhvr>
                                      <p:to>
                                        <p:strVal val="visible"/>
                                      </p:to>
                                    </p:set>
                                    <p:animEffect transition="in" filter="wipe(down)">
                                      <p:cBhvr>
                                        <p:cTn id="169" dur="580">
                                          <p:stCondLst>
                                            <p:cond delay="0"/>
                                          </p:stCondLst>
                                        </p:cTn>
                                        <p:tgtEl>
                                          <p:spTgt spid="13"/>
                                        </p:tgtEl>
                                      </p:cBhvr>
                                    </p:animEffect>
                                    <p:anim calcmode="lin" valueType="num">
                                      <p:cBhvr>
                                        <p:cTn id="170"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171"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72"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73"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174"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175" dur="26">
                                          <p:stCondLst>
                                            <p:cond delay="650"/>
                                          </p:stCondLst>
                                        </p:cTn>
                                        <p:tgtEl>
                                          <p:spTgt spid="13"/>
                                        </p:tgtEl>
                                      </p:cBhvr>
                                      <p:to x="100000" y="60000"/>
                                    </p:animScale>
                                    <p:animScale>
                                      <p:cBhvr>
                                        <p:cTn id="176" dur="166" decel="50000">
                                          <p:stCondLst>
                                            <p:cond delay="676"/>
                                          </p:stCondLst>
                                        </p:cTn>
                                        <p:tgtEl>
                                          <p:spTgt spid="13"/>
                                        </p:tgtEl>
                                      </p:cBhvr>
                                      <p:to x="100000" y="100000"/>
                                    </p:animScale>
                                    <p:animScale>
                                      <p:cBhvr>
                                        <p:cTn id="177" dur="26">
                                          <p:stCondLst>
                                            <p:cond delay="1312"/>
                                          </p:stCondLst>
                                        </p:cTn>
                                        <p:tgtEl>
                                          <p:spTgt spid="13"/>
                                        </p:tgtEl>
                                      </p:cBhvr>
                                      <p:to x="100000" y="80000"/>
                                    </p:animScale>
                                    <p:animScale>
                                      <p:cBhvr>
                                        <p:cTn id="178" dur="166" decel="50000">
                                          <p:stCondLst>
                                            <p:cond delay="1338"/>
                                          </p:stCondLst>
                                        </p:cTn>
                                        <p:tgtEl>
                                          <p:spTgt spid="13"/>
                                        </p:tgtEl>
                                      </p:cBhvr>
                                      <p:to x="100000" y="100000"/>
                                    </p:animScale>
                                    <p:animScale>
                                      <p:cBhvr>
                                        <p:cTn id="179" dur="26">
                                          <p:stCondLst>
                                            <p:cond delay="1642"/>
                                          </p:stCondLst>
                                        </p:cTn>
                                        <p:tgtEl>
                                          <p:spTgt spid="13"/>
                                        </p:tgtEl>
                                      </p:cBhvr>
                                      <p:to x="100000" y="90000"/>
                                    </p:animScale>
                                    <p:animScale>
                                      <p:cBhvr>
                                        <p:cTn id="180" dur="166" decel="50000">
                                          <p:stCondLst>
                                            <p:cond delay="1668"/>
                                          </p:stCondLst>
                                        </p:cTn>
                                        <p:tgtEl>
                                          <p:spTgt spid="13"/>
                                        </p:tgtEl>
                                      </p:cBhvr>
                                      <p:to x="100000" y="100000"/>
                                    </p:animScale>
                                    <p:animScale>
                                      <p:cBhvr>
                                        <p:cTn id="181" dur="26">
                                          <p:stCondLst>
                                            <p:cond delay="1808"/>
                                          </p:stCondLst>
                                        </p:cTn>
                                        <p:tgtEl>
                                          <p:spTgt spid="13"/>
                                        </p:tgtEl>
                                      </p:cBhvr>
                                      <p:to x="100000" y="95000"/>
                                    </p:animScale>
                                    <p:animScale>
                                      <p:cBhvr>
                                        <p:cTn id="182" dur="166" decel="50000">
                                          <p:stCondLst>
                                            <p:cond delay="1834"/>
                                          </p:stCondLst>
                                        </p:cTn>
                                        <p:tgtEl>
                                          <p:spTgt spid="1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8" grpId="0" animBg="1"/>
      <p:bldP spid="10" grpId="0" animBg="1"/>
      <p:bldP spid="11" grpId="0" animBg="1"/>
      <p:bldP spid="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315825"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128588" y="100012"/>
            <a:ext cx="12063412" cy="657225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Rounded Rectangle 3"/>
          <p:cNvSpPr/>
          <p:nvPr/>
        </p:nvSpPr>
        <p:spPr>
          <a:xfrm>
            <a:off x="3657600" y="371477"/>
            <a:ext cx="4857750" cy="1100135"/>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bn-IN" sz="3200" dirty="0" smtClean="0"/>
              <a:t>সহস্র পথের চৌমাথা</a:t>
            </a:r>
            <a:endParaRPr lang="en-US" sz="3200" dirty="0"/>
          </a:p>
        </p:txBody>
      </p:sp>
      <p:sp>
        <p:nvSpPr>
          <p:cNvPr id="5" name="Rounded Rectangle 4"/>
          <p:cNvSpPr/>
          <p:nvPr/>
        </p:nvSpPr>
        <p:spPr>
          <a:xfrm>
            <a:off x="750093" y="2428874"/>
            <a:ext cx="10815638" cy="385048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bn-IN" sz="1600" dirty="0" smtClean="0"/>
              <a:t> </a:t>
            </a:r>
            <a:r>
              <a:rPr lang="bn-IN" sz="2800" dirty="0" smtClean="0"/>
              <a:t>বিদ্যুৎকে মানুষ লোহার তাঁর দিয়া বাঁধিয়াছে,কিন্তু কে জানিত মানুষ শব্দকে নিঃশব্দের মধ্যে বাঁধিতে পারিবে। লাইব্রেরির মধ্যে আমরা সহস্র পথের চৌমাথার উপরে দাঁড়াইয়া আছি। কোনো পথ অনন্ত সমুদ্রে গিয়াছে, কোনো পথ অনন্ত শিখরে উঠিয়াছে, কোনো পথ মানবহ্নদয়ের অতলস্পর্শে নামিয়াছে।মানুষ আপনার পরিত্রানকে এতটুকু জায়গার মধ্যে বাঁধিয়া রাখিয়াছে। </a:t>
            </a:r>
            <a:endParaRPr lang="en-US" sz="2800" dirty="0"/>
          </a:p>
        </p:txBody>
      </p:sp>
    </p:spTree>
    <p:extLst>
      <p:ext uri="{BB962C8B-B14F-4D97-AF65-F5344CB8AC3E}">
        <p14:creationId xmlns:p14="http://schemas.microsoft.com/office/powerpoint/2010/main" val="242102473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157163" y="114300"/>
            <a:ext cx="11858625" cy="647223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Rounded Rectangle 3"/>
          <p:cNvSpPr/>
          <p:nvPr/>
        </p:nvSpPr>
        <p:spPr>
          <a:xfrm>
            <a:off x="3914775" y="371475"/>
            <a:ext cx="3900488" cy="1171575"/>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bn-IN" sz="3200" dirty="0" smtClean="0"/>
              <a:t>লাইব্রেরির গুরুত্ব</a:t>
            </a:r>
            <a:endParaRPr lang="en-US" sz="3200" dirty="0"/>
          </a:p>
        </p:txBody>
      </p:sp>
      <p:sp>
        <p:nvSpPr>
          <p:cNvPr id="5" name="Rounded Rectangle 4"/>
          <p:cNvSpPr/>
          <p:nvPr/>
        </p:nvSpPr>
        <p:spPr>
          <a:xfrm>
            <a:off x="628650" y="2586038"/>
            <a:ext cx="11001375" cy="362902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bn-IN" sz="3200" dirty="0" smtClean="0"/>
              <a:t>রবীন্দ্রনাথ ঠাকুর এ প্রবন্ধে লাইব্রেরির গুরুত্ব তুলে ধরেছেন, তিনি লাইব্রেরিকে মহাসমুদ্রের কল্লোলধ্বনির সাথে তুলনা করেছেন ।কেননা, লাইব্রেরিতে মানবত্মার ধ্বনিরাশি বইয়ের পাতায় বন্দি হয়ে থাকে। যাঁদের সান্নিধ্য আমাদের কখনই পাওয়া সম্ভব নয়,বইয়ের ভেতর দিয়েই আমরা পেতে পারি। বই আমাদের অতীতের সাথে সেতুবন্ধ গড়ে দেয়।</a:t>
            </a:r>
            <a:endParaRPr lang="en-US" sz="3200" dirty="0"/>
          </a:p>
        </p:txBody>
      </p:sp>
    </p:spTree>
    <p:extLst>
      <p:ext uri="{BB962C8B-B14F-4D97-AF65-F5344CB8AC3E}">
        <p14:creationId xmlns:p14="http://schemas.microsoft.com/office/powerpoint/2010/main" val="99546999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128588" y="114300"/>
            <a:ext cx="11887200" cy="652938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Rounded Rectangle 3"/>
          <p:cNvSpPr/>
          <p:nvPr/>
        </p:nvSpPr>
        <p:spPr>
          <a:xfrm>
            <a:off x="4129088" y="400050"/>
            <a:ext cx="2871787" cy="657225"/>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bn-IN" sz="3200" dirty="0" smtClean="0"/>
              <a:t>দলীয়কাজ</a:t>
            </a:r>
            <a:endParaRPr lang="en-US" sz="32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86101" y="1557336"/>
            <a:ext cx="5257800" cy="2503716"/>
          </a:xfrm>
          <a:prstGeom prst="rect">
            <a:avLst/>
          </a:prstGeom>
          <a:ln w="88900" cap="sq" cmpd="thickThin">
            <a:solidFill>
              <a:srgbClr val="000000"/>
            </a:solidFill>
            <a:prstDash val="solid"/>
            <a:miter lim="800000"/>
          </a:ln>
          <a:effectLst>
            <a:innerShdw blurRad="76200">
              <a:srgbClr val="000000"/>
            </a:innerShdw>
          </a:effectLst>
        </p:spPr>
      </p:pic>
      <p:sp>
        <p:nvSpPr>
          <p:cNvPr id="6" name="Rounded Rectangle 5"/>
          <p:cNvSpPr/>
          <p:nvPr/>
        </p:nvSpPr>
        <p:spPr>
          <a:xfrm>
            <a:off x="1814513" y="4814888"/>
            <a:ext cx="8058150" cy="135731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dirty="0" smtClean="0"/>
              <a:t>“</a:t>
            </a:r>
            <a:r>
              <a:rPr lang="bn-IN" sz="2800" dirty="0" smtClean="0"/>
              <a:t>জীবিত ও মৃত ব্যাক্তির হ্নদয় পাশাপাশি এক পাড়ায় বাস করিতেছে”- কথাটি বুঝিয়ে লিখ ?</a:t>
            </a:r>
            <a:endParaRPr lang="en-US" sz="2800" dirty="0"/>
          </a:p>
        </p:txBody>
      </p:sp>
    </p:spTree>
    <p:extLst>
      <p:ext uri="{BB962C8B-B14F-4D97-AF65-F5344CB8AC3E}">
        <p14:creationId xmlns:p14="http://schemas.microsoft.com/office/powerpoint/2010/main" val="36062762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wipe(down)">
                                      <p:cBhvr>
                                        <p:cTn id="43" dur="580">
                                          <p:stCondLst>
                                            <p:cond delay="0"/>
                                          </p:stCondLst>
                                        </p:cTn>
                                        <p:tgtEl>
                                          <p:spTgt spid="6"/>
                                        </p:tgtEl>
                                      </p:cBhvr>
                                    </p:animEffect>
                                    <p:anim calcmode="lin" valueType="num">
                                      <p:cBhvr>
                                        <p:cTn id="4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9" dur="26">
                                          <p:stCondLst>
                                            <p:cond delay="650"/>
                                          </p:stCondLst>
                                        </p:cTn>
                                        <p:tgtEl>
                                          <p:spTgt spid="6"/>
                                        </p:tgtEl>
                                      </p:cBhvr>
                                      <p:to x="100000" y="60000"/>
                                    </p:animScale>
                                    <p:animScale>
                                      <p:cBhvr>
                                        <p:cTn id="50" dur="166" decel="50000">
                                          <p:stCondLst>
                                            <p:cond delay="676"/>
                                          </p:stCondLst>
                                        </p:cTn>
                                        <p:tgtEl>
                                          <p:spTgt spid="6"/>
                                        </p:tgtEl>
                                      </p:cBhvr>
                                      <p:to x="100000" y="100000"/>
                                    </p:animScale>
                                    <p:animScale>
                                      <p:cBhvr>
                                        <p:cTn id="51" dur="26">
                                          <p:stCondLst>
                                            <p:cond delay="1312"/>
                                          </p:stCondLst>
                                        </p:cTn>
                                        <p:tgtEl>
                                          <p:spTgt spid="6"/>
                                        </p:tgtEl>
                                      </p:cBhvr>
                                      <p:to x="100000" y="80000"/>
                                    </p:animScale>
                                    <p:animScale>
                                      <p:cBhvr>
                                        <p:cTn id="52" dur="166" decel="50000">
                                          <p:stCondLst>
                                            <p:cond delay="1338"/>
                                          </p:stCondLst>
                                        </p:cTn>
                                        <p:tgtEl>
                                          <p:spTgt spid="6"/>
                                        </p:tgtEl>
                                      </p:cBhvr>
                                      <p:to x="100000" y="100000"/>
                                    </p:animScale>
                                    <p:animScale>
                                      <p:cBhvr>
                                        <p:cTn id="53" dur="26">
                                          <p:stCondLst>
                                            <p:cond delay="1642"/>
                                          </p:stCondLst>
                                        </p:cTn>
                                        <p:tgtEl>
                                          <p:spTgt spid="6"/>
                                        </p:tgtEl>
                                      </p:cBhvr>
                                      <p:to x="100000" y="90000"/>
                                    </p:animScale>
                                    <p:animScale>
                                      <p:cBhvr>
                                        <p:cTn id="54" dur="166" decel="50000">
                                          <p:stCondLst>
                                            <p:cond delay="1668"/>
                                          </p:stCondLst>
                                        </p:cTn>
                                        <p:tgtEl>
                                          <p:spTgt spid="6"/>
                                        </p:tgtEl>
                                      </p:cBhvr>
                                      <p:to x="100000" y="100000"/>
                                    </p:animScale>
                                    <p:animScale>
                                      <p:cBhvr>
                                        <p:cTn id="55" dur="26">
                                          <p:stCondLst>
                                            <p:cond delay="1808"/>
                                          </p:stCondLst>
                                        </p:cTn>
                                        <p:tgtEl>
                                          <p:spTgt spid="6"/>
                                        </p:tgtEl>
                                      </p:cBhvr>
                                      <p:to x="100000" y="95000"/>
                                    </p:animScale>
                                    <p:animScale>
                                      <p:cBhvr>
                                        <p:cTn id="56"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188118" y="142875"/>
            <a:ext cx="11815763" cy="654367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Rounded Rectangle 3"/>
          <p:cNvSpPr/>
          <p:nvPr/>
        </p:nvSpPr>
        <p:spPr>
          <a:xfrm>
            <a:off x="4157663" y="771525"/>
            <a:ext cx="2886075" cy="742955"/>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bn-IN" sz="3200" dirty="0" smtClean="0"/>
              <a:t>মুল্যায়ন</a:t>
            </a:r>
            <a:endParaRPr lang="en-US" sz="3200" dirty="0"/>
          </a:p>
        </p:txBody>
      </p:sp>
      <p:sp>
        <p:nvSpPr>
          <p:cNvPr id="5" name="Rounded Rectangle 4"/>
          <p:cNvSpPr/>
          <p:nvPr/>
        </p:nvSpPr>
        <p:spPr>
          <a:xfrm>
            <a:off x="1857375" y="3071811"/>
            <a:ext cx="9058275" cy="334327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bn-IN" sz="3200" dirty="0" smtClean="0"/>
              <a:t>১। রবীন্দ্রনাথ ঠাকুরের পিতার নাম কী ? </a:t>
            </a:r>
          </a:p>
          <a:p>
            <a:pPr algn="just"/>
            <a:r>
              <a:rPr lang="bn-IN" sz="3200" dirty="0" smtClean="0"/>
              <a:t>২। কত সালে কোন তারিখে কবি মুত্যু বরন করেন? </a:t>
            </a:r>
          </a:p>
          <a:p>
            <a:pPr algn="just"/>
            <a:r>
              <a:rPr lang="bn-IN" sz="3200" dirty="0" smtClean="0"/>
              <a:t>৩। কীসের মধ্যে সমুদ্রের শব্দ শোনা যায়? </a:t>
            </a:r>
          </a:p>
          <a:p>
            <a:pPr algn="just"/>
            <a:r>
              <a:rPr lang="bn-IN" sz="3200" dirty="0" smtClean="0"/>
              <a:t>৪। লাইব্রেরির গুরুত্ব নিজের ভাষায় বর্ননা করে লিখ ?</a:t>
            </a:r>
            <a:endParaRPr lang="en-US" sz="3200" dirty="0"/>
          </a:p>
        </p:txBody>
      </p:sp>
    </p:spTree>
    <p:extLst>
      <p:ext uri="{BB962C8B-B14F-4D97-AF65-F5344CB8AC3E}">
        <p14:creationId xmlns:p14="http://schemas.microsoft.com/office/powerpoint/2010/main" val="303227871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214313" y="114299"/>
            <a:ext cx="11715750" cy="650081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Rounded Rectangle 3"/>
          <p:cNvSpPr/>
          <p:nvPr/>
        </p:nvSpPr>
        <p:spPr>
          <a:xfrm>
            <a:off x="4486275" y="457201"/>
            <a:ext cx="2743200" cy="671512"/>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bn-IN" sz="3200" dirty="0" smtClean="0"/>
              <a:t>বাড়ির কাজ</a:t>
            </a:r>
            <a:endParaRPr lang="en-US" sz="32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00488" y="2082478"/>
            <a:ext cx="4757738" cy="2218060"/>
          </a:xfrm>
          <a:prstGeom prst="rect">
            <a:avLst/>
          </a:prstGeom>
          <a:ln w="88900" cap="sq" cmpd="thickThin">
            <a:solidFill>
              <a:srgbClr val="000000"/>
            </a:solidFill>
            <a:prstDash val="solid"/>
            <a:miter lim="800000"/>
          </a:ln>
          <a:effectLst>
            <a:innerShdw blurRad="76200">
              <a:srgbClr val="000000"/>
            </a:innerShdw>
          </a:effectLst>
        </p:spPr>
      </p:pic>
      <p:sp>
        <p:nvSpPr>
          <p:cNvPr id="6" name="Rounded Rectangle 5"/>
          <p:cNvSpPr/>
          <p:nvPr/>
        </p:nvSpPr>
        <p:spPr>
          <a:xfrm>
            <a:off x="2043112" y="4829174"/>
            <a:ext cx="8786813" cy="157162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t>“বই আমাদের অতীতের সাথে সেতুবন্ধন গড়ে দেয়”-কথাটি নিজের ভাষায় বিশ্লেষন করে লিখ ?</a:t>
            </a:r>
            <a:endParaRPr lang="en-US" sz="2400" dirty="0"/>
          </a:p>
        </p:txBody>
      </p:sp>
    </p:spTree>
    <p:extLst>
      <p:ext uri="{BB962C8B-B14F-4D97-AF65-F5344CB8AC3E}">
        <p14:creationId xmlns:p14="http://schemas.microsoft.com/office/powerpoint/2010/main" val="174404051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wipe(down)">
                                      <p:cBhvr>
                                        <p:cTn id="43" dur="580">
                                          <p:stCondLst>
                                            <p:cond delay="0"/>
                                          </p:stCondLst>
                                        </p:cTn>
                                        <p:tgtEl>
                                          <p:spTgt spid="6"/>
                                        </p:tgtEl>
                                      </p:cBhvr>
                                    </p:animEffect>
                                    <p:anim calcmode="lin" valueType="num">
                                      <p:cBhvr>
                                        <p:cTn id="4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9" dur="26">
                                          <p:stCondLst>
                                            <p:cond delay="650"/>
                                          </p:stCondLst>
                                        </p:cTn>
                                        <p:tgtEl>
                                          <p:spTgt spid="6"/>
                                        </p:tgtEl>
                                      </p:cBhvr>
                                      <p:to x="100000" y="60000"/>
                                    </p:animScale>
                                    <p:animScale>
                                      <p:cBhvr>
                                        <p:cTn id="50" dur="166" decel="50000">
                                          <p:stCondLst>
                                            <p:cond delay="676"/>
                                          </p:stCondLst>
                                        </p:cTn>
                                        <p:tgtEl>
                                          <p:spTgt spid="6"/>
                                        </p:tgtEl>
                                      </p:cBhvr>
                                      <p:to x="100000" y="100000"/>
                                    </p:animScale>
                                    <p:animScale>
                                      <p:cBhvr>
                                        <p:cTn id="51" dur="26">
                                          <p:stCondLst>
                                            <p:cond delay="1312"/>
                                          </p:stCondLst>
                                        </p:cTn>
                                        <p:tgtEl>
                                          <p:spTgt spid="6"/>
                                        </p:tgtEl>
                                      </p:cBhvr>
                                      <p:to x="100000" y="80000"/>
                                    </p:animScale>
                                    <p:animScale>
                                      <p:cBhvr>
                                        <p:cTn id="52" dur="166" decel="50000">
                                          <p:stCondLst>
                                            <p:cond delay="1338"/>
                                          </p:stCondLst>
                                        </p:cTn>
                                        <p:tgtEl>
                                          <p:spTgt spid="6"/>
                                        </p:tgtEl>
                                      </p:cBhvr>
                                      <p:to x="100000" y="100000"/>
                                    </p:animScale>
                                    <p:animScale>
                                      <p:cBhvr>
                                        <p:cTn id="53" dur="26">
                                          <p:stCondLst>
                                            <p:cond delay="1642"/>
                                          </p:stCondLst>
                                        </p:cTn>
                                        <p:tgtEl>
                                          <p:spTgt spid="6"/>
                                        </p:tgtEl>
                                      </p:cBhvr>
                                      <p:to x="100000" y="90000"/>
                                    </p:animScale>
                                    <p:animScale>
                                      <p:cBhvr>
                                        <p:cTn id="54" dur="166" decel="50000">
                                          <p:stCondLst>
                                            <p:cond delay="1668"/>
                                          </p:stCondLst>
                                        </p:cTn>
                                        <p:tgtEl>
                                          <p:spTgt spid="6"/>
                                        </p:tgtEl>
                                      </p:cBhvr>
                                      <p:to x="100000" y="100000"/>
                                    </p:animScale>
                                    <p:animScale>
                                      <p:cBhvr>
                                        <p:cTn id="55" dur="26">
                                          <p:stCondLst>
                                            <p:cond delay="1808"/>
                                          </p:stCondLst>
                                        </p:cTn>
                                        <p:tgtEl>
                                          <p:spTgt spid="6"/>
                                        </p:tgtEl>
                                      </p:cBhvr>
                                      <p:to x="100000" y="95000"/>
                                    </p:animScale>
                                    <p:animScale>
                                      <p:cBhvr>
                                        <p:cTn id="56"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5865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114300" y="142875"/>
            <a:ext cx="11887200" cy="625792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3200" dirty="0" smtClean="0"/>
              <a:t>পরিশেষে সবাইকে</a:t>
            </a:r>
          </a:p>
          <a:p>
            <a:pPr algn="ctr"/>
            <a:endParaRPr lang="bn-IN" sz="4000" dirty="0"/>
          </a:p>
          <a:p>
            <a:pPr algn="ctr"/>
            <a:endParaRPr lang="bn-IN" sz="4000" dirty="0" smtClean="0"/>
          </a:p>
          <a:p>
            <a:pPr algn="ctr"/>
            <a:endParaRPr lang="bn-IN" sz="4000" dirty="0"/>
          </a:p>
          <a:p>
            <a:pPr algn="ctr"/>
            <a:r>
              <a:rPr lang="bn-IN" sz="4000" dirty="0" smtClean="0"/>
              <a:t> </a:t>
            </a:r>
          </a:p>
          <a:p>
            <a:pPr algn="ctr"/>
            <a:r>
              <a:rPr lang="bn-IN" sz="6600" dirty="0" smtClean="0"/>
              <a:t>ধন্যবাদ </a:t>
            </a:r>
          </a:p>
          <a:p>
            <a:pPr algn="ctr"/>
            <a:r>
              <a:rPr lang="bn-IN" sz="3200" dirty="0" smtClean="0"/>
              <a:t>                                     আবার দেখা হবে---</a:t>
            </a:r>
            <a:endParaRPr lang="en-US"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0" y="1443038"/>
            <a:ext cx="4572000" cy="2471737"/>
          </a:xfrm>
          <a:prstGeom prst="ellipse">
            <a:avLst/>
          </a:prstGeom>
          <a:ln>
            <a:noFill/>
          </a:ln>
          <a:effectLst>
            <a:softEdge rad="112500"/>
          </a:effectLst>
        </p:spPr>
      </p:pic>
    </p:spTree>
    <p:extLst>
      <p:ext uri="{BB962C8B-B14F-4D97-AF65-F5344CB8AC3E}">
        <p14:creationId xmlns:p14="http://schemas.microsoft.com/office/powerpoint/2010/main" val="211588836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580">
                                          <p:stCondLst>
                                            <p:cond delay="0"/>
                                          </p:stCondLst>
                                        </p:cTn>
                                        <p:tgtEl>
                                          <p:spTgt spid="4"/>
                                        </p:tgtEl>
                                      </p:cBhvr>
                                    </p:animEffect>
                                    <p:anim calcmode="lin" valueType="num">
                                      <p:cBhvr>
                                        <p:cTn id="2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tgtEl>
                                      </p:cBhvr>
                                      <p:to x="100000" y="60000"/>
                                    </p:animScale>
                                    <p:animScale>
                                      <p:cBhvr>
                                        <p:cTn id="32" dur="166" decel="50000">
                                          <p:stCondLst>
                                            <p:cond delay="676"/>
                                          </p:stCondLst>
                                        </p:cTn>
                                        <p:tgtEl>
                                          <p:spTgt spid="4"/>
                                        </p:tgtEl>
                                      </p:cBhvr>
                                      <p:to x="100000" y="100000"/>
                                    </p:animScale>
                                    <p:animScale>
                                      <p:cBhvr>
                                        <p:cTn id="33" dur="26">
                                          <p:stCondLst>
                                            <p:cond delay="1312"/>
                                          </p:stCondLst>
                                        </p:cTn>
                                        <p:tgtEl>
                                          <p:spTgt spid="4"/>
                                        </p:tgtEl>
                                      </p:cBhvr>
                                      <p:to x="100000" y="80000"/>
                                    </p:animScale>
                                    <p:animScale>
                                      <p:cBhvr>
                                        <p:cTn id="34" dur="166" decel="50000">
                                          <p:stCondLst>
                                            <p:cond delay="1338"/>
                                          </p:stCondLst>
                                        </p:cTn>
                                        <p:tgtEl>
                                          <p:spTgt spid="4"/>
                                        </p:tgtEl>
                                      </p:cBhvr>
                                      <p:to x="100000" y="100000"/>
                                    </p:animScale>
                                    <p:animScale>
                                      <p:cBhvr>
                                        <p:cTn id="35" dur="26">
                                          <p:stCondLst>
                                            <p:cond delay="1642"/>
                                          </p:stCondLst>
                                        </p:cTn>
                                        <p:tgtEl>
                                          <p:spTgt spid="4"/>
                                        </p:tgtEl>
                                      </p:cBhvr>
                                      <p:to x="100000" y="90000"/>
                                    </p:animScale>
                                    <p:animScale>
                                      <p:cBhvr>
                                        <p:cTn id="36" dur="166" decel="50000">
                                          <p:stCondLst>
                                            <p:cond delay="1668"/>
                                          </p:stCondLst>
                                        </p:cTn>
                                        <p:tgtEl>
                                          <p:spTgt spid="4"/>
                                        </p:tgtEl>
                                      </p:cBhvr>
                                      <p:to x="100000" y="100000"/>
                                    </p:animScale>
                                    <p:animScale>
                                      <p:cBhvr>
                                        <p:cTn id="37" dur="26">
                                          <p:stCondLst>
                                            <p:cond delay="1808"/>
                                          </p:stCondLst>
                                        </p:cTn>
                                        <p:tgtEl>
                                          <p:spTgt spid="4"/>
                                        </p:tgtEl>
                                      </p:cBhvr>
                                      <p:to x="100000" y="95000"/>
                                    </p:animScale>
                                    <p:animScale>
                                      <p:cBhvr>
                                        <p:cTn id="38" dur="166" decel="50000">
                                          <p:stCondLst>
                                            <p:cond delay="1834"/>
                                          </p:stCondLst>
                                        </p:cTn>
                                        <p:tgtEl>
                                          <p:spTgt spid="4"/>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wipe(down)">
                                      <p:cBhvr>
                                        <p:cTn id="43" dur="580">
                                          <p:stCondLst>
                                            <p:cond delay="0"/>
                                          </p:stCondLst>
                                        </p:cTn>
                                        <p:tgtEl>
                                          <p:spTgt spid="3">
                                            <p:txEl>
                                              <p:pRg st="5" end="5"/>
                                            </p:txEl>
                                          </p:spTgt>
                                        </p:tgtEl>
                                      </p:cBhvr>
                                    </p:animEffect>
                                    <p:anim calcmode="lin" valueType="num">
                                      <p:cBhvr>
                                        <p:cTn id="44"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5" end="5"/>
                                            </p:txEl>
                                          </p:spTgt>
                                        </p:tgtEl>
                                      </p:cBhvr>
                                      <p:to x="100000" y="60000"/>
                                    </p:animScale>
                                    <p:animScale>
                                      <p:cBhvr>
                                        <p:cTn id="50" dur="166" decel="50000">
                                          <p:stCondLst>
                                            <p:cond delay="676"/>
                                          </p:stCondLst>
                                        </p:cTn>
                                        <p:tgtEl>
                                          <p:spTgt spid="3">
                                            <p:txEl>
                                              <p:pRg st="5" end="5"/>
                                            </p:txEl>
                                          </p:spTgt>
                                        </p:tgtEl>
                                      </p:cBhvr>
                                      <p:to x="100000" y="100000"/>
                                    </p:animScale>
                                    <p:animScale>
                                      <p:cBhvr>
                                        <p:cTn id="51" dur="26">
                                          <p:stCondLst>
                                            <p:cond delay="1312"/>
                                          </p:stCondLst>
                                        </p:cTn>
                                        <p:tgtEl>
                                          <p:spTgt spid="3">
                                            <p:txEl>
                                              <p:pRg st="5" end="5"/>
                                            </p:txEl>
                                          </p:spTgt>
                                        </p:tgtEl>
                                      </p:cBhvr>
                                      <p:to x="100000" y="80000"/>
                                    </p:animScale>
                                    <p:animScale>
                                      <p:cBhvr>
                                        <p:cTn id="52" dur="166" decel="50000">
                                          <p:stCondLst>
                                            <p:cond delay="1338"/>
                                          </p:stCondLst>
                                        </p:cTn>
                                        <p:tgtEl>
                                          <p:spTgt spid="3">
                                            <p:txEl>
                                              <p:pRg st="5" end="5"/>
                                            </p:txEl>
                                          </p:spTgt>
                                        </p:tgtEl>
                                      </p:cBhvr>
                                      <p:to x="100000" y="100000"/>
                                    </p:animScale>
                                    <p:animScale>
                                      <p:cBhvr>
                                        <p:cTn id="53" dur="26">
                                          <p:stCondLst>
                                            <p:cond delay="1642"/>
                                          </p:stCondLst>
                                        </p:cTn>
                                        <p:tgtEl>
                                          <p:spTgt spid="3">
                                            <p:txEl>
                                              <p:pRg st="5" end="5"/>
                                            </p:txEl>
                                          </p:spTgt>
                                        </p:tgtEl>
                                      </p:cBhvr>
                                      <p:to x="100000" y="90000"/>
                                    </p:animScale>
                                    <p:animScale>
                                      <p:cBhvr>
                                        <p:cTn id="54" dur="166" decel="50000">
                                          <p:stCondLst>
                                            <p:cond delay="1668"/>
                                          </p:stCondLst>
                                        </p:cTn>
                                        <p:tgtEl>
                                          <p:spTgt spid="3">
                                            <p:txEl>
                                              <p:pRg st="5" end="5"/>
                                            </p:txEl>
                                          </p:spTgt>
                                        </p:tgtEl>
                                      </p:cBhvr>
                                      <p:to x="100000" y="100000"/>
                                    </p:animScale>
                                    <p:animScale>
                                      <p:cBhvr>
                                        <p:cTn id="55" dur="26">
                                          <p:stCondLst>
                                            <p:cond delay="1808"/>
                                          </p:stCondLst>
                                        </p:cTn>
                                        <p:tgtEl>
                                          <p:spTgt spid="3">
                                            <p:txEl>
                                              <p:pRg st="5" end="5"/>
                                            </p:txEl>
                                          </p:spTgt>
                                        </p:tgtEl>
                                      </p:cBhvr>
                                      <p:to x="100000" y="95000"/>
                                    </p:animScale>
                                    <p:animScale>
                                      <p:cBhvr>
                                        <p:cTn id="56" dur="166" decel="50000">
                                          <p:stCondLst>
                                            <p:cond delay="1834"/>
                                          </p:stCondLst>
                                        </p:cTn>
                                        <p:tgtEl>
                                          <p:spTgt spid="3">
                                            <p:txEl>
                                              <p:pRg st="5" end="5"/>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Effect transition="in" filter="wipe(down)">
                                      <p:cBhvr>
                                        <p:cTn id="61" dur="580">
                                          <p:stCondLst>
                                            <p:cond delay="0"/>
                                          </p:stCondLst>
                                        </p:cTn>
                                        <p:tgtEl>
                                          <p:spTgt spid="3">
                                            <p:txEl>
                                              <p:pRg st="6" end="6"/>
                                            </p:txEl>
                                          </p:spTgt>
                                        </p:tgtEl>
                                      </p:cBhvr>
                                    </p:animEffect>
                                    <p:anim calcmode="lin" valueType="num">
                                      <p:cBhvr>
                                        <p:cTn id="62"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6" end="6"/>
                                            </p:txEl>
                                          </p:spTgt>
                                        </p:tgtEl>
                                      </p:cBhvr>
                                      <p:to x="100000" y="60000"/>
                                    </p:animScale>
                                    <p:animScale>
                                      <p:cBhvr>
                                        <p:cTn id="68" dur="166" decel="50000">
                                          <p:stCondLst>
                                            <p:cond delay="676"/>
                                          </p:stCondLst>
                                        </p:cTn>
                                        <p:tgtEl>
                                          <p:spTgt spid="3">
                                            <p:txEl>
                                              <p:pRg st="6" end="6"/>
                                            </p:txEl>
                                          </p:spTgt>
                                        </p:tgtEl>
                                      </p:cBhvr>
                                      <p:to x="100000" y="100000"/>
                                    </p:animScale>
                                    <p:animScale>
                                      <p:cBhvr>
                                        <p:cTn id="69" dur="26">
                                          <p:stCondLst>
                                            <p:cond delay="1312"/>
                                          </p:stCondLst>
                                        </p:cTn>
                                        <p:tgtEl>
                                          <p:spTgt spid="3">
                                            <p:txEl>
                                              <p:pRg st="6" end="6"/>
                                            </p:txEl>
                                          </p:spTgt>
                                        </p:tgtEl>
                                      </p:cBhvr>
                                      <p:to x="100000" y="80000"/>
                                    </p:animScale>
                                    <p:animScale>
                                      <p:cBhvr>
                                        <p:cTn id="70" dur="166" decel="50000">
                                          <p:stCondLst>
                                            <p:cond delay="1338"/>
                                          </p:stCondLst>
                                        </p:cTn>
                                        <p:tgtEl>
                                          <p:spTgt spid="3">
                                            <p:txEl>
                                              <p:pRg st="6" end="6"/>
                                            </p:txEl>
                                          </p:spTgt>
                                        </p:tgtEl>
                                      </p:cBhvr>
                                      <p:to x="100000" y="100000"/>
                                    </p:animScale>
                                    <p:animScale>
                                      <p:cBhvr>
                                        <p:cTn id="71" dur="26">
                                          <p:stCondLst>
                                            <p:cond delay="1642"/>
                                          </p:stCondLst>
                                        </p:cTn>
                                        <p:tgtEl>
                                          <p:spTgt spid="3">
                                            <p:txEl>
                                              <p:pRg st="6" end="6"/>
                                            </p:txEl>
                                          </p:spTgt>
                                        </p:tgtEl>
                                      </p:cBhvr>
                                      <p:to x="100000" y="90000"/>
                                    </p:animScale>
                                    <p:animScale>
                                      <p:cBhvr>
                                        <p:cTn id="72" dur="166" decel="50000">
                                          <p:stCondLst>
                                            <p:cond delay="1668"/>
                                          </p:stCondLst>
                                        </p:cTn>
                                        <p:tgtEl>
                                          <p:spTgt spid="3">
                                            <p:txEl>
                                              <p:pRg st="6" end="6"/>
                                            </p:txEl>
                                          </p:spTgt>
                                        </p:tgtEl>
                                      </p:cBhvr>
                                      <p:to x="100000" y="100000"/>
                                    </p:animScale>
                                    <p:animScale>
                                      <p:cBhvr>
                                        <p:cTn id="73" dur="26">
                                          <p:stCondLst>
                                            <p:cond delay="1808"/>
                                          </p:stCondLst>
                                        </p:cTn>
                                        <p:tgtEl>
                                          <p:spTgt spid="3">
                                            <p:txEl>
                                              <p:pRg st="6" end="6"/>
                                            </p:txEl>
                                          </p:spTgt>
                                        </p:tgtEl>
                                      </p:cBhvr>
                                      <p:to x="100000" y="95000"/>
                                    </p:animScale>
                                    <p:animScale>
                                      <p:cBhvr>
                                        <p:cTn id="74"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044363" cy="6858000"/>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p>
        </p:txBody>
      </p:sp>
      <p:sp>
        <p:nvSpPr>
          <p:cNvPr id="6" name="Flowchart: Alternate Process 5"/>
          <p:cNvSpPr/>
          <p:nvPr/>
        </p:nvSpPr>
        <p:spPr>
          <a:xfrm>
            <a:off x="128588" y="157163"/>
            <a:ext cx="11701462" cy="6486525"/>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err="1" smtClean="0"/>
              <a:t>আজকের</a:t>
            </a:r>
            <a:r>
              <a:rPr lang="en-US" sz="3600" dirty="0" smtClean="0"/>
              <a:t> </a:t>
            </a:r>
            <a:r>
              <a:rPr lang="en-US" sz="3600" dirty="0" err="1" smtClean="0"/>
              <a:t>মাল্টিমিডিয়া</a:t>
            </a:r>
            <a:r>
              <a:rPr lang="en-US" sz="3600" dirty="0" smtClean="0"/>
              <a:t> </a:t>
            </a:r>
            <a:r>
              <a:rPr lang="en-US" sz="3600" dirty="0" err="1" smtClean="0"/>
              <a:t>ক্লাসে</a:t>
            </a:r>
            <a:endParaRPr lang="bn-IN" sz="3600" dirty="0" smtClean="0"/>
          </a:p>
          <a:p>
            <a:pPr algn="ctr"/>
            <a:endParaRPr lang="bn-IN" sz="4800" dirty="0"/>
          </a:p>
          <a:p>
            <a:pPr algn="ctr"/>
            <a:endParaRPr lang="bn-IN" sz="4800" dirty="0" smtClean="0"/>
          </a:p>
          <a:p>
            <a:pPr algn="ctr"/>
            <a:endParaRPr lang="bn-IN" sz="4800" dirty="0"/>
          </a:p>
          <a:p>
            <a:pPr algn="ctr"/>
            <a:r>
              <a:rPr lang="en-US" sz="4800" dirty="0" smtClean="0"/>
              <a:t> </a:t>
            </a:r>
          </a:p>
          <a:p>
            <a:pPr algn="ctr"/>
            <a:r>
              <a:rPr lang="en-US" sz="7200" b="1" dirty="0" err="1" smtClean="0">
                <a:ln w="9525">
                  <a:solidFill>
                    <a:schemeClr val="bg1"/>
                  </a:solidFill>
                  <a:prstDash val="solid"/>
                </a:ln>
                <a:solidFill>
                  <a:schemeClr val="tx1"/>
                </a:solidFill>
                <a:effectLst>
                  <a:outerShdw blurRad="12700" dist="38100" dir="2700000" algn="tl" rotWithShape="0">
                    <a:schemeClr val="bg1">
                      <a:lumMod val="50000"/>
                    </a:schemeClr>
                  </a:outerShdw>
                </a:effectLst>
              </a:rPr>
              <a:t>স্বাগতম</a:t>
            </a:r>
            <a:endParaRPr lang="en-US" sz="72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00475" y="1885951"/>
            <a:ext cx="4500563" cy="2400299"/>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0892235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315825"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lowchart: Alternate Process 2"/>
          <p:cNvSpPr/>
          <p:nvPr/>
        </p:nvSpPr>
        <p:spPr>
          <a:xfrm>
            <a:off x="185737" y="157161"/>
            <a:ext cx="11944350" cy="6486525"/>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Down Ribbon 3"/>
          <p:cNvSpPr/>
          <p:nvPr/>
        </p:nvSpPr>
        <p:spPr>
          <a:xfrm>
            <a:off x="4014784" y="414338"/>
            <a:ext cx="4371979" cy="1028704"/>
          </a:xfrm>
          <a:prstGeom prst="ribbon">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bn-IN" sz="2800" dirty="0" smtClean="0"/>
              <a:t>পরিচিতি</a:t>
            </a:r>
            <a:endParaRPr lang="en-US" sz="2800" dirty="0"/>
          </a:p>
        </p:txBody>
      </p:sp>
      <p:sp>
        <p:nvSpPr>
          <p:cNvPr id="5" name="Flowchart: Alternate Process 4"/>
          <p:cNvSpPr/>
          <p:nvPr/>
        </p:nvSpPr>
        <p:spPr>
          <a:xfrm>
            <a:off x="371474" y="4114800"/>
            <a:ext cx="5400675" cy="2271713"/>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3600" dirty="0" smtClean="0"/>
              <a:t>সন্তোষ কুমার বর্মা </a:t>
            </a:r>
          </a:p>
          <a:p>
            <a:pPr algn="ctr"/>
            <a:r>
              <a:rPr lang="bn-IN" sz="2800" dirty="0" smtClean="0"/>
              <a:t>সহকারী শিক্ষক </a:t>
            </a:r>
          </a:p>
          <a:p>
            <a:pPr algn="ctr"/>
            <a:r>
              <a:rPr lang="bn-IN" sz="2800" dirty="0" smtClean="0"/>
              <a:t>ভান্ডারদহ জনতা উচ্চ বিদ্যালয়, </a:t>
            </a:r>
          </a:p>
          <a:p>
            <a:pPr algn="ctr"/>
            <a:r>
              <a:rPr lang="bn-IN" sz="2800" dirty="0" smtClean="0"/>
              <a:t>পাটগ্রাম, লালমনিরহাট। </a:t>
            </a:r>
          </a:p>
          <a:p>
            <a:pPr algn="ctr"/>
            <a:r>
              <a:rPr lang="bn-IN" sz="2400" dirty="0" smtClean="0"/>
              <a:t>মোবাইলঃ ০১৭৬৮৯২৬৬৫৮</a:t>
            </a:r>
            <a:endParaRPr lang="en-US" sz="2400" dirty="0"/>
          </a:p>
        </p:txBody>
      </p:sp>
      <p:sp>
        <p:nvSpPr>
          <p:cNvPr id="6" name="Flowchart: Alternate Process 5"/>
          <p:cNvSpPr/>
          <p:nvPr/>
        </p:nvSpPr>
        <p:spPr>
          <a:xfrm>
            <a:off x="7158038" y="4114800"/>
            <a:ext cx="4757737" cy="2300287"/>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3200" dirty="0" smtClean="0"/>
              <a:t>বিষয়ঃ বাংলা সাহিত্য </a:t>
            </a:r>
          </a:p>
          <a:p>
            <a:pPr algn="ctr"/>
            <a:r>
              <a:rPr lang="bn-IN" sz="2800" dirty="0" smtClean="0"/>
              <a:t>শ্রেণীঃ ৯ম/১০ম </a:t>
            </a:r>
            <a:endParaRPr lang="en-US" sz="2800" dirty="0" smtClean="0"/>
          </a:p>
          <a:p>
            <a:pPr algn="ctr"/>
            <a:r>
              <a:rPr lang="bn-IN" sz="2800" dirty="0" smtClean="0"/>
              <a:t>সময়ঃ ৪৫ মিনিট</a:t>
            </a:r>
            <a:endParaRPr lang="en-US" sz="2800"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72150" y="3514725"/>
            <a:ext cx="1243013" cy="2871787"/>
          </a:xfrm>
          <a:prstGeom prst="ellipse">
            <a:avLst/>
          </a:prstGeom>
          <a:ln>
            <a:noFill/>
          </a:ln>
          <a:effectLst>
            <a:softEdge rad="112500"/>
          </a:effectLst>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1638" y="1050131"/>
            <a:ext cx="2600325" cy="2878931"/>
          </a:xfrm>
          <a:prstGeom prst="ellipse">
            <a:avLst/>
          </a:prstGeom>
          <a:ln>
            <a:noFill/>
          </a:ln>
          <a:effectLst>
            <a:softEdge rad="112500"/>
          </a:effectLst>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86760" y="1050130"/>
            <a:ext cx="2614615" cy="2821783"/>
          </a:xfrm>
          <a:prstGeom prst="ellipse">
            <a:avLst/>
          </a:prstGeom>
          <a:ln>
            <a:noFill/>
          </a:ln>
          <a:effectLst>
            <a:softEdge rad="112500"/>
          </a:effectLst>
        </p:spPr>
      </p:pic>
    </p:spTree>
    <p:extLst>
      <p:ext uri="{BB962C8B-B14F-4D97-AF65-F5344CB8AC3E}">
        <p14:creationId xmlns:p14="http://schemas.microsoft.com/office/powerpoint/2010/main" val="229954401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down)">
                                      <p:cBhvr>
                                        <p:cTn id="25" dur="580">
                                          <p:stCondLst>
                                            <p:cond delay="0"/>
                                          </p:stCondLst>
                                        </p:cTn>
                                        <p:tgtEl>
                                          <p:spTgt spid="9"/>
                                        </p:tgtEl>
                                      </p:cBhvr>
                                    </p:animEffect>
                                    <p:anim calcmode="lin" valueType="num">
                                      <p:cBhvr>
                                        <p:cTn id="26"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31" dur="26">
                                          <p:stCondLst>
                                            <p:cond delay="650"/>
                                          </p:stCondLst>
                                        </p:cTn>
                                        <p:tgtEl>
                                          <p:spTgt spid="9"/>
                                        </p:tgtEl>
                                      </p:cBhvr>
                                      <p:to x="100000" y="60000"/>
                                    </p:animScale>
                                    <p:animScale>
                                      <p:cBhvr>
                                        <p:cTn id="32" dur="166" decel="50000">
                                          <p:stCondLst>
                                            <p:cond delay="676"/>
                                          </p:stCondLst>
                                        </p:cTn>
                                        <p:tgtEl>
                                          <p:spTgt spid="9"/>
                                        </p:tgtEl>
                                      </p:cBhvr>
                                      <p:to x="100000" y="100000"/>
                                    </p:animScale>
                                    <p:animScale>
                                      <p:cBhvr>
                                        <p:cTn id="33" dur="26">
                                          <p:stCondLst>
                                            <p:cond delay="1312"/>
                                          </p:stCondLst>
                                        </p:cTn>
                                        <p:tgtEl>
                                          <p:spTgt spid="9"/>
                                        </p:tgtEl>
                                      </p:cBhvr>
                                      <p:to x="100000" y="80000"/>
                                    </p:animScale>
                                    <p:animScale>
                                      <p:cBhvr>
                                        <p:cTn id="34" dur="166" decel="50000">
                                          <p:stCondLst>
                                            <p:cond delay="1338"/>
                                          </p:stCondLst>
                                        </p:cTn>
                                        <p:tgtEl>
                                          <p:spTgt spid="9"/>
                                        </p:tgtEl>
                                      </p:cBhvr>
                                      <p:to x="100000" y="100000"/>
                                    </p:animScale>
                                    <p:animScale>
                                      <p:cBhvr>
                                        <p:cTn id="35" dur="26">
                                          <p:stCondLst>
                                            <p:cond delay="1642"/>
                                          </p:stCondLst>
                                        </p:cTn>
                                        <p:tgtEl>
                                          <p:spTgt spid="9"/>
                                        </p:tgtEl>
                                      </p:cBhvr>
                                      <p:to x="100000" y="90000"/>
                                    </p:animScale>
                                    <p:animScale>
                                      <p:cBhvr>
                                        <p:cTn id="36" dur="166" decel="50000">
                                          <p:stCondLst>
                                            <p:cond delay="1668"/>
                                          </p:stCondLst>
                                        </p:cTn>
                                        <p:tgtEl>
                                          <p:spTgt spid="9"/>
                                        </p:tgtEl>
                                      </p:cBhvr>
                                      <p:to x="100000" y="100000"/>
                                    </p:animScale>
                                    <p:animScale>
                                      <p:cBhvr>
                                        <p:cTn id="37" dur="26">
                                          <p:stCondLst>
                                            <p:cond delay="1808"/>
                                          </p:stCondLst>
                                        </p:cTn>
                                        <p:tgtEl>
                                          <p:spTgt spid="9"/>
                                        </p:tgtEl>
                                      </p:cBhvr>
                                      <p:to x="100000" y="95000"/>
                                    </p:animScale>
                                    <p:animScale>
                                      <p:cBhvr>
                                        <p:cTn id="38" dur="166" decel="50000">
                                          <p:stCondLst>
                                            <p:cond delay="1834"/>
                                          </p:stCondLst>
                                        </p:cTn>
                                        <p:tgtEl>
                                          <p:spTgt spid="9"/>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wipe(down)">
                                      <p:cBhvr>
                                        <p:cTn id="43" dur="580">
                                          <p:stCondLst>
                                            <p:cond delay="0"/>
                                          </p:stCondLst>
                                        </p:cTn>
                                        <p:tgtEl>
                                          <p:spTgt spid="5"/>
                                        </p:tgtEl>
                                      </p:cBhvr>
                                    </p:animEffect>
                                    <p:anim calcmode="lin" valueType="num">
                                      <p:cBhvr>
                                        <p:cTn id="4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49" dur="26">
                                          <p:stCondLst>
                                            <p:cond delay="650"/>
                                          </p:stCondLst>
                                        </p:cTn>
                                        <p:tgtEl>
                                          <p:spTgt spid="5"/>
                                        </p:tgtEl>
                                      </p:cBhvr>
                                      <p:to x="100000" y="60000"/>
                                    </p:animScale>
                                    <p:animScale>
                                      <p:cBhvr>
                                        <p:cTn id="50" dur="166" decel="50000">
                                          <p:stCondLst>
                                            <p:cond delay="676"/>
                                          </p:stCondLst>
                                        </p:cTn>
                                        <p:tgtEl>
                                          <p:spTgt spid="5"/>
                                        </p:tgtEl>
                                      </p:cBhvr>
                                      <p:to x="100000" y="100000"/>
                                    </p:animScale>
                                    <p:animScale>
                                      <p:cBhvr>
                                        <p:cTn id="51" dur="26">
                                          <p:stCondLst>
                                            <p:cond delay="1312"/>
                                          </p:stCondLst>
                                        </p:cTn>
                                        <p:tgtEl>
                                          <p:spTgt spid="5"/>
                                        </p:tgtEl>
                                      </p:cBhvr>
                                      <p:to x="100000" y="80000"/>
                                    </p:animScale>
                                    <p:animScale>
                                      <p:cBhvr>
                                        <p:cTn id="52" dur="166" decel="50000">
                                          <p:stCondLst>
                                            <p:cond delay="1338"/>
                                          </p:stCondLst>
                                        </p:cTn>
                                        <p:tgtEl>
                                          <p:spTgt spid="5"/>
                                        </p:tgtEl>
                                      </p:cBhvr>
                                      <p:to x="100000" y="100000"/>
                                    </p:animScale>
                                    <p:animScale>
                                      <p:cBhvr>
                                        <p:cTn id="53" dur="26">
                                          <p:stCondLst>
                                            <p:cond delay="1642"/>
                                          </p:stCondLst>
                                        </p:cTn>
                                        <p:tgtEl>
                                          <p:spTgt spid="5"/>
                                        </p:tgtEl>
                                      </p:cBhvr>
                                      <p:to x="100000" y="90000"/>
                                    </p:animScale>
                                    <p:animScale>
                                      <p:cBhvr>
                                        <p:cTn id="54" dur="166" decel="50000">
                                          <p:stCondLst>
                                            <p:cond delay="1668"/>
                                          </p:stCondLst>
                                        </p:cTn>
                                        <p:tgtEl>
                                          <p:spTgt spid="5"/>
                                        </p:tgtEl>
                                      </p:cBhvr>
                                      <p:to x="100000" y="100000"/>
                                    </p:animScale>
                                    <p:animScale>
                                      <p:cBhvr>
                                        <p:cTn id="55" dur="26">
                                          <p:stCondLst>
                                            <p:cond delay="1808"/>
                                          </p:stCondLst>
                                        </p:cTn>
                                        <p:tgtEl>
                                          <p:spTgt spid="5"/>
                                        </p:tgtEl>
                                      </p:cBhvr>
                                      <p:to x="100000" y="95000"/>
                                    </p:animScale>
                                    <p:animScale>
                                      <p:cBhvr>
                                        <p:cTn id="56" dur="166" decel="50000">
                                          <p:stCondLst>
                                            <p:cond delay="1834"/>
                                          </p:stCondLst>
                                        </p:cTn>
                                        <p:tgtEl>
                                          <p:spTgt spid="5"/>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10"/>
                                        </p:tgtEl>
                                        <p:attrNameLst>
                                          <p:attrName>style.visibility</p:attrName>
                                        </p:attrNameLst>
                                      </p:cBhvr>
                                      <p:to>
                                        <p:strVal val="visible"/>
                                      </p:to>
                                    </p:set>
                                    <p:animEffect transition="in" filter="wipe(down)">
                                      <p:cBhvr>
                                        <p:cTn id="61" dur="580">
                                          <p:stCondLst>
                                            <p:cond delay="0"/>
                                          </p:stCondLst>
                                        </p:cTn>
                                        <p:tgtEl>
                                          <p:spTgt spid="10"/>
                                        </p:tgtEl>
                                      </p:cBhvr>
                                    </p:animEffect>
                                    <p:anim calcmode="lin" valueType="num">
                                      <p:cBhvr>
                                        <p:cTn id="62"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67" dur="26">
                                          <p:stCondLst>
                                            <p:cond delay="650"/>
                                          </p:stCondLst>
                                        </p:cTn>
                                        <p:tgtEl>
                                          <p:spTgt spid="10"/>
                                        </p:tgtEl>
                                      </p:cBhvr>
                                      <p:to x="100000" y="60000"/>
                                    </p:animScale>
                                    <p:animScale>
                                      <p:cBhvr>
                                        <p:cTn id="68" dur="166" decel="50000">
                                          <p:stCondLst>
                                            <p:cond delay="676"/>
                                          </p:stCondLst>
                                        </p:cTn>
                                        <p:tgtEl>
                                          <p:spTgt spid="10"/>
                                        </p:tgtEl>
                                      </p:cBhvr>
                                      <p:to x="100000" y="100000"/>
                                    </p:animScale>
                                    <p:animScale>
                                      <p:cBhvr>
                                        <p:cTn id="69" dur="26">
                                          <p:stCondLst>
                                            <p:cond delay="1312"/>
                                          </p:stCondLst>
                                        </p:cTn>
                                        <p:tgtEl>
                                          <p:spTgt spid="10"/>
                                        </p:tgtEl>
                                      </p:cBhvr>
                                      <p:to x="100000" y="80000"/>
                                    </p:animScale>
                                    <p:animScale>
                                      <p:cBhvr>
                                        <p:cTn id="70" dur="166" decel="50000">
                                          <p:stCondLst>
                                            <p:cond delay="1338"/>
                                          </p:stCondLst>
                                        </p:cTn>
                                        <p:tgtEl>
                                          <p:spTgt spid="10"/>
                                        </p:tgtEl>
                                      </p:cBhvr>
                                      <p:to x="100000" y="100000"/>
                                    </p:animScale>
                                    <p:animScale>
                                      <p:cBhvr>
                                        <p:cTn id="71" dur="26">
                                          <p:stCondLst>
                                            <p:cond delay="1642"/>
                                          </p:stCondLst>
                                        </p:cTn>
                                        <p:tgtEl>
                                          <p:spTgt spid="10"/>
                                        </p:tgtEl>
                                      </p:cBhvr>
                                      <p:to x="100000" y="90000"/>
                                    </p:animScale>
                                    <p:animScale>
                                      <p:cBhvr>
                                        <p:cTn id="72" dur="166" decel="50000">
                                          <p:stCondLst>
                                            <p:cond delay="1668"/>
                                          </p:stCondLst>
                                        </p:cTn>
                                        <p:tgtEl>
                                          <p:spTgt spid="10"/>
                                        </p:tgtEl>
                                      </p:cBhvr>
                                      <p:to x="100000" y="100000"/>
                                    </p:animScale>
                                    <p:animScale>
                                      <p:cBhvr>
                                        <p:cTn id="73" dur="26">
                                          <p:stCondLst>
                                            <p:cond delay="1808"/>
                                          </p:stCondLst>
                                        </p:cTn>
                                        <p:tgtEl>
                                          <p:spTgt spid="10"/>
                                        </p:tgtEl>
                                      </p:cBhvr>
                                      <p:to x="100000" y="95000"/>
                                    </p:animScale>
                                    <p:animScale>
                                      <p:cBhvr>
                                        <p:cTn id="74" dur="166" decel="50000">
                                          <p:stCondLst>
                                            <p:cond delay="1834"/>
                                          </p:stCondLst>
                                        </p:cTn>
                                        <p:tgtEl>
                                          <p:spTgt spid="10"/>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6"/>
                                        </p:tgtEl>
                                        <p:attrNameLst>
                                          <p:attrName>style.visibility</p:attrName>
                                        </p:attrNameLst>
                                      </p:cBhvr>
                                      <p:to>
                                        <p:strVal val="visible"/>
                                      </p:to>
                                    </p:set>
                                    <p:animEffect transition="in" filter="wipe(down)">
                                      <p:cBhvr>
                                        <p:cTn id="79" dur="580">
                                          <p:stCondLst>
                                            <p:cond delay="0"/>
                                          </p:stCondLst>
                                        </p:cTn>
                                        <p:tgtEl>
                                          <p:spTgt spid="6"/>
                                        </p:tgtEl>
                                      </p:cBhvr>
                                    </p:animEffect>
                                    <p:anim calcmode="lin" valueType="num">
                                      <p:cBhvr>
                                        <p:cTn id="80"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85" dur="26">
                                          <p:stCondLst>
                                            <p:cond delay="650"/>
                                          </p:stCondLst>
                                        </p:cTn>
                                        <p:tgtEl>
                                          <p:spTgt spid="6"/>
                                        </p:tgtEl>
                                      </p:cBhvr>
                                      <p:to x="100000" y="60000"/>
                                    </p:animScale>
                                    <p:animScale>
                                      <p:cBhvr>
                                        <p:cTn id="86" dur="166" decel="50000">
                                          <p:stCondLst>
                                            <p:cond delay="676"/>
                                          </p:stCondLst>
                                        </p:cTn>
                                        <p:tgtEl>
                                          <p:spTgt spid="6"/>
                                        </p:tgtEl>
                                      </p:cBhvr>
                                      <p:to x="100000" y="100000"/>
                                    </p:animScale>
                                    <p:animScale>
                                      <p:cBhvr>
                                        <p:cTn id="87" dur="26">
                                          <p:stCondLst>
                                            <p:cond delay="1312"/>
                                          </p:stCondLst>
                                        </p:cTn>
                                        <p:tgtEl>
                                          <p:spTgt spid="6"/>
                                        </p:tgtEl>
                                      </p:cBhvr>
                                      <p:to x="100000" y="80000"/>
                                    </p:animScale>
                                    <p:animScale>
                                      <p:cBhvr>
                                        <p:cTn id="88" dur="166" decel="50000">
                                          <p:stCondLst>
                                            <p:cond delay="1338"/>
                                          </p:stCondLst>
                                        </p:cTn>
                                        <p:tgtEl>
                                          <p:spTgt spid="6"/>
                                        </p:tgtEl>
                                      </p:cBhvr>
                                      <p:to x="100000" y="100000"/>
                                    </p:animScale>
                                    <p:animScale>
                                      <p:cBhvr>
                                        <p:cTn id="89" dur="26">
                                          <p:stCondLst>
                                            <p:cond delay="1642"/>
                                          </p:stCondLst>
                                        </p:cTn>
                                        <p:tgtEl>
                                          <p:spTgt spid="6"/>
                                        </p:tgtEl>
                                      </p:cBhvr>
                                      <p:to x="100000" y="90000"/>
                                    </p:animScale>
                                    <p:animScale>
                                      <p:cBhvr>
                                        <p:cTn id="90" dur="166" decel="50000">
                                          <p:stCondLst>
                                            <p:cond delay="1668"/>
                                          </p:stCondLst>
                                        </p:cTn>
                                        <p:tgtEl>
                                          <p:spTgt spid="6"/>
                                        </p:tgtEl>
                                      </p:cBhvr>
                                      <p:to x="100000" y="100000"/>
                                    </p:animScale>
                                    <p:animScale>
                                      <p:cBhvr>
                                        <p:cTn id="91" dur="26">
                                          <p:stCondLst>
                                            <p:cond delay="1808"/>
                                          </p:stCondLst>
                                        </p:cTn>
                                        <p:tgtEl>
                                          <p:spTgt spid="6"/>
                                        </p:tgtEl>
                                      </p:cBhvr>
                                      <p:to x="100000" y="95000"/>
                                    </p:animScale>
                                    <p:animScale>
                                      <p:cBhvr>
                                        <p:cTn id="92" dur="166" decel="50000">
                                          <p:stCondLst>
                                            <p:cond delay="1834"/>
                                          </p:stCondLst>
                                        </p:cTn>
                                        <p:tgtEl>
                                          <p:spTgt spid="6"/>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nodeType="clickEffect">
                                  <p:stCondLst>
                                    <p:cond delay="0"/>
                                  </p:stCondLst>
                                  <p:childTnLst>
                                    <p:set>
                                      <p:cBhvr>
                                        <p:cTn id="96" dur="1" fill="hold">
                                          <p:stCondLst>
                                            <p:cond delay="0"/>
                                          </p:stCondLst>
                                        </p:cTn>
                                        <p:tgtEl>
                                          <p:spTgt spid="7"/>
                                        </p:tgtEl>
                                        <p:attrNameLst>
                                          <p:attrName>style.visibility</p:attrName>
                                        </p:attrNameLst>
                                      </p:cBhvr>
                                      <p:to>
                                        <p:strVal val="visible"/>
                                      </p:to>
                                    </p:set>
                                    <p:animEffect transition="in" filter="wipe(down)">
                                      <p:cBhvr>
                                        <p:cTn id="97" dur="580">
                                          <p:stCondLst>
                                            <p:cond delay="0"/>
                                          </p:stCondLst>
                                        </p:cTn>
                                        <p:tgtEl>
                                          <p:spTgt spid="7"/>
                                        </p:tgtEl>
                                      </p:cBhvr>
                                    </p:animEffect>
                                    <p:anim calcmode="lin" valueType="num">
                                      <p:cBhvr>
                                        <p:cTn id="9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03" dur="26">
                                          <p:stCondLst>
                                            <p:cond delay="650"/>
                                          </p:stCondLst>
                                        </p:cTn>
                                        <p:tgtEl>
                                          <p:spTgt spid="7"/>
                                        </p:tgtEl>
                                      </p:cBhvr>
                                      <p:to x="100000" y="60000"/>
                                    </p:animScale>
                                    <p:animScale>
                                      <p:cBhvr>
                                        <p:cTn id="104" dur="166" decel="50000">
                                          <p:stCondLst>
                                            <p:cond delay="676"/>
                                          </p:stCondLst>
                                        </p:cTn>
                                        <p:tgtEl>
                                          <p:spTgt spid="7"/>
                                        </p:tgtEl>
                                      </p:cBhvr>
                                      <p:to x="100000" y="100000"/>
                                    </p:animScale>
                                    <p:animScale>
                                      <p:cBhvr>
                                        <p:cTn id="105" dur="26">
                                          <p:stCondLst>
                                            <p:cond delay="1312"/>
                                          </p:stCondLst>
                                        </p:cTn>
                                        <p:tgtEl>
                                          <p:spTgt spid="7"/>
                                        </p:tgtEl>
                                      </p:cBhvr>
                                      <p:to x="100000" y="80000"/>
                                    </p:animScale>
                                    <p:animScale>
                                      <p:cBhvr>
                                        <p:cTn id="106" dur="166" decel="50000">
                                          <p:stCondLst>
                                            <p:cond delay="1338"/>
                                          </p:stCondLst>
                                        </p:cTn>
                                        <p:tgtEl>
                                          <p:spTgt spid="7"/>
                                        </p:tgtEl>
                                      </p:cBhvr>
                                      <p:to x="100000" y="100000"/>
                                    </p:animScale>
                                    <p:animScale>
                                      <p:cBhvr>
                                        <p:cTn id="107" dur="26">
                                          <p:stCondLst>
                                            <p:cond delay="1642"/>
                                          </p:stCondLst>
                                        </p:cTn>
                                        <p:tgtEl>
                                          <p:spTgt spid="7"/>
                                        </p:tgtEl>
                                      </p:cBhvr>
                                      <p:to x="100000" y="90000"/>
                                    </p:animScale>
                                    <p:animScale>
                                      <p:cBhvr>
                                        <p:cTn id="108" dur="166" decel="50000">
                                          <p:stCondLst>
                                            <p:cond delay="1668"/>
                                          </p:stCondLst>
                                        </p:cTn>
                                        <p:tgtEl>
                                          <p:spTgt spid="7"/>
                                        </p:tgtEl>
                                      </p:cBhvr>
                                      <p:to x="100000" y="100000"/>
                                    </p:animScale>
                                    <p:animScale>
                                      <p:cBhvr>
                                        <p:cTn id="109" dur="26">
                                          <p:stCondLst>
                                            <p:cond delay="1808"/>
                                          </p:stCondLst>
                                        </p:cTn>
                                        <p:tgtEl>
                                          <p:spTgt spid="7"/>
                                        </p:tgtEl>
                                      </p:cBhvr>
                                      <p:to x="100000" y="95000"/>
                                    </p:animScale>
                                    <p:animScale>
                                      <p:cBhvr>
                                        <p:cTn id="110"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301538"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lowchart: Alternate Process 2"/>
          <p:cNvSpPr/>
          <p:nvPr/>
        </p:nvSpPr>
        <p:spPr>
          <a:xfrm>
            <a:off x="247650" y="157162"/>
            <a:ext cx="11944350" cy="6543675"/>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9429" y="2357438"/>
            <a:ext cx="4257675" cy="2462211"/>
          </a:xfrm>
          <a:prstGeom prst="rect">
            <a:avLst/>
          </a:prstGeom>
          <a:ln w="88900" cap="sq" cmpd="thickThin">
            <a:solidFill>
              <a:srgbClr val="000000"/>
            </a:solidFill>
            <a:prstDash val="solid"/>
            <a:miter lim="800000"/>
          </a:ln>
          <a:effectLst>
            <a:innerShdw blurRad="76200">
              <a:srgbClr val="000000"/>
            </a:innerShdw>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57963" y="2328861"/>
            <a:ext cx="4443412" cy="2490788"/>
          </a:xfrm>
          <a:prstGeom prst="rect">
            <a:avLst/>
          </a:prstGeom>
          <a:ln w="88900" cap="sq" cmpd="thickThin">
            <a:solidFill>
              <a:srgbClr val="000000"/>
            </a:solidFill>
            <a:prstDash val="solid"/>
            <a:miter lim="800000"/>
          </a:ln>
          <a:effectLst>
            <a:innerShdw blurRad="76200">
              <a:srgbClr val="000000"/>
            </a:innerShdw>
          </a:effectLst>
        </p:spPr>
      </p:pic>
      <p:sp>
        <p:nvSpPr>
          <p:cNvPr id="6" name="Rounded Rectangle 5"/>
          <p:cNvSpPr/>
          <p:nvPr/>
        </p:nvSpPr>
        <p:spPr>
          <a:xfrm>
            <a:off x="2128838" y="642938"/>
            <a:ext cx="7886700" cy="97155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3200" dirty="0" err="1" smtClean="0"/>
              <a:t>নিছের</a:t>
            </a:r>
            <a:r>
              <a:rPr lang="en-US" sz="3200" dirty="0" smtClean="0"/>
              <a:t> </a:t>
            </a:r>
            <a:r>
              <a:rPr lang="en-US" sz="3200" dirty="0" err="1" smtClean="0"/>
              <a:t>ছবিতে</a:t>
            </a:r>
            <a:r>
              <a:rPr lang="en-US" sz="3200" dirty="0" smtClean="0"/>
              <a:t> </a:t>
            </a:r>
            <a:r>
              <a:rPr lang="en-US" sz="3200" dirty="0" err="1" smtClean="0"/>
              <a:t>কী</a:t>
            </a:r>
            <a:r>
              <a:rPr lang="en-US" sz="3200" dirty="0" smtClean="0"/>
              <a:t> </a:t>
            </a:r>
            <a:r>
              <a:rPr lang="en-US" sz="3200" dirty="0" err="1" smtClean="0"/>
              <a:t>দেখা</a:t>
            </a:r>
            <a:r>
              <a:rPr lang="en-US" sz="3200" dirty="0" smtClean="0"/>
              <a:t> </a:t>
            </a:r>
            <a:r>
              <a:rPr lang="en-US" sz="3200" dirty="0" err="1" smtClean="0"/>
              <a:t>যায়</a:t>
            </a:r>
            <a:r>
              <a:rPr lang="en-US" sz="3200" dirty="0" smtClean="0"/>
              <a:t> </a:t>
            </a:r>
            <a:r>
              <a:rPr lang="en-US" sz="3200" dirty="0" err="1" smtClean="0"/>
              <a:t>ভেবে</a:t>
            </a:r>
            <a:r>
              <a:rPr lang="en-US" sz="3200" dirty="0" smtClean="0"/>
              <a:t> </a:t>
            </a:r>
            <a:r>
              <a:rPr lang="en-US" sz="3200" dirty="0" err="1" smtClean="0"/>
              <a:t>বল</a:t>
            </a:r>
            <a:r>
              <a:rPr lang="en-US" sz="3200" dirty="0" smtClean="0"/>
              <a:t> ?</a:t>
            </a:r>
            <a:endParaRPr lang="en-US" sz="3200" dirty="0"/>
          </a:p>
        </p:txBody>
      </p:sp>
      <p:sp>
        <p:nvSpPr>
          <p:cNvPr id="7" name="Oval 6"/>
          <p:cNvSpPr/>
          <p:nvPr/>
        </p:nvSpPr>
        <p:spPr>
          <a:xfrm>
            <a:off x="4557713" y="5534022"/>
            <a:ext cx="3386138" cy="871537"/>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bn-IN" dirty="0" smtClean="0"/>
              <a:t> </a:t>
            </a:r>
            <a:r>
              <a:rPr lang="bn-IN" sz="4000" dirty="0" smtClean="0"/>
              <a:t>লাইব্রেরি</a:t>
            </a:r>
            <a:endParaRPr lang="en-US" sz="4000" dirty="0"/>
          </a:p>
        </p:txBody>
      </p:sp>
    </p:spTree>
    <p:extLst>
      <p:ext uri="{BB962C8B-B14F-4D97-AF65-F5344CB8AC3E}">
        <p14:creationId xmlns:p14="http://schemas.microsoft.com/office/powerpoint/2010/main" val="17571603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580">
                                          <p:stCondLst>
                                            <p:cond delay="0"/>
                                          </p:stCondLst>
                                        </p:cTn>
                                        <p:tgtEl>
                                          <p:spTgt spid="4"/>
                                        </p:tgtEl>
                                      </p:cBhvr>
                                    </p:animEffect>
                                    <p:anim calcmode="lin" valueType="num">
                                      <p:cBhvr>
                                        <p:cTn id="2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tgtEl>
                                      </p:cBhvr>
                                      <p:to x="100000" y="60000"/>
                                    </p:animScale>
                                    <p:animScale>
                                      <p:cBhvr>
                                        <p:cTn id="32" dur="166" decel="50000">
                                          <p:stCondLst>
                                            <p:cond delay="676"/>
                                          </p:stCondLst>
                                        </p:cTn>
                                        <p:tgtEl>
                                          <p:spTgt spid="4"/>
                                        </p:tgtEl>
                                      </p:cBhvr>
                                      <p:to x="100000" y="100000"/>
                                    </p:animScale>
                                    <p:animScale>
                                      <p:cBhvr>
                                        <p:cTn id="33" dur="26">
                                          <p:stCondLst>
                                            <p:cond delay="1312"/>
                                          </p:stCondLst>
                                        </p:cTn>
                                        <p:tgtEl>
                                          <p:spTgt spid="4"/>
                                        </p:tgtEl>
                                      </p:cBhvr>
                                      <p:to x="100000" y="80000"/>
                                    </p:animScale>
                                    <p:animScale>
                                      <p:cBhvr>
                                        <p:cTn id="34" dur="166" decel="50000">
                                          <p:stCondLst>
                                            <p:cond delay="1338"/>
                                          </p:stCondLst>
                                        </p:cTn>
                                        <p:tgtEl>
                                          <p:spTgt spid="4"/>
                                        </p:tgtEl>
                                      </p:cBhvr>
                                      <p:to x="100000" y="100000"/>
                                    </p:animScale>
                                    <p:animScale>
                                      <p:cBhvr>
                                        <p:cTn id="35" dur="26">
                                          <p:stCondLst>
                                            <p:cond delay="1642"/>
                                          </p:stCondLst>
                                        </p:cTn>
                                        <p:tgtEl>
                                          <p:spTgt spid="4"/>
                                        </p:tgtEl>
                                      </p:cBhvr>
                                      <p:to x="100000" y="90000"/>
                                    </p:animScale>
                                    <p:animScale>
                                      <p:cBhvr>
                                        <p:cTn id="36" dur="166" decel="50000">
                                          <p:stCondLst>
                                            <p:cond delay="1668"/>
                                          </p:stCondLst>
                                        </p:cTn>
                                        <p:tgtEl>
                                          <p:spTgt spid="4"/>
                                        </p:tgtEl>
                                      </p:cBhvr>
                                      <p:to x="100000" y="100000"/>
                                    </p:animScale>
                                    <p:animScale>
                                      <p:cBhvr>
                                        <p:cTn id="37" dur="26">
                                          <p:stCondLst>
                                            <p:cond delay="1808"/>
                                          </p:stCondLst>
                                        </p:cTn>
                                        <p:tgtEl>
                                          <p:spTgt spid="4"/>
                                        </p:tgtEl>
                                      </p:cBhvr>
                                      <p:to x="100000" y="95000"/>
                                    </p:animScale>
                                    <p:animScale>
                                      <p:cBhvr>
                                        <p:cTn id="38" dur="166" decel="50000">
                                          <p:stCondLst>
                                            <p:cond delay="1834"/>
                                          </p:stCondLst>
                                        </p:cTn>
                                        <p:tgtEl>
                                          <p:spTgt spid="4"/>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wipe(down)">
                                      <p:cBhvr>
                                        <p:cTn id="43" dur="580">
                                          <p:stCondLst>
                                            <p:cond delay="0"/>
                                          </p:stCondLst>
                                        </p:cTn>
                                        <p:tgtEl>
                                          <p:spTgt spid="5"/>
                                        </p:tgtEl>
                                      </p:cBhvr>
                                    </p:animEffect>
                                    <p:anim calcmode="lin" valueType="num">
                                      <p:cBhvr>
                                        <p:cTn id="4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49" dur="26">
                                          <p:stCondLst>
                                            <p:cond delay="650"/>
                                          </p:stCondLst>
                                        </p:cTn>
                                        <p:tgtEl>
                                          <p:spTgt spid="5"/>
                                        </p:tgtEl>
                                      </p:cBhvr>
                                      <p:to x="100000" y="60000"/>
                                    </p:animScale>
                                    <p:animScale>
                                      <p:cBhvr>
                                        <p:cTn id="50" dur="166" decel="50000">
                                          <p:stCondLst>
                                            <p:cond delay="676"/>
                                          </p:stCondLst>
                                        </p:cTn>
                                        <p:tgtEl>
                                          <p:spTgt spid="5"/>
                                        </p:tgtEl>
                                      </p:cBhvr>
                                      <p:to x="100000" y="100000"/>
                                    </p:animScale>
                                    <p:animScale>
                                      <p:cBhvr>
                                        <p:cTn id="51" dur="26">
                                          <p:stCondLst>
                                            <p:cond delay="1312"/>
                                          </p:stCondLst>
                                        </p:cTn>
                                        <p:tgtEl>
                                          <p:spTgt spid="5"/>
                                        </p:tgtEl>
                                      </p:cBhvr>
                                      <p:to x="100000" y="80000"/>
                                    </p:animScale>
                                    <p:animScale>
                                      <p:cBhvr>
                                        <p:cTn id="52" dur="166" decel="50000">
                                          <p:stCondLst>
                                            <p:cond delay="1338"/>
                                          </p:stCondLst>
                                        </p:cTn>
                                        <p:tgtEl>
                                          <p:spTgt spid="5"/>
                                        </p:tgtEl>
                                      </p:cBhvr>
                                      <p:to x="100000" y="100000"/>
                                    </p:animScale>
                                    <p:animScale>
                                      <p:cBhvr>
                                        <p:cTn id="53" dur="26">
                                          <p:stCondLst>
                                            <p:cond delay="1642"/>
                                          </p:stCondLst>
                                        </p:cTn>
                                        <p:tgtEl>
                                          <p:spTgt spid="5"/>
                                        </p:tgtEl>
                                      </p:cBhvr>
                                      <p:to x="100000" y="90000"/>
                                    </p:animScale>
                                    <p:animScale>
                                      <p:cBhvr>
                                        <p:cTn id="54" dur="166" decel="50000">
                                          <p:stCondLst>
                                            <p:cond delay="1668"/>
                                          </p:stCondLst>
                                        </p:cTn>
                                        <p:tgtEl>
                                          <p:spTgt spid="5"/>
                                        </p:tgtEl>
                                      </p:cBhvr>
                                      <p:to x="100000" y="100000"/>
                                    </p:animScale>
                                    <p:animScale>
                                      <p:cBhvr>
                                        <p:cTn id="55" dur="26">
                                          <p:stCondLst>
                                            <p:cond delay="1808"/>
                                          </p:stCondLst>
                                        </p:cTn>
                                        <p:tgtEl>
                                          <p:spTgt spid="5"/>
                                        </p:tgtEl>
                                      </p:cBhvr>
                                      <p:to x="100000" y="95000"/>
                                    </p:animScale>
                                    <p:animScale>
                                      <p:cBhvr>
                                        <p:cTn id="56" dur="166" decel="50000">
                                          <p:stCondLst>
                                            <p:cond delay="1834"/>
                                          </p:stCondLst>
                                        </p:cTn>
                                        <p:tgtEl>
                                          <p:spTgt spid="5"/>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7"/>
                                        </p:tgtEl>
                                        <p:attrNameLst>
                                          <p:attrName>style.visibility</p:attrName>
                                        </p:attrNameLst>
                                      </p:cBhvr>
                                      <p:to>
                                        <p:strVal val="visible"/>
                                      </p:to>
                                    </p:set>
                                    <p:animEffect transition="in" filter="wipe(down)">
                                      <p:cBhvr>
                                        <p:cTn id="61" dur="580">
                                          <p:stCondLst>
                                            <p:cond delay="0"/>
                                          </p:stCondLst>
                                        </p:cTn>
                                        <p:tgtEl>
                                          <p:spTgt spid="7"/>
                                        </p:tgtEl>
                                      </p:cBhvr>
                                    </p:animEffect>
                                    <p:anim calcmode="lin" valueType="num">
                                      <p:cBhvr>
                                        <p:cTn id="62"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67" dur="26">
                                          <p:stCondLst>
                                            <p:cond delay="650"/>
                                          </p:stCondLst>
                                        </p:cTn>
                                        <p:tgtEl>
                                          <p:spTgt spid="7"/>
                                        </p:tgtEl>
                                      </p:cBhvr>
                                      <p:to x="100000" y="60000"/>
                                    </p:animScale>
                                    <p:animScale>
                                      <p:cBhvr>
                                        <p:cTn id="68" dur="166" decel="50000">
                                          <p:stCondLst>
                                            <p:cond delay="676"/>
                                          </p:stCondLst>
                                        </p:cTn>
                                        <p:tgtEl>
                                          <p:spTgt spid="7"/>
                                        </p:tgtEl>
                                      </p:cBhvr>
                                      <p:to x="100000" y="100000"/>
                                    </p:animScale>
                                    <p:animScale>
                                      <p:cBhvr>
                                        <p:cTn id="69" dur="26">
                                          <p:stCondLst>
                                            <p:cond delay="1312"/>
                                          </p:stCondLst>
                                        </p:cTn>
                                        <p:tgtEl>
                                          <p:spTgt spid="7"/>
                                        </p:tgtEl>
                                      </p:cBhvr>
                                      <p:to x="100000" y="80000"/>
                                    </p:animScale>
                                    <p:animScale>
                                      <p:cBhvr>
                                        <p:cTn id="70" dur="166" decel="50000">
                                          <p:stCondLst>
                                            <p:cond delay="1338"/>
                                          </p:stCondLst>
                                        </p:cTn>
                                        <p:tgtEl>
                                          <p:spTgt spid="7"/>
                                        </p:tgtEl>
                                      </p:cBhvr>
                                      <p:to x="100000" y="100000"/>
                                    </p:animScale>
                                    <p:animScale>
                                      <p:cBhvr>
                                        <p:cTn id="71" dur="26">
                                          <p:stCondLst>
                                            <p:cond delay="1642"/>
                                          </p:stCondLst>
                                        </p:cTn>
                                        <p:tgtEl>
                                          <p:spTgt spid="7"/>
                                        </p:tgtEl>
                                      </p:cBhvr>
                                      <p:to x="100000" y="90000"/>
                                    </p:animScale>
                                    <p:animScale>
                                      <p:cBhvr>
                                        <p:cTn id="72" dur="166" decel="50000">
                                          <p:stCondLst>
                                            <p:cond delay="1668"/>
                                          </p:stCondLst>
                                        </p:cTn>
                                        <p:tgtEl>
                                          <p:spTgt spid="7"/>
                                        </p:tgtEl>
                                      </p:cBhvr>
                                      <p:to x="100000" y="100000"/>
                                    </p:animScale>
                                    <p:animScale>
                                      <p:cBhvr>
                                        <p:cTn id="73" dur="26">
                                          <p:stCondLst>
                                            <p:cond delay="1808"/>
                                          </p:stCondLst>
                                        </p:cTn>
                                        <p:tgtEl>
                                          <p:spTgt spid="7"/>
                                        </p:tgtEl>
                                      </p:cBhvr>
                                      <p:to x="100000" y="95000"/>
                                    </p:animScale>
                                    <p:animScale>
                                      <p:cBhvr>
                                        <p:cTn id="74"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lowchart: Alternate Process 2"/>
          <p:cNvSpPr/>
          <p:nvPr/>
        </p:nvSpPr>
        <p:spPr>
          <a:xfrm>
            <a:off x="114300" y="157163"/>
            <a:ext cx="11801475" cy="6486525"/>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3600" dirty="0" smtClean="0"/>
              <a:t>আজকের পাঠের বিষয়</a:t>
            </a:r>
          </a:p>
          <a:p>
            <a:pPr algn="ctr"/>
            <a:endParaRPr lang="bn-IN" sz="4000" dirty="0"/>
          </a:p>
          <a:p>
            <a:pPr algn="ctr"/>
            <a:endParaRPr lang="bn-IN" sz="4000" dirty="0" smtClean="0"/>
          </a:p>
          <a:p>
            <a:pPr algn="ctr"/>
            <a:endParaRPr lang="bn-IN" sz="4000" dirty="0"/>
          </a:p>
          <a:p>
            <a:pPr algn="ctr"/>
            <a:endParaRPr lang="bn-IN" sz="4000" dirty="0" smtClean="0"/>
          </a:p>
          <a:p>
            <a:pPr algn="ctr"/>
            <a:r>
              <a:rPr lang="bn-IN" sz="4000" dirty="0" smtClean="0"/>
              <a:t> </a:t>
            </a:r>
          </a:p>
          <a:p>
            <a:pPr algn="ctr"/>
            <a:r>
              <a:rPr lang="bn-IN"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লাইব্রেরি </a:t>
            </a:r>
          </a:p>
          <a:p>
            <a:pPr algn="ctr"/>
            <a:r>
              <a:rPr lang="bn-IN" sz="48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bn-IN" sz="48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t>
            </a:r>
            <a:r>
              <a:rPr lang="bn-IN" sz="2400" dirty="0" smtClean="0">
                <a:ln w="0"/>
                <a:solidFill>
                  <a:schemeClr val="tx1"/>
                </a:solidFill>
                <a:effectLst>
                  <a:outerShdw blurRad="38100" dist="19050" dir="2700000" algn="tl" rotWithShape="0">
                    <a:schemeClr val="dk1">
                      <a:alpha val="40000"/>
                    </a:schemeClr>
                  </a:outerShdw>
                </a:effectLst>
              </a:rPr>
              <a:t>রবীন্দ্রনাথ ঠাকুর</a:t>
            </a:r>
            <a:endParaRPr lang="en-US" sz="48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43325" y="1928813"/>
            <a:ext cx="4443413" cy="2085974"/>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31730441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580">
                                          <p:stCondLst>
                                            <p:cond delay="0"/>
                                          </p:stCondLst>
                                        </p:cTn>
                                        <p:tgtEl>
                                          <p:spTgt spid="4"/>
                                        </p:tgtEl>
                                      </p:cBhvr>
                                    </p:animEffect>
                                    <p:anim calcmode="lin" valueType="num">
                                      <p:cBhvr>
                                        <p:cTn id="2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tgtEl>
                                      </p:cBhvr>
                                      <p:to x="100000" y="60000"/>
                                    </p:animScale>
                                    <p:animScale>
                                      <p:cBhvr>
                                        <p:cTn id="32" dur="166" decel="50000">
                                          <p:stCondLst>
                                            <p:cond delay="676"/>
                                          </p:stCondLst>
                                        </p:cTn>
                                        <p:tgtEl>
                                          <p:spTgt spid="4"/>
                                        </p:tgtEl>
                                      </p:cBhvr>
                                      <p:to x="100000" y="100000"/>
                                    </p:animScale>
                                    <p:animScale>
                                      <p:cBhvr>
                                        <p:cTn id="33" dur="26">
                                          <p:stCondLst>
                                            <p:cond delay="1312"/>
                                          </p:stCondLst>
                                        </p:cTn>
                                        <p:tgtEl>
                                          <p:spTgt spid="4"/>
                                        </p:tgtEl>
                                      </p:cBhvr>
                                      <p:to x="100000" y="80000"/>
                                    </p:animScale>
                                    <p:animScale>
                                      <p:cBhvr>
                                        <p:cTn id="34" dur="166" decel="50000">
                                          <p:stCondLst>
                                            <p:cond delay="1338"/>
                                          </p:stCondLst>
                                        </p:cTn>
                                        <p:tgtEl>
                                          <p:spTgt spid="4"/>
                                        </p:tgtEl>
                                      </p:cBhvr>
                                      <p:to x="100000" y="100000"/>
                                    </p:animScale>
                                    <p:animScale>
                                      <p:cBhvr>
                                        <p:cTn id="35" dur="26">
                                          <p:stCondLst>
                                            <p:cond delay="1642"/>
                                          </p:stCondLst>
                                        </p:cTn>
                                        <p:tgtEl>
                                          <p:spTgt spid="4"/>
                                        </p:tgtEl>
                                      </p:cBhvr>
                                      <p:to x="100000" y="90000"/>
                                    </p:animScale>
                                    <p:animScale>
                                      <p:cBhvr>
                                        <p:cTn id="36" dur="166" decel="50000">
                                          <p:stCondLst>
                                            <p:cond delay="1668"/>
                                          </p:stCondLst>
                                        </p:cTn>
                                        <p:tgtEl>
                                          <p:spTgt spid="4"/>
                                        </p:tgtEl>
                                      </p:cBhvr>
                                      <p:to x="100000" y="100000"/>
                                    </p:animScale>
                                    <p:animScale>
                                      <p:cBhvr>
                                        <p:cTn id="37" dur="26">
                                          <p:stCondLst>
                                            <p:cond delay="1808"/>
                                          </p:stCondLst>
                                        </p:cTn>
                                        <p:tgtEl>
                                          <p:spTgt spid="4"/>
                                        </p:tgtEl>
                                      </p:cBhvr>
                                      <p:to x="100000" y="95000"/>
                                    </p:animScale>
                                    <p:animScale>
                                      <p:cBhvr>
                                        <p:cTn id="38" dur="166" decel="50000">
                                          <p:stCondLst>
                                            <p:cond delay="1834"/>
                                          </p:stCondLst>
                                        </p:cTn>
                                        <p:tgtEl>
                                          <p:spTgt spid="4"/>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wipe(down)">
                                      <p:cBhvr>
                                        <p:cTn id="43" dur="580">
                                          <p:stCondLst>
                                            <p:cond delay="0"/>
                                          </p:stCondLst>
                                        </p:cTn>
                                        <p:tgtEl>
                                          <p:spTgt spid="3">
                                            <p:txEl>
                                              <p:pRg st="6" end="6"/>
                                            </p:txEl>
                                          </p:spTgt>
                                        </p:tgtEl>
                                      </p:cBhvr>
                                    </p:animEffect>
                                    <p:anim calcmode="lin" valueType="num">
                                      <p:cBhvr>
                                        <p:cTn id="44"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6" end="6"/>
                                            </p:txEl>
                                          </p:spTgt>
                                        </p:tgtEl>
                                      </p:cBhvr>
                                      <p:to x="100000" y="60000"/>
                                    </p:animScale>
                                    <p:animScale>
                                      <p:cBhvr>
                                        <p:cTn id="50" dur="166" decel="50000">
                                          <p:stCondLst>
                                            <p:cond delay="676"/>
                                          </p:stCondLst>
                                        </p:cTn>
                                        <p:tgtEl>
                                          <p:spTgt spid="3">
                                            <p:txEl>
                                              <p:pRg st="6" end="6"/>
                                            </p:txEl>
                                          </p:spTgt>
                                        </p:tgtEl>
                                      </p:cBhvr>
                                      <p:to x="100000" y="100000"/>
                                    </p:animScale>
                                    <p:animScale>
                                      <p:cBhvr>
                                        <p:cTn id="51" dur="26">
                                          <p:stCondLst>
                                            <p:cond delay="1312"/>
                                          </p:stCondLst>
                                        </p:cTn>
                                        <p:tgtEl>
                                          <p:spTgt spid="3">
                                            <p:txEl>
                                              <p:pRg st="6" end="6"/>
                                            </p:txEl>
                                          </p:spTgt>
                                        </p:tgtEl>
                                      </p:cBhvr>
                                      <p:to x="100000" y="80000"/>
                                    </p:animScale>
                                    <p:animScale>
                                      <p:cBhvr>
                                        <p:cTn id="52" dur="166" decel="50000">
                                          <p:stCondLst>
                                            <p:cond delay="1338"/>
                                          </p:stCondLst>
                                        </p:cTn>
                                        <p:tgtEl>
                                          <p:spTgt spid="3">
                                            <p:txEl>
                                              <p:pRg st="6" end="6"/>
                                            </p:txEl>
                                          </p:spTgt>
                                        </p:tgtEl>
                                      </p:cBhvr>
                                      <p:to x="100000" y="100000"/>
                                    </p:animScale>
                                    <p:animScale>
                                      <p:cBhvr>
                                        <p:cTn id="53" dur="26">
                                          <p:stCondLst>
                                            <p:cond delay="1642"/>
                                          </p:stCondLst>
                                        </p:cTn>
                                        <p:tgtEl>
                                          <p:spTgt spid="3">
                                            <p:txEl>
                                              <p:pRg st="6" end="6"/>
                                            </p:txEl>
                                          </p:spTgt>
                                        </p:tgtEl>
                                      </p:cBhvr>
                                      <p:to x="100000" y="90000"/>
                                    </p:animScale>
                                    <p:animScale>
                                      <p:cBhvr>
                                        <p:cTn id="54" dur="166" decel="50000">
                                          <p:stCondLst>
                                            <p:cond delay="1668"/>
                                          </p:stCondLst>
                                        </p:cTn>
                                        <p:tgtEl>
                                          <p:spTgt spid="3">
                                            <p:txEl>
                                              <p:pRg st="6" end="6"/>
                                            </p:txEl>
                                          </p:spTgt>
                                        </p:tgtEl>
                                      </p:cBhvr>
                                      <p:to x="100000" y="100000"/>
                                    </p:animScale>
                                    <p:animScale>
                                      <p:cBhvr>
                                        <p:cTn id="55" dur="26">
                                          <p:stCondLst>
                                            <p:cond delay="1808"/>
                                          </p:stCondLst>
                                        </p:cTn>
                                        <p:tgtEl>
                                          <p:spTgt spid="3">
                                            <p:txEl>
                                              <p:pRg st="6" end="6"/>
                                            </p:txEl>
                                          </p:spTgt>
                                        </p:tgtEl>
                                      </p:cBhvr>
                                      <p:to x="100000" y="95000"/>
                                    </p:animScale>
                                    <p:animScale>
                                      <p:cBhvr>
                                        <p:cTn id="56" dur="166" decel="50000">
                                          <p:stCondLst>
                                            <p:cond delay="1834"/>
                                          </p:stCondLst>
                                        </p:cTn>
                                        <p:tgtEl>
                                          <p:spTgt spid="3">
                                            <p:txEl>
                                              <p:pRg st="6" end="6"/>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Effect transition="in" filter="wipe(down)">
                                      <p:cBhvr>
                                        <p:cTn id="61" dur="580">
                                          <p:stCondLst>
                                            <p:cond delay="0"/>
                                          </p:stCondLst>
                                        </p:cTn>
                                        <p:tgtEl>
                                          <p:spTgt spid="3">
                                            <p:txEl>
                                              <p:pRg st="7" end="7"/>
                                            </p:txEl>
                                          </p:spTgt>
                                        </p:tgtEl>
                                      </p:cBhvr>
                                    </p:animEffect>
                                    <p:anim calcmode="lin" valueType="num">
                                      <p:cBhvr>
                                        <p:cTn id="62"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7" end="7"/>
                                            </p:txEl>
                                          </p:spTgt>
                                        </p:tgtEl>
                                      </p:cBhvr>
                                      <p:to x="100000" y="60000"/>
                                    </p:animScale>
                                    <p:animScale>
                                      <p:cBhvr>
                                        <p:cTn id="68" dur="166" decel="50000">
                                          <p:stCondLst>
                                            <p:cond delay="676"/>
                                          </p:stCondLst>
                                        </p:cTn>
                                        <p:tgtEl>
                                          <p:spTgt spid="3">
                                            <p:txEl>
                                              <p:pRg st="7" end="7"/>
                                            </p:txEl>
                                          </p:spTgt>
                                        </p:tgtEl>
                                      </p:cBhvr>
                                      <p:to x="100000" y="100000"/>
                                    </p:animScale>
                                    <p:animScale>
                                      <p:cBhvr>
                                        <p:cTn id="69" dur="26">
                                          <p:stCondLst>
                                            <p:cond delay="1312"/>
                                          </p:stCondLst>
                                        </p:cTn>
                                        <p:tgtEl>
                                          <p:spTgt spid="3">
                                            <p:txEl>
                                              <p:pRg st="7" end="7"/>
                                            </p:txEl>
                                          </p:spTgt>
                                        </p:tgtEl>
                                      </p:cBhvr>
                                      <p:to x="100000" y="80000"/>
                                    </p:animScale>
                                    <p:animScale>
                                      <p:cBhvr>
                                        <p:cTn id="70" dur="166" decel="50000">
                                          <p:stCondLst>
                                            <p:cond delay="1338"/>
                                          </p:stCondLst>
                                        </p:cTn>
                                        <p:tgtEl>
                                          <p:spTgt spid="3">
                                            <p:txEl>
                                              <p:pRg st="7" end="7"/>
                                            </p:txEl>
                                          </p:spTgt>
                                        </p:tgtEl>
                                      </p:cBhvr>
                                      <p:to x="100000" y="100000"/>
                                    </p:animScale>
                                    <p:animScale>
                                      <p:cBhvr>
                                        <p:cTn id="71" dur="26">
                                          <p:stCondLst>
                                            <p:cond delay="1642"/>
                                          </p:stCondLst>
                                        </p:cTn>
                                        <p:tgtEl>
                                          <p:spTgt spid="3">
                                            <p:txEl>
                                              <p:pRg st="7" end="7"/>
                                            </p:txEl>
                                          </p:spTgt>
                                        </p:tgtEl>
                                      </p:cBhvr>
                                      <p:to x="100000" y="90000"/>
                                    </p:animScale>
                                    <p:animScale>
                                      <p:cBhvr>
                                        <p:cTn id="72" dur="166" decel="50000">
                                          <p:stCondLst>
                                            <p:cond delay="1668"/>
                                          </p:stCondLst>
                                        </p:cTn>
                                        <p:tgtEl>
                                          <p:spTgt spid="3">
                                            <p:txEl>
                                              <p:pRg st="7" end="7"/>
                                            </p:txEl>
                                          </p:spTgt>
                                        </p:tgtEl>
                                      </p:cBhvr>
                                      <p:to x="100000" y="100000"/>
                                    </p:animScale>
                                    <p:animScale>
                                      <p:cBhvr>
                                        <p:cTn id="73" dur="26">
                                          <p:stCondLst>
                                            <p:cond delay="1808"/>
                                          </p:stCondLst>
                                        </p:cTn>
                                        <p:tgtEl>
                                          <p:spTgt spid="3">
                                            <p:txEl>
                                              <p:pRg st="7" end="7"/>
                                            </p:txEl>
                                          </p:spTgt>
                                        </p:tgtEl>
                                      </p:cBhvr>
                                      <p:to x="100000" y="95000"/>
                                    </p:animScale>
                                    <p:animScale>
                                      <p:cBhvr>
                                        <p:cTn id="74" dur="166" decel="50000">
                                          <p:stCondLst>
                                            <p:cond delay="1834"/>
                                          </p:stCondLst>
                                        </p:cTn>
                                        <p:tgtEl>
                                          <p:spTgt spid="3">
                                            <p:txEl>
                                              <p:pRg st="7" end="7"/>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lowchart: Alternate Process 2"/>
          <p:cNvSpPr/>
          <p:nvPr/>
        </p:nvSpPr>
        <p:spPr>
          <a:xfrm>
            <a:off x="142875" y="142875"/>
            <a:ext cx="11801475" cy="6557962"/>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Down Ribbon 3"/>
          <p:cNvSpPr/>
          <p:nvPr/>
        </p:nvSpPr>
        <p:spPr>
          <a:xfrm>
            <a:off x="3200385" y="728668"/>
            <a:ext cx="4443412" cy="800100"/>
          </a:xfrm>
          <a:prstGeom prst="ribbon">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bn-IN" sz="3200" dirty="0" smtClean="0"/>
              <a:t>শিখনফল</a:t>
            </a:r>
            <a:endParaRPr lang="en-US" sz="3200" dirty="0"/>
          </a:p>
        </p:txBody>
      </p:sp>
      <p:sp>
        <p:nvSpPr>
          <p:cNvPr id="5" name="Flowchart: Alternate Process 4"/>
          <p:cNvSpPr/>
          <p:nvPr/>
        </p:nvSpPr>
        <p:spPr>
          <a:xfrm>
            <a:off x="1328756" y="2843200"/>
            <a:ext cx="9715500" cy="3100388"/>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bn-IN" sz="2800" dirty="0" smtClean="0"/>
              <a:t>১। লেখক পরিচিতি বলতে পারবে । </a:t>
            </a:r>
          </a:p>
          <a:p>
            <a:pPr algn="just"/>
            <a:r>
              <a:rPr lang="bn-IN" sz="2800" dirty="0" smtClean="0"/>
              <a:t>২। কঠিন কঠিন শব্দের অর্থ ও বাক্য লিখতে পারবে । </a:t>
            </a:r>
          </a:p>
          <a:p>
            <a:pPr algn="just"/>
            <a:r>
              <a:rPr lang="bn-IN" sz="2800" dirty="0" smtClean="0"/>
              <a:t>৩। লাইব্রেরি প্রবন্ধে সহস্র পথের চৌমাথা বলতে কী বুঝিয়েছেন </a:t>
            </a:r>
            <a:endParaRPr lang="en-US" sz="2800" dirty="0" smtClean="0"/>
          </a:p>
          <a:p>
            <a:pPr algn="just"/>
            <a:r>
              <a:rPr lang="bn-IN" sz="2800" dirty="0" smtClean="0"/>
              <a:t>ব্যাখা করতে পারবে ।  </a:t>
            </a:r>
          </a:p>
          <a:p>
            <a:pPr algn="just"/>
            <a:r>
              <a:rPr lang="bn-IN" sz="2800" dirty="0" smtClean="0"/>
              <a:t>৪। লাইব্রেরির গুরুত্ব বর্ননা করতে পারবে ।  </a:t>
            </a:r>
            <a:endParaRPr lang="en-US" sz="2800" dirty="0"/>
          </a:p>
        </p:txBody>
      </p:sp>
    </p:spTree>
    <p:extLst>
      <p:ext uri="{BB962C8B-B14F-4D97-AF65-F5344CB8AC3E}">
        <p14:creationId xmlns:p14="http://schemas.microsoft.com/office/powerpoint/2010/main" val="117440846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lowchart: Alternate Process 2"/>
          <p:cNvSpPr/>
          <p:nvPr/>
        </p:nvSpPr>
        <p:spPr>
          <a:xfrm>
            <a:off x="185737" y="71439"/>
            <a:ext cx="11801475" cy="6529387"/>
          </a:xfrm>
          <a:prstGeom prst="flowChartAlternateProcess">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Rounded Rectangle 3"/>
          <p:cNvSpPr/>
          <p:nvPr/>
        </p:nvSpPr>
        <p:spPr>
          <a:xfrm>
            <a:off x="4529138" y="314325"/>
            <a:ext cx="2600325" cy="557213"/>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bn-IN" sz="2400" dirty="0" smtClean="0"/>
              <a:t>লেখক পরিচিতি</a:t>
            </a:r>
            <a:endParaRPr lang="en-US" sz="2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762" y="260745"/>
            <a:ext cx="2886075" cy="1950243"/>
          </a:xfrm>
          <a:prstGeom prst="ellipse">
            <a:avLst/>
          </a:prstGeom>
          <a:ln>
            <a:noFill/>
          </a:ln>
          <a:effectLst>
            <a:softEdge rad="112500"/>
          </a:effectLst>
        </p:spPr>
      </p:pic>
      <p:sp>
        <p:nvSpPr>
          <p:cNvPr id="6" name="Rounded Rectangle 5"/>
          <p:cNvSpPr/>
          <p:nvPr/>
        </p:nvSpPr>
        <p:spPr>
          <a:xfrm>
            <a:off x="528638" y="2225276"/>
            <a:ext cx="2886075" cy="546499"/>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bn-IN" sz="2800" dirty="0" smtClean="0"/>
              <a:t>রবীন্দ্রনাথ ঠাকুর</a:t>
            </a:r>
            <a:endParaRPr lang="en-US" sz="2800" dirty="0"/>
          </a:p>
        </p:txBody>
      </p:sp>
      <p:sp>
        <p:nvSpPr>
          <p:cNvPr id="7" name="Rounded Rectangle 6"/>
          <p:cNvSpPr/>
          <p:nvPr/>
        </p:nvSpPr>
        <p:spPr>
          <a:xfrm>
            <a:off x="4014787" y="1250154"/>
            <a:ext cx="7615237" cy="73580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t>জন্মঃ ২৫ শে বৈশাখ ১২৬৮সাল  (৭ই মে ১৮৬১ খ্রিষ্টাব্দ)</a:t>
            </a:r>
            <a:endParaRPr lang="en-US" sz="2400" dirty="0"/>
          </a:p>
        </p:txBody>
      </p:sp>
      <p:sp>
        <p:nvSpPr>
          <p:cNvPr id="8" name="Rounded Rectangle 7"/>
          <p:cNvSpPr/>
          <p:nvPr/>
        </p:nvSpPr>
        <p:spPr>
          <a:xfrm>
            <a:off x="4029075" y="2114545"/>
            <a:ext cx="7615238" cy="81438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t>কলকাতার জোড়াসাঁকোর ঠাকুর পরিবারে, পিতা মহর্ষি দেবেন্দ্রনাথ ঠাকুর</a:t>
            </a:r>
            <a:endParaRPr lang="en-US" sz="2400" dirty="0"/>
          </a:p>
        </p:txBody>
      </p:sp>
      <p:sp>
        <p:nvSpPr>
          <p:cNvPr id="9" name="Rounded Rectangle 8"/>
          <p:cNvSpPr/>
          <p:nvPr/>
        </p:nvSpPr>
        <p:spPr>
          <a:xfrm>
            <a:off x="4057650" y="3071811"/>
            <a:ext cx="7586663" cy="62864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t>১৯১৩ সালে “গীতাঞ্জলি” কাব্যের জন্য নোবেল পুরুস্কার লাভ করেন</a:t>
            </a:r>
            <a:endParaRPr lang="en-US" sz="2400" dirty="0"/>
          </a:p>
        </p:txBody>
      </p:sp>
      <p:sp>
        <p:nvSpPr>
          <p:cNvPr id="10" name="Rounded Rectangle 9"/>
          <p:cNvSpPr/>
          <p:nvPr/>
        </p:nvSpPr>
        <p:spPr>
          <a:xfrm>
            <a:off x="4057650" y="3829047"/>
            <a:ext cx="7572374" cy="64293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2000" dirty="0" smtClean="0"/>
              <a:t>মানসী, সোনারতরী, চিত্রা,ক্ষণিকা, বলাকা,চোখেরবালি ইত্যাদি প্রবন্ধ</a:t>
            </a:r>
            <a:endParaRPr lang="en-US" sz="2000" dirty="0"/>
          </a:p>
        </p:txBody>
      </p:sp>
      <p:sp>
        <p:nvSpPr>
          <p:cNvPr id="11" name="Rounded Rectangle 10"/>
          <p:cNvSpPr/>
          <p:nvPr/>
        </p:nvSpPr>
        <p:spPr>
          <a:xfrm>
            <a:off x="4086222" y="4629145"/>
            <a:ext cx="7458073" cy="757243"/>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t>কাব্য,ছোটগল্প, উপন্যাস,নাটক,প্রবন্ধ,গান ইত্যাদি সাহিত্যের </a:t>
            </a:r>
            <a:r>
              <a:rPr lang="en-US" sz="2400" dirty="0" err="1" smtClean="0"/>
              <a:t>শাখাই</a:t>
            </a:r>
            <a:r>
              <a:rPr lang="en-US" sz="2400" dirty="0" smtClean="0"/>
              <a:t> </a:t>
            </a:r>
            <a:r>
              <a:rPr lang="bn-IN" sz="2400" dirty="0" smtClean="0"/>
              <a:t>সকল তাঁর অবদানে সমৃদ্ধ </a:t>
            </a:r>
            <a:endParaRPr lang="en-US" sz="2400" dirty="0"/>
          </a:p>
        </p:txBody>
      </p:sp>
      <p:sp>
        <p:nvSpPr>
          <p:cNvPr id="12" name="Rounded Rectangle 11"/>
          <p:cNvSpPr/>
          <p:nvPr/>
        </p:nvSpPr>
        <p:spPr>
          <a:xfrm>
            <a:off x="4071935" y="5500683"/>
            <a:ext cx="7472361" cy="74295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t>মৃত্যুঃ ২২শে শ্রাবন ১৩৪৮সাল( ৭ই আগষ্ট ১৯৪১ খ্রিষ্টাব্দ)</a:t>
            </a:r>
            <a:endParaRPr lang="en-US" sz="2400" dirty="0"/>
          </a:p>
        </p:txBody>
      </p:sp>
    </p:spTree>
    <p:extLst>
      <p:ext uri="{BB962C8B-B14F-4D97-AF65-F5344CB8AC3E}">
        <p14:creationId xmlns:p14="http://schemas.microsoft.com/office/powerpoint/2010/main" val="22513618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wipe(down)">
                                      <p:cBhvr>
                                        <p:cTn id="43" dur="580">
                                          <p:stCondLst>
                                            <p:cond delay="0"/>
                                          </p:stCondLst>
                                        </p:cTn>
                                        <p:tgtEl>
                                          <p:spTgt spid="6"/>
                                        </p:tgtEl>
                                      </p:cBhvr>
                                    </p:animEffect>
                                    <p:anim calcmode="lin" valueType="num">
                                      <p:cBhvr>
                                        <p:cTn id="4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9" dur="26">
                                          <p:stCondLst>
                                            <p:cond delay="650"/>
                                          </p:stCondLst>
                                        </p:cTn>
                                        <p:tgtEl>
                                          <p:spTgt spid="6"/>
                                        </p:tgtEl>
                                      </p:cBhvr>
                                      <p:to x="100000" y="60000"/>
                                    </p:animScale>
                                    <p:animScale>
                                      <p:cBhvr>
                                        <p:cTn id="50" dur="166" decel="50000">
                                          <p:stCondLst>
                                            <p:cond delay="676"/>
                                          </p:stCondLst>
                                        </p:cTn>
                                        <p:tgtEl>
                                          <p:spTgt spid="6"/>
                                        </p:tgtEl>
                                      </p:cBhvr>
                                      <p:to x="100000" y="100000"/>
                                    </p:animScale>
                                    <p:animScale>
                                      <p:cBhvr>
                                        <p:cTn id="51" dur="26">
                                          <p:stCondLst>
                                            <p:cond delay="1312"/>
                                          </p:stCondLst>
                                        </p:cTn>
                                        <p:tgtEl>
                                          <p:spTgt spid="6"/>
                                        </p:tgtEl>
                                      </p:cBhvr>
                                      <p:to x="100000" y="80000"/>
                                    </p:animScale>
                                    <p:animScale>
                                      <p:cBhvr>
                                        <p:cTn id="52" dur="166" decel="50000">
                                          <p:stCondLst>
                                            <p:cond delay="1338"/>
                                          </p:stCondLst>
                                        </p:cTn>
                                        <p:tgtEl>
                                          <p:spTgt spid="6"/>
                                        </p:tgtEl>
                                      </p:cBhvr>
                                      <p:to x="100000" y="100000"/>
                                    </p:animScale>
                                    <p:animScale>
                                      <p:cBhvr>
                                        <p:cTn id="53" dur="26">
                                          <p:stCondLst>
                                            <p:cond delay="1642"/>
                                          </p:stCondLst>
                                        </p:cTn>
                                        <p:tgtEl>
                                          <p:spTgt spid="6"/>
                                        </p:tgtEl>
                                      </p:cBhvr>
                                      <p:to x="100000" y="90000"/>
                                    </p:animScale>
                                    <p:animScale>
                                      <p:cBhvr>
                                        <p:cTn id="54" dur="166" decel="50000">
                                          <p:stCondLst>
                                            <p:cond delay="1668"/>
                                          </p:stCondLst>
                                        </p:cTn>
                                        <p:tgtEl>
                                          <p:spTgt spid="6"/>
                                        </p:tgtEl>
                                      </p:cBhvr>
                                      <p:to x="100000" y="100000"/>
                                    </p:animScale>
                                    <p:animScale>
                                      <p:cBhvr>
                                        <p:cTn id="55" dur="26">
                                          <p:stCondLst>
                                            <p:cond delay="1808"/>
                                          </p:stCondLst>
                                        </p:cTn>
                                        <p:tgtEl>
                                          <p:spTgt spid="6"/>
                                        </p:tgtEl>
                                      </p:cBhvr>
                                      <p:to x="100000" y="95000"/>
                                    </p:animScale>
                                    <p:animScale>
                                      <p:cBhvr>
                                        <p:cTn id="56" dur="166" decel="50000">
                                          <p:stCondLst>
                                            <p:cond delay="1834"/>
                                          </p:stCondLst>
                                        </p:cTn>
                                        <p:tgtEl>
                                          <p:spTgt spid="6"/>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7"/>
                                        </p:tgtEl>
                                        <p:attrNameLst>
                                          <p:attrName>style.visibility</p:attrName>
                                        </p:attrNameLst>
                                      </p:cBhvr>
                                      <p:to>
                                        <p:strVal val="visible"/>
                                      </p:to>
                                    </p:set>
                                    <p:animEffect transition="in" filter="wipe(down)">
                                      <p:cBhvr>
                                        <p:cTn id="61" dur="580">
                                          <p:stCondLst>
                                            <p:cond delay="0"/>
                                          </p:stCondLst>
                                        </p:cTn>
                                        <p:tgtEl>
                                          <p:spTgt spid="7"/>
                                        </p:tgtEl>
                                      </p:cBhvr>
                                    </p:animEffect>
                                    <p:anim calcmode="lin" valueType="num">
                                      <p:cBhvr>
                                        <p:cTn id="62"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67" dur="26">
                                          <p:stCondLst>
                                            <p:cond delay="650"/>
                                          </p:stCondLst>
                                        </p:cTn>
                                        <p:tgtEl>
                                          <p:spTgt spid="7"/>
                                        </p:tgtEl>
                                      </p:cBhvr>
                                      <p:to x="100000" y="60000"/>
                                    </p:animScale>
                                    <p:animScale>
                                      <p:cBhvr>
                                        <p:cTn id="68" dur="166" decel="50000">
                                          <p:stCondLst>
                                            <p:cond delay="676"/>
                                          </p:stCondLst>
                                        </p:cTn>
                                        <p:tgtEl>
                                          <p:spTgt spid="7"/>
                                        </p:tgtEl>
                                      </p:cBhvr>
                                      <p:to x="100000" y="100000"/>
                                    </p:animScale>
                                    <p:animScale>
                                      <p:cBhvr>
                                        <p:cTn id="69" dur="26">
                                          <p:stCondLst>
                                            <p:cond delay="1312"/>
                                          </p:stCondLst>
                                        </p:cTn>
                                        <p:tgtEl>
                                          <p:spTgt spid="7"/>
                                        </p:tgtEl>
                                      </p:cBhvr>
                                      <p:to x="100000" y="80000"/>
                                    </p:animScale>
                                    <p:animScale>
                                      <p:cBhvr>
                                        <p:cTn id="70" dur="166" decel="50000">
                                          <p:stCondLst>
                                            <p:cond delay="1338"/>
                                          </p:stCondLst>
                                        </p:cTn>
                                        <p:tgtEl>
                                          <p:spTgt spid="7"/>
                                        </p:tgtEl>
                                      </p:cBhvr>
                                      <p:to x="100000" y="100000"/>
                                    </p:animScale>
                                    <p:animScale>
                                      <p:cBhvr>
                                        <p:cTn id="71" dur="26">
                                          <p:stCondLst>
                                            <p:cond delay="1642"/>
                                          </p:stCondLst>
                                        </p:cTn>
                                        <p:tgtEl>
                                          <p:spTgt spid="7"/>
                                        </p:tgtEl>
                                      </p:cBhvr>
                                      <p:to x="100000" y="90000"/>
                                    </p:animScale>
                                    <p:animScale>
                                      <p:cBhvr>
                                        <p:cTn id="72" dur="166" decel="50000">
                                          <p:stCondLst>
                                            <p:cond delay="1668"/>
                                          </p:stCondLst>
                                        </p:cTn>
                                        <p:tgtEl>
                                          <p:spTgt spid="7"/>
                                        </p:tgtEl>
                                      </p:cBhvr>
                                      <p:to x="100000" y="100000"/>
                                    </p:animScale>
                                    <p:animScale>
                                      <p:cBhvr>
                                        <p:cTn id="73" dur="26">
                                          <p:stCondLst>
                                            <p:cond delay="1808"/>
                                          </p:stCondLst>
                                        </p:cTn>
                                        <p:tgtEl>
                                          <p:spTgt spid="7"/>
                                        </p:tgtEl>
                                      </p:cBhvr>
                                      <p:to x="100000" y="95000"/>
                                    </p:animScale>
                                    <p:animScale>
                                      <p:cBhvr>
                                        <p:cTn id="74" dur="166" decel="50000">
                                          <p:stCondLst>
                                            <p:cond delay="1834"/>
                                          </p:stCondLst>
                                        </p:cTn>
                                        <p:tgtEl>
                                          <p:spTgt spid="7"/>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8"/>
                                        </p:tgtEl>
                                        <p:attrNameLst>
                                          <p:attrName>style.visibility</p:attrName>
                                        </p:attrNameLst>
                                      </p:cBhvr>
                                      <p:to>
                                        <p:strVal val="visible"/>
                                      </p:to>
                                    </p:set>
                                    <p:animEffect transition="in" filter="wipe(down)">
                                      <p:cBhvr>
                                        <p:cTn id="79" dur="580">
                                          <p:stCondLst>
                                            <p:cond delay="0"/>
                                          </p:stCondLst>
                                        </p:cTn>
                                        <p:tgtEl>
                                          <p:spTgt spid="8"/>
                                        </p:tgtEl>
                                      </p:cBhvr>
                                    </p:animEffect>
                                    <p:anim calcmode="lin" valueType="num">
                                      <p:cBhvr>
                                        <p:cTn id="80"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85" dur="26">
                                          <p:stCondLst>
                                            <p:cond delay="650"/>
                                          </p:stCondLst>
                                        </p:cTn>
                                        <p:tgtEl>
                                          <p:spTgt spid="8"/>
                                        </p:tgtEl>
                                      </p:cBhvr>
                                      <p:to x="100000" y="60000"/>
                                    </p:animScale>
                                    <p:animScale>
                                      <p:cBhvr>
                                        <p:cTn id="86" dur="166" decel="50000">
                                          <p:stCondLst>
                                            <p:cond delay="676"/>
                                          </p:stCondLst>
                                        </p:cTn>
                                        <p:tgtEl>
                                          <p:spTgt spid="8"/>
                                        </p:tgtEl>
                                      </p:cBhvr>
                                      <p:to x="100000" y="100000"/>
                                    </p:animScale>
                                    <p:animScale>
                                      <p:cBhvr>
                                        <p:cTn id="87" dur="26">
                                          <p:stCondLst>
                                            <p:cond delay="1312"/>
                                          </p:stCondLst>
                                        </p:cTn>
                                        <p:tgtEl>
                                          <p:spTgt spid="8"/>
                                        </p:tgtEl>
                                      </p:cBhvr>
                                      <p:to x="100000" y="80000"/>
                                    </p:animScale>
                                    <p:animScale>
                                      <p:cBhvr>
                                        <p:cTn id="88" dur="166" decel="50000">
                                          <p:stCondLst>
                                            <p:cond delay="1338"/>
                                          </p:stCondLst>
                                        </p:cTn>
                                        <p:tgtEl>
                                          <p:spTgt spid="8"/>
                                        </p:tgtEl>
                                      </p:cBhvr>
                                      <p:to x="100000" y="100000"/>
                                    </p:animScale>
                                    <p:animScale>
                                      <p:cBhvr>
                                        <p:cTn id="89" dur="26">
                                          <p:stCondLst>
                                            <p:cond delay="1642"/>
                                          </p:stCondLst>
                                        </p:cTn>
                                        <p:tgtEl>
                                          <p:spTgt spid="8"/>
                                        </p:tgtEl>
                                      </p:cBhvr>
                                      <p:to x="100000" y="90000"/>
                                    </p:animScale>
                                    <p:animScale>
                                      <p:cBhvr>
                                        <p:cTn id="90" dur="166" decel="50000">
                                          <p:stCondLst>
                                            <p:cond delay="1668"/>
                                          </p:stCondLst>
                                        </p:cTn>
                                        <p:tgtEl>
                                          <p:spTgt spid="8"/>
                                        </p:tgtEl>
                                      </p:cBhvr>
                                      <p:to x="100000" y="100000"/>
                                    </p:animScale>
                                    <p:animScale>
                                      <p:cBhvr>
                                        <p:cTn id="91" dur="26">
                                          <p:stCondLst>
                                            <p:cond delay="1808"/>
                                          </p:stCondLst>
                                        </p:cTn>
                                        <p:tgtEl>
                                          <p:spTgt spid="8"/>
                                        </p:tgtEl>
                                      </p:cBhvr>
                                      <p:to x="100000" y="95000"/>
                                    </p:animScale>
                                    <p:animScale>
                                      <p:cBhvr>
                                        <p:cTn id="92" dur="166" decel="50000">
                                          <p:stCondLst>
                                            <p:cond delay="1834"/>
                                          </p:stCondLst>
                                        </p:cTn>
                                        <p:tgtEl>
                                          <p:spTgt spid="8"/>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9"/>
                                        </p:tgtEl>
                                        <p:attrNameLst>
                                          <p:attrName>style.visibility</p:attrName>
                                        </p:attrNameLst>
                                      </p:cBhvr>
                                      <p:to>
                                        <p:strVal val="visible"/>
                                      </p:to>
                                    </p:set>
                                    <p:animEffect transition="in" filter="wipe(down)">
                                      <p:cBhvr>
                                        <p:cTn id="97" dur="580">
                                          <p:stCondLst>
                                            <p:cond delay="0"/>
                                          </p:stCondLst>
                                        </p:cTn>
                                        <p:tgtEl>
                                          <p:spTgt spid="9"/>
                                        </p:tgtEl>
                                      </p:cBhvr>
                                    </p:animEffect>
                                    <p:anim calcmode="lin" valueType="num">
                                      <p:cBhvr>
                                        <p:cTn id="98"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03" dur="26">
                                          <p:stCondLst>
                                            <p:cond delay="650"/>
                                          </p:stCondLst>
                                        </p:cTn>
                                        <p:tgtEl>
                                          <p:spTgt spid="9"/>
                                        </p:tgtEl>
                                      </p:cBhvr>
                                      <p:to x="100000" y="60000"/>
                                    </p:animScale>
                                    <p:animScale>
                                      <p:cBhvr>
                                        <p:cTn id="104" dur="166" decel="50000">
                                          <p:stCondLst>
                                            <p:cond delay="676"/>
                                          </p:stCondLst>
                                        </p:cTn>
                                        <p:tgtEl>
                                          <p:spTgt spid="9"/>
                                        </p:tgtEl>
                                      </p:cBhvr>
                                      <p:to x="100000" y="100000"/>
                                    </p:animScale>
                                    <p:animScale>
                                      <p:cBhvr>
                                        <p:cTn id="105" dur="26">
                                          <p:stCondLst>
                                            <p:cond delay="1312"/>
                                          </p:stCondLst>
                                        </p:cTn>
                                        <p:tgtEl>
                                          <p:spTgt spid="9"/>
                                        </p:tgtEl>
                                      </p:cBhvr>
                                      <p:to x="100000" y="80000"/>
                                    </p:animScale>
                                    <p:animScale>
                                      <p:cBhvr>
                                        <p:cTn id="106" dur="166" decel="50000">
                                          <p:stCondLst>
                                            <p:cond delay="1338"/>
                                          </p:stCondLst>
                                        </p:cTn>
                                        <p:tgtEl>
                                          <p:spTgt spid="9"/>
                                        </p:tgtEl>
                                      </p:cBhvr>
                                      <p:to x="100000" y="100000"/>
                                    </p:animScale>
                                    <p:animScale>
                                      <p:cBhvr>
                                        <p:cTn id="107" dur="26">
                                          <p:stCondLst>
                                            <p:cond delay="1642"/>
                                          </p:stCondLst>
                                        </p:cTn>
                                        <p:tgtEl>
                                          <p:spTgt spid="9"/>
                                        </p:tgtEl>
                                      </p:cBhvr>
                                      <p:to x="100000" y="90000"/>
                                    </p:animScale>
                                    <p:animScale>
                                      <p:cBhvr>
                                        <p:cTn id="108" dur="166" decel="50000">
                                          <p:stCondLst>
                                            <p:cond delay="1668"/>
                                          </p:stCondLst>
                                        </p:cTn>
                                        <p:tgtEl>
                                          <p:spTgt spid="9"/>
                                        </p:tgtEl>
                                      </p:cBhvr>
                                      <p:to x="100000" y="100000"/>
                                    </p:animScale>
                                    <p:animScale>
                                      <p:cBhvr>
                                        <p:cTn id="109" dur="26">
                                          <p:stCondLst>
                                            <p:cond delay="1808"/>
                                          </p:stCondLst>
                                        </p:cTn>
                                        <p:tgtEl>
                                          <p:spTgt spid="9"/>
                                        </p:tgtEl>
                                      </p:cBhvr>
                                      <p:to x="100000" y="95000"/>
                                    </p:animScale>
                                    <p:animScale>
                                      <p:cBhvr>
                                        <p:cTn id="110" dur="166" decel="50000">
                                          <p:stCondLst>
                                            <p:cond delay="1834"/>
                                          </p:stCondLst>
                                        </p:cTn>
                                        <p:tgtEl>
                                          <p:spTgt spid="9"/>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10"/>
                                        </p:tgtEl>
                                        <p:attrNameLst>
                                          <p:attrName>style.visibility</p:attrName>
                                        </p:attrNameLst>
                                      </p:cBhvr>
                                      <p:to>
                                        <p:strVal val="visible"/>
                                      </p:to>
                                    </p:set>
                                    <p:animEffect transition="in" filter="wipe(down)">
                                      <p:cBhvr>
                                        <p:cTn id="115" dur="580">
                                          <p:stCondLst>
                                            <p:cond delay="0"/>
                                          </p:stCondLst>
                                        </p:cTn>
                                        <p:tgtEl>
                                          <p:spTgt spid="10"/>
                                        </p:tgtEl>
                                      </p:cBhvr>
                                    </p:animEffect>
                                    <p:anim calcmode="lin" valueType="num">
                                      <p:cBhvr>
                                        <p:cTn id="116"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21" dur="26">
                                          <p:stCondLst>
                                            <p:cond delay="650"/>
                                          </p:stCondLst>
                                        </p:cTn>
                                        <p:tgtEl>
                                          <p:spTgt spid="10"/>
                                        </p:tgtEl>
                                      </p:cBhvr>
                                      <p:to x="100000" y="60000"/>
                                    </p:animScale>
                                    <p:animScale>
                                      <p:cBhvr>
                                        <p:cTn id="122" dur="166" decel="50000">
                                          <p:stCondLst>
                                            <p:cond delay="676"/>
                                          </p:stCondLst>
                                        </p:cTn>
                                        <p:tgtEl>
                                          <p:spTgt spid="10"/>
                                        </p:tgtEl>
                                      </p:cBhvr>
                                      <p:to x="100000" y="100000"/>
                                    </p:animScale>
                                    <p:animScale>
                                      <p:cBhvr>
                                        <p:cTn id="123" dur="26">
                                          <p:stCondLst>
                                            <p:cond delay="1312"/>
                                          </p:stCondLst>
                                        </p:cTn>
                                        <p:tgtEl>
                                          <p:spTgt spid="10"/>
                                        </p:tgtEl>
                                      </p:cBhvr>
                                      <p:to x="100000" y="80000"/>
                                    </p:animScale>
                                    <p:animScale>
                                      <p:cBhvr>
                                        <p:cTn id="124" dur="166" decel="50000">
                                          <p:stCondLst>
                                            <p:cond delay="1338"/>
                                          </p:stCondLst>
                                        </p:cTn>
                                        <p:tgtEl>
                                          <p:spTgt spid="10"/>
                                        </p:tgtEl>
                                      </p:cBhvr>
                                      <p:to x="100000" y="100000"/>
                                    </p:animScale>
                                    <p:animScale>
                                      <p:cBhvr>
                                        <p:cTn id="125" dur="26">
                                          <p:stCondLst>
                                            <p:cond delay="1642"/>
                                          </p:stCondLst>
                                        </p:cTn>
                                        <p:tgtEl>
                                          <p:spTgt spid="10"/>
                                        </p:tgtEl>
                                      </p:cBhvr>
                                      <p:to x="100000" y="90000"/>
                                    </p:animScale>
                                    <p:animScale>
                                      <p:cBhvr>
                                        <p:cTn id="126" dur="166" decel="50000">
                                          <p:stCondLst>
                                            <p:cond delay="1668"/>
                                          </p:stCondLst>
                                        </p:cTn>
                                        <p:tgtEl>
                                          <p:spTgt spid="10"/>
                                        </p:tgtEl>
                                      </p:cBhvr>
                                      <p:to x="100000" y="100000"/>
                                    </p:animScale>
                                    <p:animScale>
                                      <p:cBhvr>
                                        <p:cTn id="127" dur="26">
                                          <p:stCondLst>
                                            <p:cond delay="1808"/>
                                          </p:stCondLst>
                                        </p:cTn>
                                        <p:tgtEl>
                                          <p:spTgt spid="10"/>
                                        </p:tgtEl>
                                      </p:cBhvr>
                                      <p:to x="100000" y="95000"/>
                                    </p:animScale>
                                    <p:animScale>
                                      <p:cBhvr>
                                        <p:cTn id="128" dur="166" decel="50000">
                                          <p:stCondLst>
                                            <p:cond delay="1834"/>
                                          </p:stCondLst>
                                        </p:cTn>
                                        <p:tgtEl>
                                          <p:spTgt spid="10"/>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0" nodeType="clickEffect">
                                  <p:stCondLst>
                                    <p:cond delay="0"/>
                                  </p:stCondLst>
                                  <p:childTnLst>
                                    <p:set>
                                      <p:cBhvr>
                                        <p:cTn id="132" dur="1" fill="hold">
                                          <p:stCondLst>
                                            <p:cond delay="0"/>
                                          </p:stCondLst>
                                        </p:cTn>
                                        <p:tgtEl>
                                          <p:spTgt spid="11"/>
                                        </p:tgtEl>
                                        <p:attrNameLst>
                                          <p:attrName>style.visibility</p:attrName>
                                        </p:attrNameLst>
                                      </p:cBhvr>
                                      <p:to>
                                        <p:strVal val="visible"/>
                                      </p:to>
                                    </p:set>
                                    <p:animEffect transition="in" filter="wipe(down)">
                                      <p:cBhvr>
                                        <p:cTn id="133" dur="580">
                                          <p:stCondLst>
                                            <p:cond delay="0"/>
                                          </p:stCondLst>
                                        </p:cTn>
                                        <p:tgtEl>
                                          <p:spTgt spid="11"/>
                                        </p:tgtEl>
                                      </p:cBhvr>
                                    </p:animEffect>
                                    <p:anim calcmode="lin" valueType="num">
                                      <p:cBhvr>
                                        <p:cTn id="134"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39" dur="26">
                                          <p:stCondLst>
                                            <p:cond delay="650"/>
                                          </p:stCondLst>
                                        </p:cTn>
                                        <p:tgtEl>
                                          <p:spTgt spid="11"/>
                                        </p:tgtEl>
                                      </p:cBhvr>
                                      <p:to x="100000" y="60000"/>
                                    </p:animScale>
                                    <p:animScale>
                                      <p:cBhvr>
                                        <p:cTn id="140" dur="166" decel="50000">
                                          <p:stCondLst>
                                            <p:cond delay="676"/>
                                          </p:stCondLst>
                                        </p:cTn>
                                        <p:tgtEl>
                                          <p:spTgt spid="11"/>
                                        </p:tgtEl>
                                      </p:cBhvr>
                                      <p:to x="100000" y="100000"/>
                                    </p:animScale>
                                    <p:animScale>
                                      <p:cBhvr>
                                        <p:cTn id="141" dur="26">
                                          <p:stCondLst>
                                            <p:cond delay="1312"/>
                                          </p:stCondLst>
                                        </p:cTn>
                                        <p:tgtEl>
                                          <p:spTgt spid="11"/>
                                        </p:tgtEl>
                                      </p:cBhvr>
                                      <p:to x="100000" y="80000"/>
                                    </p:animScale>
                                    <p:animScale>
                                      <p:cBhvr>
                                        <p:cTn id="142" dur="166" decel="50000">
                                          <p:stCondLst>
                                            <p:cond delay="1338"/>
                                          </p:stCondLst>
                                        </p:cTn>
                                        <p:tgtEl>
                                          <p:spTgt spid="11"/>
                                        </p:tgtEl>
                                      </p:cBhvr>
                                      <p:to x="100000" y="100000"/>
                                    </p:animScale>
                                    <p:animScale>
                                      <p:cBhvr>
                                        <p:cTn id="143" dur="26">
                                          <p:stCondLst>
                                            <p:cond delay="1642"/>
                                          </p:stCondLst>
                                        </p:cTn>
                                        <p:tgtEl>
                                          <p:spTgt spid="11"/>
                                        </p:tgtEl>
                                      </p:cBhvr>
                                      <p:to x="100000" y="90000"/>
                                    </p:animScale>
                                    <p:animScale>
                                      <p:cBhvr>
                                        <p:cTn id="144" dur="166" decel="50000">
                                          <p:stCondLst>
                                            <p:cond delay="1668"/>
                                          </p:stCondLst>
                                        </p:cTn>
                                        <p:tgtEl>
                                          <p:spTgt spid="11"/>
                                        </p:tgtEl>
                                      </p:cBhvr>
                                      <p:to x="100000" y="100000"/>
                                    </p:animScale>
                                    <p:animScale>
                                      <p:cBhvr>
                                        <p:cTn id="145" dur="26">
                                          <p:stCondLst>
                                            <p:cond delay="1808"/>
                                          </p:stCondLst>
                                        </p:cTn>
                                        <p:tgtEl>
                                          <p:spTgt spid="11"/>
                                        </p:tgtEl>
                                      </p:cBhvr>
                                      <p:to x="100000" y="95000"/>
                                    </p:animScale>
                                    <p:animScale>
                                      <p:cBhvr>
                                        <p:cTn id="146" dur="166" decel="50000">
                                          <p:stCondLst>
                                            <p:cond delay="1834"/>
                                          </p:stCondLst>
                                        </p:cTn>
                                        <p:tgtEl>
                                          <p:spTgt spid="11"/>
                                        </p:tgtEl>
                                      </p:cBhvr>
                                      <p:to x="100000" y="100000"/>
                                    </p:animScale>
                                  </p:childTnLst>
                                </p:cTn>
                              </p:par>
                            </p:childTnLst>
                          </p:cTn>
                        </p:par>
                      </p:childTnLst>
                    </p:cTn>
                  </p:par>
                  <p:par>
                    <p:cTn id="147" fill="hold">
                      <p:stCondLst>
                        <p:cond delay="indefinite"/>
                      </p:stCondLst>
                      <p:childTnLst>
                        <p:par>
                          <p:cTn id="148" fill="hold">
                            <p:stCondLst>
                              <p:cond delay="0"/>
                            </p:stCondLst>
                            <p:childTnLst>
                              <p:par>
                                <p:cTn id="149" presetID="26" presetClass="entr" presetSubtype="0" fill="hold" grpId="0" nodeType="clickEffect">
                                  <p:stCondLst>
                                    <p:cond delay="0"/>
                                  </p:stCondLst>
                                  <p:childTnLst>
                                    <p:set>
                                      <p:cBhvr>
                                        <p:cTn id="150" dur="1" fill="hold">
                                          <p:stCondLst>
                                            <p:cond delay="0"/>
                                          </p:stCondLst>
                                        </p:cTn>
                                        <p:tgtEl>
                                          <p:spTgt spid="12"/>
                                        </p:tgtEl>
                                        <p:attrNameLst>
                                          <p:attrName>style.visibility</p:attrName>
                                        </p:attrNameLst>
                                      </p:cBhvr>
                                      <p:to>
                                        <p:strVal val="visible"/>
                                      </p:to>
                                    </p:set>
                                    <p:animEffect transition="in" filter="wipe(down)">
                                      <p:cBhvr>
                                        <p:cTn id="151" dur="580">
                                          <p:stCondLst>
                                            <p:cond delay="0"/>
                                          </p:stCondLst>
                                        </p:cTn>
                                        <p:tgtEl>
                                          <p:spTgt spid="12"/>
                                        </p:tgtEl>
                                      </p:cBhvr>
                                    </p:animEffect>
                                    <p:anim calcmode="lin" valueType="num">
                                      <p:cBhvr>
                                        <p:cTn id="152"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57" dur="26">
                                          <p:stCondLst>
                                            <p:cond delay="650"/>
                                          </p:stCondLst>
                                        </p:cTn>
                                        <p:tgtEl>
                                          <p:spTgt spid="12"/>
                                        </p:tgtEl>
                                      </p:cBhvr>
                                      <p:to x="100000" y="60000"/>
                                    </p:animScale>
                                    <p:animScale>
                                      <p:cBhvr>
                                        <p:cTn id="158" dur="166" decel="50000">
                                          <p:stCondLst>
                                            <p:cond delay="676"/>
                                          </p:stCondLst>
                                        </p:cTn>
                                        <p:tgtEl>
                                          <p:spTgt spid="12"/>
                                        </p:tgtEl>
                                      </p:cBhvr>
                                      <p:to x="100000" y="100000"/>
                                    </p:animScale>
                                    <p:animScale>
                                      <p:cBhvr>
                                        <p:cTn id="159" dur="26">
                                          <p:stCondLst>
                                            <p:cond delay="1312"/>
                                          </p:stCondLst>
                                        </p:cTn>
                                        <p:tgtEl>
                                          <p:spTgt spid="12"/>
                                        </p:tgtEl>
                                      </p:cBhvr>
                                      <p:to x="100000" y="80000"/>
                                    </p:animScale>
                                    <p:animScale>
                                      <p:cBhvr>
                                        <p:cTn id="160" dur="166" decel="50000">
                                          <p:stCondLst>
                                            <p:cond delay="1338"/>
                                          </p:stCondLst>
                                        </p:cTn>
                                        <p:tgtEl>
                                          <p:spTgt spid="12"/>
                                        </p:tgtEl>
                                      </p:cBhvr>
                                      <p:to x="100000" y="100000"/>
                                    </p:animScale>
                                    <p:animScale>
                                      <p:cBhvr>
                                        <p:cTn id="161" dur="26">
                                          <p:stCondLst>
                                            <p:cond delay="1642"/>
                                          </p:stCondLst>
                                        </p:cTn>
                                        <p:tgtEl>
                                          <p:spTgt spid="12"/>
                                        </p:tgtEl>
                                      </p:cBhvr>
                                      <p:to x="100000" y="90000"/>
                                    </p:animScale>
                                    <p:animScale>
                                      <p:cBhvr>
                                        <p:cTn id="162" dur="166" decel="50000">
                                          <p:stCondLst>
                                            <p:cond delay="1668"/>
                                          </p:stCondLst>
                                        </p:cTn>
                                        <p:tgtEl>
                                          <p:spTgt spid="12"/>
                                        </p:tgtEl>
                                      </p:cBhvr>
                                      <p:to x="100000" y="100000"/>
                                    </p:animScale>
                                    <p:animScale>
                                      <p:cBhvr>
                                        <p:cTn id="163" dur="26">
                                          <p:stCondLst>
                                            <p:cond delay="1808"/>
                                          </p:stCondLst>
                                        </p:cTn>
                                        <p:tgtEl>
                                          <p:spTgt spid="12"/>
                                        </p:tgtEl>
                                      </p:cBhvr>
                                      <p:to x="100000" y="95000"/>
                                    </p:animScale>
                                    <p:animScale>
                                      <p:cBhvr>
                                        <p:cTn id="164" dur="166" decel="50000">
                                          <p:stCondLst>
                                            <p:cond delay="1834"/>
                                          </p:stCondLst>
                                        </p:cTn>
                                        <p:tgtEl>
                                          <p:spTgt spid="1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P spid="10" grpId="0" animBg="1"/>
      <p:bldP spid="11"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166687" y="135732"/>
            <a:ext cx="11858625" cy="652938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Rounded Rectangle 3"/>
          <p:cNvSpPr/>
          <p:nvPr/>
        </p:nvSpPr>
        <p:spPr>
          <a:xfrm>
            <a:off x="3986212" y="528643"/>
            <a:ext cx="2886076" cy="614363"/>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bn-IN" sz="3200" dirty="0" smtClean="0"/>
              <a:t>একক কাজ</a:t>
            </a:r>
            <a:endParaRPr lang="en-US" sz="32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57514" y="2257424"/>
            <a:ext cx="4900611" cy="2214563"/>
          </a:xfrm>
          <a:prstGeom prst="rect">
            <a:avLst/>
          </a:prstGeom>
          <a:ln w="88900" cap="sq" cmpd="thickThin">
            <a:solidFill>
              <a:srgbClr val="000000"/>
            </a:solidFill>
            <a:prstDash val="solid"/>
            <a:miter lim="800000"/>
          </a:ln>
          <a:effectLst>
            <a:innerShdw blurRad="76200">
              <a:srgbClr val="000000"/>
            </a:innerShdw>
          </a:effectLst>
        </p:spPr>
      </p:pic>
      <p:sp>
        <p:nvSpPr>
          <p:cNvPr id="6" name="Rounded Rectangle 5"/>
          <p:cNvSpPr/>
          <p:nvPr/>
        </p:nvSpPr>
        <p:spPr>
          <a:xfrm>
            <a:off x="1700213" y="4972051"/>
            <a:ext cx="8572500" cy="134302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t>রবীন্দ্রনাথ ঠাকুর  কত সালে </a:t>
            </a:r>
            <a:r>
              <a:rPr lang="en-US" sz="2400" dirty="0" err="1" smtClean="0"/>
              <a:t>কোথায়</a:t>
            </a:r>
            <a:r>
              <a:rPr lang="en-US" sz="2400" dirty="0" smtClean="0"/>
              <a:t> </a:t>
            </a:r>
            <a:r>
              <a:rPr lang="en-US" sz="2400" dirty="0" err="1" smtClean="0"/>
              <a:t>জন্মগ্রহন</a:t>
            </a:r>
            <a:r>
              <a:rPr lang="bn-IN" sz="2400" dirty="0" smtClean="0"/>
              <a:t> করেন লিখ ?</a:t>
            </a:r>
            <a:endParaRPr lang="en-US" sz="2400" dirty="0"/>
          </a:p>
        </p:txBody>
      </p:sp>
    </p:spTree>
    <p:extLst>
      <p:ext uri="{BB962C8B-B14F-4D97-AF65-F5344CB8AC3E}">
        <p14:creationId xmlns:p14="http://schemas.microsoft.com/office/powerpoint/2010/main" val="374695393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wipe(down)">
                                      <p:cBhvr>
                                        <p:cTn id="43" dur="580">
                                          <p:stCondLst>
                                            <p:cond delay="0"/>
                                          </p:stCondLst>
                                        </p:cTn>
                                        <p:tgtEl>
                                          <p:spTgt spid="6"/>
                                        </p:tgtEl>
                                      </p:cBhvr>
                                    </p:animEffect>
                                    <p:anim calcmode="lin" valueType="num">
                                      <p:cBhvr>
                                        <p:cTn id="4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9" dur="26">
                                          <p:stCondLst>
                                            <p:cond delay="650"/>
                                          </p:stCondLst>
                                        </p:cTn>
                                        <p:tgtEl>
                                          <p:spTgt spid="6"/>
                                        </p:tgtEl>
                                      </p:cBhvr>
                                      <p:to x="100000" y="60000"/>
                                    </p:animScale>
                                    <p:animScale>
                                      <p:cBhvr>
                                        <p:cTn id="50" dur="166" decel="50000">
                                          <p:stCondLst>
                                            <p:cond delay="676"/>
                                          </p:stCondLst>
                                        </p:cTn>
                                        <p:tgtEl>
                                          <p:spTgt spid="6"/>
                                        </p:tgtEl>
                                      </p:cBhvr>
                                      <p:to x="100000" y="100000"/>
                                    </p:animScale>
                                    <p:animScale>
                                      <p:cBhvr>
                                        <p:cTn id="51" dur="26">
                                          <p:stCondLst>
                                            <p:cond delay="1312"/>
                                          </p:stCondLst>
                                        </p:cTn>
                                        <p:tgtEl>
                                          <p:spTgt spid="6"/>
                                        </p:tgtEl>
                                      </p:cBhvr>
                                      <p:to x="100000" y="80000"/>
                                    </p:animScale>
                                    <p:animScale>
                                      <p:cBhvr>
                                        <p:cTn id="52" dur="166" decel="50000">
                                          <p:stCondLst>
                                            <p:cond delay="1338"/>
                                          </p:stCondLst>
                                        </p:cTn>
                                        <p:tgtEl>
                                          <p:spTgt spid="6"/>
                                        </p:tgtEl>
                                      </p:cBhvr>
                                      <p:to x="100000" y="100000"/>
                                    </p:animScale>
                                    <p:animScale>
                                      <p:cBhvr>
                                        <p:cTn id="53" dur="26">
                                          <p:stCondLst>
                                            <p:cond delay="1642"/>
                                          </p:stCondLst>
                                        </p:cTn>
                                        <p:tgtEl>
                                          <p:spTgt spid="6"/>
                                        </p:tgtEl>
                                      </p:cBhvr>
                                      <p:to x="100000" y="90000"/>
                                    </p:animScale>
                                    <p:animScale>
                                      <p:cBhvr>
                                        <p:cTn id="54" dur="166" decel="50000">
                                          <p:stCondLst>
                                            <p:cond delay="1668"/>
                                          </p:stCondLst>
                                        </p:cTn>
                                        <p:tgtEl>
                                          <p:spTgt spid="6"/>
                                        </p:tgtEl>
                                      </p:cBhvr>
                                      <p:to x="100000" y="100000"/>
                                    </p:animScale>
                                    <p:animScale>
                                      <p:cBhvr>
                                        <p:cTn id="55" dur="26">
                                          <p:stCondLst>
                                            <p:cond delay="1808"/>
                                          </p:stCondLst>
                                        </p:cTn>
                                        <p:tgtEl>
                                          <p:spTgt spid="6"/>
                                        </p:tgtEl>
                                      </p:cBhvr>
                                      <p:to x="100000" y="95000"/>
                                    </p:animScale>
                                    <p:animScale>
                                      <p:cBhvr>
                                        <p:cTn id="56"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195262" y="142874"/>
            <a:ext cx="11801475" cy="654367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Rounded Rectangle 3"/>
          <p:cNvSpPr/>
          <p:nvPr/>
        </p:nvSpPr>
        <p:spPr>
          <a:xfrm>
            <a:off x="4314825" y="414337"/>
            <a:ext cx="3300413" cy="928687"/>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bn-IN" sz="3200" dirty="0" smtClean="0"/>
              <a:t>সরব পাঠ</a:t>
            </a:r>
            <a:endParaRPr lang="en-US" sz="32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0170" y="2185987"/>
            <a:ext cx="5140917" cy="2228850"/>
          </a:xfrm>
          <a:prstGeom prst="rect">
            <a:avLst/>
          </a:prstGeom>
          <a:ln w="88900" cap="sq" cmpd="thickThin">
            <a:solidFill>
              <a:srgbClr val="000000"/>
            </a:solidFill>
            <a:prstDash val="solid"/>
            <a:miter lim="800000"/>
          </a:ln>
          <a:effectLst>
            <a:innerShdw blurRad="76200">
              <a:srgbClr val="000000"/>
            </a:innerShdw>
          </a:effectLst>
        </p:spPr>
      </p:pic>
      <p:sp>
        <p:nvSpPr>
          <p:cNvPr id="7" name="Rounded Rectangle 6"/>
          <p:cNvSpPr/>
          <p:nvPr/>
        </p:nvSpPr>
        <p:spPr>
          <a:xfrm>
            <a:off x="1228725" y="4814888"/>
            <a:ext cx="10058400" cy="124301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t>শিক্ষক বই থেকে পাঠ করবে শিক্ষার্থীরা শুনবে এবং বই  মিলিয়ে পড়বে ।</a:t>
            </a:r>
            <a:endParaRPr lang="en-US" sz="2400" dirty="0"/>
          </a:p>
        </p:txBody>
      </p:sp>
    </p:spTree>
    <p:extLst>
      <p:ext uri="{BB962C8B-B14F-4D97-AF65-F5344CB8AC3E}">
        <p14:creationId xmlns:p14="http://schemas.microsoft.com/office/powerpoint/2010/main" val="118435057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580">
                                          <p:stCondLst>
                                            <p:cond delay="0"/>
                                          </p:stCondLst>
                                        </p:cTn>
                                        <p:tgtEl>
                                          <p:spTgt spid="6"/>
                                        </p:tgtEl>
                                      </p:cBhvr>
                                    </p:animEffect>
                                    <p:anim calcmode="lin" valueType="num">
                                      <p:cBhvr>
                                        <p:cTn id="2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1" dur="26">
                                          <p:stCondLst>
                                            <p:cond delay="650"/>
                                          </p:stCondLst>
                                        </p:cTn>
                                        <p:tgtEl>
                                          <p:spTgt spid="6"/>
                                        </p:tgtEl>
                                      </p:cBhvr>
                                      <p:to x="100000" y="60000"/>
                                    </p:animScale>
                                    <p:animScale>
                                      <p:cBhvr>
                                        <p:cTn id="32" dur="166" decel="50000">
                                          <p:stCondLst>
                                            <p:cond delay="676"/>
                                          </p:stCondLst>
                                        </p:cTn>
                                        <p:tgtEl>
                                          <p:spTgt spid="6"/>
                                        </p:tgtEl>
                                      </p:cBhvr>
                                      <p:to x="100000" y="100000"/>
                                    </p:animScale>
                                    <p:animScale>
                                      <p:cBhvr>
                                        <p:cTn id="33" dur="26">
                                          <p:stCondLst>
                                            <p:cond delay="1312"/>
                                          </p:stCondLst>
                                        </p:cTn>
                                        <p:tgtEl>
                                          <p:spTgt spid="6"/>
                                        </p:tgtEl>
                                      </p:cBhvr>
                                      <p:to x="100000" y="80000"/>
                                    </p:animScale>
                                    <p:animScale>
                                      <p:cBhvr>
                                        <p:cTn id="34" dur="166" decel="50000">
                                          <p:stCondLst>
                                            <p:cond delay="1338"/>
                                          </p:stCondLst>
                                        </p:cTn>
                                        <p:tgtEl>
                                          <p:spTgt spid="6"/>
                                        </p:tgtEl>
                                      </p:cBhvr>
                                      <p:to x="100000" y="100000"/>
                                    </p:animScale>
                                    <p:animScale>
                                      <p:cBhvr>
                                        <p:cTn id="35" dur="26">
                                          <p:stCondLst>
                                            <p:cond delay="1642"/>
                                          </p:stCondLst>
                                        </p:cTn>
                                        <p:tgtEl>
                                          <p:spTgt spid="6"/>
                                        </p:tgtEl>
                                      </p:cBhvr>
                                      <p:to x="100000" y="90000"/>
                                    </p:animScale>
                                    <p:animScale>
                                      <p:cBhvr>
                                        <p:cTn id="36" dur="166" decel="50000">
                                          <p:stCondLst>
                                            <p:cond delay="1668"/>
                                          </p:stCondLst>
                                        </p:cTn>
                                        <p:tgtEl>
                                          <p:spTgt spid="6"/>
                                        </p:tgtEl>
                                      </p:cBhvr>
                                      <p:to x="100000" y="100000"/>
                                    </p:animScale>
                                    <p:animScale>
                                      <p:cBhvr>
                                        <p:cTn id="37" dur="26">
                                          <p:stCondLst>
                                            <p:cond delay="1808"/>
                                          </p:stCondLst>
                                        </p:cTn>
                                        <p:tgtEl>
                                          <p:spTgt spid="6"/>
                                        </p:tgtEl>
                                      </p:cBhvr>
                                      <p:to x="100000" y="95000"/>
                                    </p:animScale>
                                    <p:animScale>
                                      <p:cBhvr>
                                        <p:cTn id="38" dur="166" decel="50000">
                                          <p:stCondLst>
                                            <p:cond delay="1834"/>
                                          </p:stCondLst>
                                        </p:cTn>
                                        <p:tgtEl>
                                          <p:spTgt spid="6"/>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wipe(down)">
                                      <p:cBhvr>
                                        <p:cTn id="43" dur="580">
                                          <p:stCondLst>
                                            <p:cond delay="0"/>
                                          </p:stCondLst>
                                        </p:cTn>
                                        <p:tgtEl>
                                          <p:spTgt spid="7"/>
                                        </p:tgtEl>
                                      </p:cBhvr>
                                    </p:animEffect>
                                    <p:anim calcmode="lin" valueType="num">
                                      <p:cBhvr>
                                        <p:cTn id="44"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49" dur="26">
                                          <p:stCondLst>
                                            <p:cond delay="650"/>
                                          </p:stCondLst>
                                        </p:cTn>
                                        <p:tgtEl>
                                          <p:spTgt spid="7"/>
                                        </p:tgtEl>
                                      </p:cBhvr>
                                      <p:to x="100000" y="60000"/>
                                    </p:animScale>
                                    <p:animScale>
                                      <p:cBhvr>
                                        <p:cTn id="50" dur="166" decel="50000">
                                          <p:stCondLst>
                                            <p:cond delay="676"/>
                                          </p:stCondLst>
                                        </p:cTn>
                                        <p:tgtEl>
                                          <p:spTgt spid="7"/>
                                        </p:tgtEl>
                                      </p:cBhvr>
                                      <p:to x="100000" y="100000"/>
                                    </p:animScale>
                                    <p:animScale>
                                      <p:cBhvr>
                                        <p:cTn id="51" dur="26">
                                          <p:stCondLst>
                                            <p:cond delay="1312"/>
                                          </p:stCondLst>
                                        </p:cTn>
                                        <p:tgtEl>
                                          <p:spTgt spid="7"/>
                                        </p:tgtEl>
                                      </p:cBhvr>
                                      <p:to x="100000" y="80000"/>
                                    </p:animScale>
                                    <p:animScale>
                                      <p:cBhvr>
                                        <p:cTn id="52" dur="166" decel="50000">
                                          <p:stCondLst>
                                            <p:cond delay="1338"/>
                                          </p:stCondLst>
                                        </p:cTn>
                                        <p:tgtEl>
                                          <p:spTgt spid="7"/>
                                        </p:tgtEl>
                                      </p:cBhvr>
                                      <p:to x="100000" y="100000"/>
                                    </p:animScale>
                                    <p:animScale>
                                      <p:cBhvr>
                                        <p:cTn id="53" dur="26">
                                          <p:stCondLst>
                                            <p:cond delay="1642"/>
                                          </p:stCondLst>
                                        </p:cTn>
                                        <p:tgtEl>
                                          <p:spTgt spid="7"/>
                                        </p:tgtEl>
                                      </p:cBhvr>
                                      <p:to x="100000" y="90000"/>
                                    </p:animScale>
                                    <p:animScale>
                                      <p:cBhvr>
                                        <p:cTn id="54" dur="166" decel="50000">
                                          <p:stCondLst>
                                            <p:cond delay="1668"/>
                                          </p:stCondLst>
                                        </p:cTn>
                                        <p:tgtEl>
                                          <p:spTgt spid="7"/>
                                        </p:tgtEl>
                                      </p:cBhvr>
                                      <p:to x="100000" y="100000"/>
                                    </p:animScale>
                                    <p:animScale>
                                      <p:cBhvr>
                                        <p:cTn id="55" dur="26">
                                          <p:stCondLst>
                                            <p:cond delay="1808"/>
                                          </p:stCondLst>
                                        </p:cTn>
                                        <p:tgtEl>
                                          <p:spTgt spid="7"/>
                                        </p:tgtEl>
                                      </p:cBhvr>
                                      <p:to x="100000" y="95000"/>
                                    </p:animScale>
                                    <p:animScale>
                                      <p:cBhvr>
                                        <p:cTn id="56"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353</TotalTime>
  <Words>380</Words>
  <Application>Microsoft Office PowerPoint</Application>
  <PresentationFormat>Widescreen</PresentationFormat>
  <Paragraphs>70</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Vrinda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34</cp:revision>
  <dcterms:created xsi:type="dcterms:W3CDTF">2019-09-22T15:12:35Z</dcterms:created>
  <dcterms:modified xsi:type="dcterms:W3CDTF">2020-05-16T02:23:16Z</dcterms:modified>
</cp:coreProperties>
</file>