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85A74C-48A6-4A30-AE86-557F127E34B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8E41F-A10B-4471-ABF0-F55F9117229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00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5A74C-48A6-4A30-AE86-557F127E34B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8E41F-A10B-4471-ABF0-F55F9117229F}" type="slidenum">
              <a:rPr lang="en-US" smtClean="0"/>
              <a:t>‹#›</a:t>
            </a:fld>
            <a:endParaRPr lang="en-US"/>
          </a:p>
        </p:txBody>
      </p:sp>
    </p:spTree>
    <p:extLst>
      <p:ext uri="{BB962C8B-B14F-4D97-AF65-F5344CB8AC3E}">
        <p14:creationId xmlns:p14="http://schemas.microsoft.com/office/powerpoint/2010/main" val="205821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5A74C-48A6-4A30-AE86-557F127E34B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8E41F-A10B-4471-ABF0-F55F9117229F}" type="slidenum">
              <a:rPr lang="en-US" smtClean="0"/>
              <a:t>‹#›</a:t>
            </a:fld>
            <a:endParaRPr lang="en-US"/>
          </a:p>
        </p:txBody>
      </p:sp>
    </p:spTree>
    <p:extLst>
      <p:ext uri="{BB962C8B-B14F-4D97-AF65-F5344CB8AC3E}">
        <p14:creationId xmlns:p14="http://schemas.microsoft.com/office/powerpoint/2010/main" val="139465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5A74C-48A6-4A30-AE86-557F127E34B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8E41F-A10B-4471-ABF0-F55F9117229F}" type="slidenum">
              <a:rPr lang="en-US" smtClean="0"/>
              <a:t>‹#›</a:t>
            </a:fld>
            <a:endParaRPr lang="en-US"/>
          </a:p>
        </p:txBody>
      </p:sp>
    </p:spTree>
    <p:extLst>
      <p:ext uri="{BB962C8B-B14F-4D97-AF65-F5344CB8AC3E}">
        <p14:creationId xmlns:p14="http://schemas.microsoft.com/office/powerpoint/2010/main" val="185014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5A74C-48A6-4A30-AE86-557F127E34B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8E41F-A10B-4471-ABF0-F55F9117229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664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85A74C-48A6-4A30-AE86-557F127E34B3}"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8E41F-A10B-4471-ABF0-F55F9117229F}" type="slidenum">
              <a:rPr lang="en-US" smtClean="0"/>
              <a:t>‹#›</a:t>
            </a:fld>
            <a:endParaRPr lang="en-US"/>
          </a:p>
        </p:txBody>
      </p:sp>
    </p:spTree>
    <p:extLst>
      <p:ext uri="{BB962C8B-B14F-4D97-AF65-F5344CB8AC3E}">
        <p14:creationId xmlns:p14="http://schemas.microsoft.com/office/powerpoint/2010/main" val="296151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85A74C-48A6-4A30-AE86-557F127E34B3}"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8E41F-A10B-4471-ABF0-F55F9117229F}" type="slidenum">
              <a:rPr lang="en-US" smtClean="0"/>
              <a:t>‹#›</a:t>
            </a:fld>
            <a:endParaRPr lang="en-US"/>
          </a:p>
        </p:txBody>
      </p:sp>
    </p:spTree>
    <p:extLst>
      <p:ext uri="{BB962C8B-B14F-4D97-AF65-F5344CB8AC3E}">
        <p14:creationId xmlns:p14="http://schemas.microsoft.com/office/powerpoint/2010/main" val="47683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85A74C-48A6-4A30-AE86-557F127E34B3}"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8E41F-A10B-4471-ABF0-F55F9117229F}" type="slidenum">
              <a:rPr lang="en-US" smtClean="0"/>
              <a:t>‹#›</a:t>
            </a:fld>
            <a:endParaRPr lang="en-US"/>
          </a:p>
        </p:txBody>
      </p:sp>
    </p:spTree>
    <p:extLst>
      <p:ext uri="{BB962C8B-B14F-4D97-AF65-F5344CB8AC3E}">
        <p14:creationId xmlns:p14="http://schemas.microsoft.com/office/powerpoint/2010/main" val="155555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085A74C-48A6-4A30-AE86-557F127E34B3}" type="datetimeFigureOut">
              <a:rPr lang="en-US" smtClean="0"/>
              <a:t>5/16/2020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C48E41F-A10B-4471-ABF0-F55F9117229F}" type="slidenum">
              <a:rPr lang="en-US" smtClean="0"/>
              <a:t>‹#›</a:t>
            </a:fld>
            <a:endParaRPr lang="en-US"/>
          </a:p>
        </p:txBody>
      </p:sp>
    </p:spTree>
    <p:extLst>
      <p:ext uri="{BB962C8B-B14F-4D97-AF65-F5344CB8AC3E}">
        <p14:creationId xmlns:p14="http://schemas.microsoft.com/office/powerpoint/2010/main" val="2006467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85A74C-48A6-4A30-AE86-557F127E34B3}" type="datetimeFigureOut">
              <a:rPr lang="en-US" smtClean="0"/>
              <a:t>5/16/2020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C48E41F-A10B-4471-ABF0-F55F9117229F}" type="slidenum">
              <a:rPr lang="en-US" smtClean="0"/>
              <a:t>‹#›</a:t>
            </a:fld>
            <a:endParaRPr lang="en-US"/>
          </a:p>
        </p:txBody>
      </p:sp>
    </p:spTree>
    <p:extLst>
      <p:ext uri="{BB962C8B-B14F-4D97-AF65-F5344CB8AC3E}">
        <p14:creationId xmlns:p14="http://schemas.microsoft.com/office/powerpoint/2010/main" val="265023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A74C-48A6-4A30-AE86-557F127E34B3}"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8E41F-A10B-4471-ABF0-F55F9117229F}" type="slidenum">
              <a:rPr lang="en-US" smtClean="0"/>
              <a:t>‹#›</a:t>
            </a:fld>
            <a:endParaRPr lang="en-US"/>
          </a:p>
        </p:txBody>
      </p:sp>
    </p:spTree>
    <p:extLst>
      <p:ext uri="{BB962C8B-B14F-4D97-AF65-F5344CB8AC3E}">
        <p14:creationId xmlns:p14="http://schemas.microsoft.com/office/powerpoint/2010/main" val="367189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085A74C-48A6-4A30-AE86-557F127E34B3}" type="datetimeFigureOut">
              <a:rPr lang="en-US" smtClean="0"/>
              <a:t>5/16/2020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C48E41F-A10B-4471-ABF0-F55F9117229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2804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0" y="0"/>
            <a:ext cx="12191999" cy="523220"/>
          </a:xfrm>
          <a:prstGeom prst="rect">
            <a:avLst/>
          </a:prstGeom>
        </p:spPr>
        <p:txBody>
          <a:bodyPr wrap="square">
            <a:spAutoFit/>
          </a:bodyPr>
          <a:lstStyle/>
          <a:p>
            <a:pPr algn="ctr"/>
            <a:r>
              <a:rPr lang="bn-IN" sz="2800" b="1" i="0" dirty="0" smtClean="0">
                <a:solidFill>
                  <a:srgbClr val="92D050"/>
                </a:solidFill>
                <a:effectLst/>
                <a:latin typeface="siyamrupali"/>
              </a:rPr>
              <a:t>করোনায় গত ২৪ ঘণ্টায় ১৬ জনের মৃত্যু, নতুন শনাক্ত ৯৩০</a:t>
            </a:r>
            <a:endParaRPr lang="bn-IN" sz="2800" b="1" i="0" dirty="0">
              <a:solidFill>
                <a:srgbClr val="92D050"/>
              </a:solidFill>
              <a:effectLst/>
              <a:latin typeface="siyamrupali"/>
            </a:endParaRPr>
          </a:p>
        </p:txBody>
      </p:sp>
      <p:sp>
        <p:nvSpPr>
          <p:cNvPr id="5" name="Rectangle 4"/>
          <p:cNvSpPr/>
          <p:nvPr/>
        </p:nvSpPr>
        <p:spPr>
          <a:xfrm>
            <a:off x="0" y="805264"/>
            <a:ext cx="12070080" cy="1938992"/>
          </a:xfrm>
          <a:prstGeom prst="rect">
            <a:avLst/>
          </a:prstGeom>
        </p:spPr>
        <p:txBody>
          <a:bodyPr wrap="square">
            <a:spAutoFit/>
          </a:bodyPr>
          <a:lstStyle/>
          <a:p>
            <a:pPr algn="ctr"/>
            <a:r>
              <a:rPr lang="bn-IN" sz="2400" b="0" i="0" dirty="0" smtClean="0">
                <a:solidFill>
                  <a:srgbClr val="000000"/>
                </a:solidFill>
                <a:effectLst/>
                <a:latin typeface="siyamrupali"/>
              </a:rPr>
              <a:t>দেশে গত ২৪ ঘণ্টায় করোনা ভাইরাসে আক্রান্ত আরও ১৬ জনের মৃত্যু হয়েছে। দেশের নতুন করে আরও জন রোগী শনাক্ত হয়েছেন। এখন পর্যন্ত মোট ৩১৪ জন আক্রান্ত রোগী মৃত্যুবরণ করেছেন। মোট শনাক্ত রোগীর সংখ্যা ২০হাজার ৯৯৫ জন।</a:t>
            </a:r>
            <a:r>
              <a:rPr lang="bn-IN" sz="2400" dirty="0"/>
              <a:t>শনিবার (১৬ মে) নিয়মিত প্রেস ব্রিফিংয়ে এসব তথ্য জানান স্বাস্থ্য অধিদপ্তরের অতিরিক্ত মহাপরিচালক অধ্যাপক ডা. নাসিমা সুলতানা।</a:t>
            </a:r>
            <a:endParaRPr lang="en-US" sz="2400" dirty="0"/>
          </a:p>
        </p:txBody>
      </p:sp>
    </p:spTree>
    <p:extLst>
      <p:ext uri="{BB962C8B-B14F-4D97-AF65-F5344CB8AC3E}">
        <p14:creationId xmlns:p14="http://schemas.microsoft.com/office/powerpoint/2010/main" val="10527539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0</TotalTime>
  <Words>72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siyamrupali</vt:lpstr>
      <vt:lpstr>Vrinda</vt:lpstr>
      <vt:lpstr>Retrospect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2020-05-16T08:57:55Z</dcterms:created>
  <dcterms:modified xsi:type="dcterms:W3CDTF">2020-05-16T08:58:37Z</dcterms:modified>
</cp:coreProperties>
</file>