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61" r:id="rId3"/>
    <p:sldId id="262" r:id="rId4"/>
    <p:sldId id="267" r:id="rId5"/>
    <p:sldId id="263" r:id="rId6"/>
    <p:sldId id="258" r:id="rId7"/>
    <p:sldId id="264" r:id="rId8"/>
    <p:sldId id="280" r:id="rId9"/>
    <p:sldId id="266" r:id="rId10"/>
    <p:sldId id="268" r:id="rId11"/>
    <p:sldId id="265" r:id="rId12"/>
    <p:sldId id="269" r:id="rId13"/>
    <p:sldId id="279" r:id="rId14"/>
    <p:sldId id="281" r:id="rId15"/>
    <p:sldId id="273" r:id="rId16"/>
    <p:sldId id="270" r:id="rId17"/>
    <p:sldId id="271" r:id="rId18"/>
    <p:sldId id="274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42" autoAdjust="0"/>
  </p:normalViewPr>
  <p:slideViewPr>
    <p:cSldViewPr>
      <p:cViewPr varScale="1">
        <p:scale>
          <a:sx n="64" d="100"/>
          <a:sy n="64" d="100"/>
        </p:scale>
        <p:origin x="81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7F4F7C-F9E6-4638-BBCE-BC7C8DF24288}" type="doc">
      <dgm:prSet loTypeId="urn:microsoft.com/office/officeart/2005/8/layout/venn1" loCatId="relationship" qsTypeId="urn:microsoft.com/office/officeart/2005/8/quickstyle/simple1" qsCatId="simple" csTypeId="urn:microsoft.com/office/officeart/2005/8/colors/colorful1#1" csCatId="colorful" phldr="1"/>
      <dgm:spPr/>
    </dgm:pt>
    <dgm:pt modelId="{7E881A93-F33C-4139-8B7F-9E2E4EA8F714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Random Access Memory</a:t>
          </a:r>
          <a:endParaRPr lang="en-US" dirty="0"/>
        </a:p>
      </dgm:t>
    </dgm:pt>
    <dgm:pt modelId="{D75B1B28-C39A-4183-BCB3-433DCD7DA035}" type="parTrans" cxnId="{B90D208B-119D-4480-9DF9-18D0AFE778D5}">
      <dgm:prSet/>
      <dgm:spPr/>
      <dgm:t>
        <a:bodyPr/>
        <a:lstStyle/>
        <a:p>
          <a:endParaRPr lang="en-US"/>
        </a:p>
      </dgm:t>
    </dgm:pt>
    <dgm:pt modelId="{A69F2115-7C8A-41B9-A0E2-4BF7CAE885B1}" type="sibTrans" cxnId="{B90D208B-119D-4480-9DF9-18D0AFE778D5}">
      <dgm:prSet/>
      <dgm:spPr/>
      <dgm:t>
        <a:bodyPr/>
        <a:lstStyle/>
        <a:p>
          <a:endParaRPr lang="en-US"/>
        </a:p>
      </dgm:t>
    </dgm:pt>
    <dgm:pt modelId="{D72E897A-5C2E-4688-B5DC-D4E75646286D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এটা একটা অস্থায়ী স্মৃতি</a:t>
          </a:r>
          <a:endParaRPr lang="en-US" dirty="0"/>
        </a:p>
      </dgm:t>
    </dgm:pt>
    <dgm:pt modelId="{1F4C879F-EC3A-4823-B5EE-D6896683115F}" type="parTrans" cxnId="{3D9087C4-E4F0-4260-AEBC-8D7B3C77A117}">
      <dgm:prSet/>
      <dgm:spPr/>
      <dgm:t>
        <a:bodyPr/>
        <a:lstStyle/>
        <a:p>
          <a:endParaRPr lang="en-US"/>
        </a:p>
      </dgm:t>
    </dgm:pt>
    <dgm:pt modelId="{2ABC6662-7EF7-4BBD-AE4F-EF9A9E6A1D1C}" type="sibTrans" cxnId="{3D9087C4-E4F0-4260-AEBC-8D7B3C77A117}">
      <dgm:prSet/>
      <dgm:spPr/>
      <dgm:t>
        <a:bodyPr/>
        <a:lstStyle/>
        <a:p>
          <a:endParaRPr lang="en-US"/>
        </a:p>
      </dgm:t>
    </dgm:pt>
    <dgm:pt modelId="{6A482DB0-46C6-4BA7-90F5-1D3E8D2A891C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কম্পিউটার বন্ধ করলে র‍্যামের তথ্য মুছে যায়</a:t>
          </a:r>
          <a:endParaRPr lang="en-US" dirty="0"/>
        </a:p>
      </dgm:t>
    </dgm:pt>
    <dgm:pt modelId="{ECD6EC8B-58EC-4A6D-81D3-0ABDD94390E7}" type="parTrans" cxnId="{378AAB48-3779-4ACE-82C2-9A9245239B41}">
      <dgm:prSet/>
      <dgm:spPr/>
      <dgm:t>
        <a:bodyPr/>
        <a:lstStyle/>
        <a:p>
          <a:endParaRPr lang="en-US"/>
        </a:p>
      </dgm:t>
    </dgm:pt>
    <dgm:pt modelId="{2314227C-D93E-4189-8B6D-D658CB556402}" type="sibTrans" cxnId="{378AAB48-3779-4ACE-82C2-9A9245239B41}">
      <dgm:prSet/>
      <dgm:spPr/>
      <dgm:t>
        <a:bodyPr/>
        <a:lstStyle/>
        <a:p>
          <a:endParaRPr lang="en-US"/>
        </a:p>
      </dgm:t>
    </dgm:pt>
    <dgm:pt modelId="{93FDE50A-7534-42C4-911B-554632AC8B83}" type="pres">
      <dgm:prSet presAssocID="{997F4F7C-F9E6-4638-BBCE-BC7C8DF24288}" presName="compositeShape" presStyleCnt="0">
        <dgm:presLayoutVars>
          <dgm:chMax val="7"/>
          <dgm:dir/>
          <dgm:resizeHandles val="exact"/>
        </dgm:presLayoutVars>
      </dgm:prSet>
      <dgm:spPr/>
    </dgm:pt>
    <dgm:pt modelId="{325C3E04-0792-479D-A5F1-5BAE4273B43B}" type="pres">
      <dgm:prSet presAssocID="{7E881A93-F33C-4139-8B7F-9E2E4EA8F714}" presName="circ1" presStyleLbl="vennNode1" presStyleIdx="0" presStyleCnt="3"/>
      <dgm:spPr/>
      <dgm:t>
        <a:bodyPr/>
        <a:lstStyle/>
        <a:p>
          <a:endParaRPr lang="en-US"/>
        </a:p>
      </dgm:t>
    </dgm:pt>
    <dgm:pt modelId="{A8EC1A91-2C92-493D-BF77-D49BB98F0480}" type="pres">
      <dgm:prSet presAssocID="{7E881A93-F33C-4139-8B7F-9E2E4EA8F71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E369A-F39F-4EC5-AEB2-18995BB29EEF}" type="pres">
      <dgm:prSet presAssocID="{D72E897A-5C2E-4688-B5DC-D4E75646286D}" presName="circ2" presStyleLbl="vennNode1" presStyleIdx="1" presStyleCnt="3"/>
      <dgm:spPr/>
      <dgm:t>
        <a:bodyPr/>
        <a:lstStyle/>
        <a:p>
          <a:endParaRPr lang="en-US"/>
        </a:p>
      </dgm:t>
    </dgm:pt>
    <dgm:pt modelId="{EB16240D-6112-4563-990E-4E0381C48B79}" type="pres">
      <dgm:prSet presAssocID="{D72E897A-5C2E-4688-B5DC-D4E75646286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4FAE4-32E6-4128-9BA0-4FB93D0E2D2C}" type="pres">
      <dgm:prSet presAssocID="{6A482DB0-46C6-4BA7-90F5-1D3E8D2A891C}" presName="circ3" presStyleLbl="vennNode1" presStyleIdx="2" presStyleCnt="3"/>
      <dgm:spPr/>
      <dgm:t>
        <a:bodyPr/>
        <a:lstStyle/>
        <a:p>
          <a:endParaRPr lang="en-US"/>
        </a:p>
      </dgm:t>
    </dgm:pt>
    <dgm:pt modelId="{45A66BEB-5DE1-46FB-B381-A34583F4A621}" type="pres">
      <dgm:prSet presAssocID="{6A482DB0-46C6-4BA7-90F5-1D3E8D2A891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0D208B-119D-4480-9DF9-18D0AFE778D5}" srcId="{997F4F7C-F9E6-4638-BBCE-BC7C8DF24288}" destId="{7E881A93-F33C-4139-8B7F-9E2E4EA8F714}" srcOrd="0" destOrd="0" parTransId="{D75B1B28-C39A-4183-BCB3-433DCD7DA035}" sibTransId="{A69F2115-7C8A-41B9-A0E2-4BF7CAE885B1}"/>
    <dgm:cxn modelId="{39F7A396-995E-4E2B-8291-BF6A14F543CE}" type="presOf" srcId="{6A482DB0-46C6-4BA7-90F5-1D3E8D2A891C}" destId="{97E4FAE4-32E6-4128-9BA0-4FB93D0E2D2C}" srcOrd="0" destOrd="0" presId="urn:microsoft.com/office/officeart/2005/8/layout/venn1"/>
    <dgm:cxn modelId="{642C33B6-0FB9-4B18-A431-9800B9188F38}" type="presOf" srcId="{D72E897A-5C2E-4688-B5DC-D4E75646286D}" destId="{EB16240D-6112-4563-990E-4E0381C48B79}" srcOrd="1" destOrd="0" presId="urn:microsoft.com/office/officeart/2005/8/layout/venn1"/>
    <dgm:cxn modelId="{E471EF01-6E89-4193-A798-71C1601585A8}" type="presOf" srcId="{7E881A93-F33C-4139-8B7F-9E2E4EA8F714}" destId="{A8EC1A91-2C92-493D-BF77-D49BB98F0480}" srcOrd="1" destOrd="0" presId="urn:microsoft.com/office/officeart/2005/8/layout/venn1"/>
    <dgm:cxn modelId="{CD0A87FF-9E7A-4AE2-B8A1-8739874F99DC}" type="presOf" srcId="{6A482DB0-46C6-4BA7-90F5-1D3E8D2A891C}" destId="{45A66BEB-5DE1-46FB-B381-A34583F4A621}" srcOrd="1" destOrd="0" presId="urn:microsoft.com/office/officeart/2005/8/layout/venn1"/>
    <dgm:cxn modelId="{A61EBB65-9F83-4915-9CC5-55E5D7E41A03}" type="presOf" srcId="{D72E897A-5C2E-4688-B5DC-D4E75646286D}" destId="{779E369A-F39F-4EC5-AEB2-18995BB29EEF}" srcOrd="0" destOrd="0" presId="urn:microsoft.com/office/officeart/2005/8/layout/venn1"/>
    <dgm:cxn modelId="{3D9087C4-E4F0-4260-AEBC-8D7B3C77A117}" srcId="{997F4F7C-F9E6-4638-BBCE-BC7C8DF24288}" destId="{D72E897A-5C2E-4688-B5DC-D4E75646286D}" srcOrd="1" destOrd="0" parTransId="{1F4C879F-EC3A-4823-B5EE-D6896683115F}" sibTransId="{2ABC6662-7EF7-4BBD-AE4F-EF9A9E6A1D1C}"/>
    <dgm:cxn modelId="{685B9EAB-0F44-4084-9C7E-4E63881700D0}" type="presOf" srcId="{997F4F7C-F9E6-4638-BBCE-BC7C8DF24288}" destId="{93FDE50A-7534-42C4-911B-554632AC8B83}" srcOrd="0" destOrd="0" presId="urn:microsoft.com/office/officeart/2005/8/layout/venn1"/>
    <dgm:cxn modelId="{378AAB48-3779-4ACE-82C2-9A9245239B41}" srcId="{997F4F7C-F9E6-4638-BBCE-BC7C8DF24288}" destId="{6A482DB0-46C6-4BA7-90F5-1D3E8D2A891C}" srcOrd="2" destOrd="0" parTransId="{ECD6EC8B-58EC-4A6D-81D3-0ABDD94390E7}" sibTransId="{2314227C-D93E-4189-8B6D-D658CB556402}"/>
    <dgm:cxn modelId="{7AACA05B-5236-4880-B87D-113C0A837900}" type="presOf" srcId="{7E881A93-F33C-4139-8B7F-9E2E4EA8F714}" destId="{325C3E04-0792-479D-A5F1-5BAE4273B43B}" srcOrd="0" destOrd="0" presId="urn:microsoft.com/office/officeart/2005/8/layout/venn1"/>
    <dgm:cxn modelId="{B4C9FA46-1E33-4840-A72A-29EC0E558F92}" type="presParOf" srcId="{93FDE50A-7534-42C4-911B-554632AC8B83}" destId="{325C3E04-0792-479D-A5F1-5BAE4273B43B}" srcOrd="0" destOrd="0" presId="urn:microsoft.com/office/officeart/2005/8/layout/venn1"/>
    <dgm:cxn modelId="{579B74C4-2EA5-409C-9A72-08909D1D173A}" type="presParOf" srcId="{93FDE50A-7534-42C4-911B-554632AC8B83}" destId="{A8EC1A91-2C92-493D-BF77-D49BB98F0480}" srcOrd="1" destOrd="0" presId="urn:microsoft.com/office/officeart/2005/8/layout/venn1"/>
    <dgm:cxn modelId="{841A1D67-FC5B-45C4-96D5-322EF39A6225}" type="presParOf" srcId="{93FDE50A-7534-42C4-911B-554632AC8B83}" destId="{779E369A-F39F-4EC5-AEB2-18995BB29EEF}" srcOrd="2" destOrd="0" presId="urn:microsoft.com/office/officeart/2005/8/layout/venn1"/>
    <dgm:cxn modelId="{B51975CC-ED67-4519-AA0D-4651F8A76811}" type="presParOf" srcId="{93FDE50A-7534-42C4-911B-554632AC8B83}" destId="{EB16240D-6112-4563-990E-4E0381C48B79}" srcOrd="3" destOrd="0" presId="urn:microsoft.com/office/officeart/2005/8/layout/venn1"/>
    <dgm:cxn modelId="{1DFA6D67-75DF-4131-A947-EFE832376802}" type="presParOf" srcId="{93FDE50A-7534-42C4-911B-554632AC8B83}" destId="{97E4FAE4-32E6-4128-9BA0-4FB93D0E2D2C}" srcOrd="4" destOrd="0" presId="urn:microsoft.com/office/officeart/2005/8/layout/venn1"/>
    <dgm:cxn modelId="{4D9CFC2C-6D9F-4FF7-B44B-C1F32E71AAA1}" type="presParOf" srcId="{93FDE50A-7534-42C4-911B-554632AC8B83}" destId="{45A66BEB-5DE1-46FB-B381-A34583F4A62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CC549-F4DE-4816-8E13-51AF427294EE}" type="doc">
      <dgm:prSet loTypeId="urn:microsoft.com/office/officeart/2005/8/layout/radial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EE281F1-3E28-4B10-9DB3-B2BA5069F4DD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B2D74FB5-3B05-4378-B799-8F4951D9BB5B}" type="parTrans" cxnId="{B609A450-FFB2-4B14-A26A-7A4DBAFB9F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CE0290C-E41B-416E-842E-49E14AA4E2A3}" type="sibTrans" cxnId="{B609A450-FFB2-4B14-A26A-7A4DBAFB9F2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3029A46-F2E3-453B-888C-7DE0E9B41A6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স্থায়ী স্মৃতি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EC1F56D-8035-4A86-86C0-9AEEF4D64CF3}" type="parTrans" cxnId="{F8FA8896-5195-48F4-8F77-CBC6A59F128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145244D-3EA3-4758-A2A5-32EF386BC61B}" type="sibTrans" cxnId="{F8FA8896-5195-48F4-8F77-CBC6A59F1287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4670446-3A1E-40D7-9475-5ADB2F0C54D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এর তথ্য মুছে য়ায় না।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C1772572-6232-49AA-B100-23761F3B5F26}" type="parTrans" cxnId="{380D485D-3C78-4594-BA08-DC664E3F3A0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1DCB24A-813A-4793-8899-6497FB104DB9}" type="sibTrans" cxnId="{380D485D-3C78-4594-BA08-DC664E3F3A0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2680779-03AF-415B-BF34-5513773F548B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চম্পিঊটার চালু থাকলে এটা অনবরত  ঘুরতে থাকে।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95D46E5-CC8D-49DE-9827-D744FA8FEA56}" type="parTrans" cxnId="{C259E29B-465F-434C-B2B2-16C3FCE859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077840F-D18A-4C03-83E8-C0B451169E1F}" type="sibTrans" cxnId="{C259E29B-465F-434C-B2B2-16C3FCE8593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E14A935-61D3-48D2-B536-90DAA19D40F6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এটা কম্পিঊটারের সাথে পাকা পাকি ভাবে লাগান থাকে।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4D401E4E-6615-4ED4-8149-298B8116FF65}" type="parTrans" cxnId="{96C87338-D89A-49F6-8053-9622C9AF6F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075EEC0-9365-4D02-B11D-5C5688C971EA}" type="sibTrans" cxnId="{96C87338-D89A-49F6-8053-9622C9AF6F7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F84890-8FD9-4462-BF1E-5F694BA8A408}" type="pres">
      <dgm:prSet presAssocID="{264CC549-F4DE-4816-8E13-51AF427294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86FCC3-DC54-4FEC-B24F-2B66C6AE2959}" type="pres">
      <dgm:prSet presAssocID="{EEE281F1-3E28-4B10-9DB3-B2BA5069F4DD}" presName="centerShape" presStyleLbl="node0" presStyleIdx="0" presStyleCnt="1" custAng="1320172" custScaleX="123753" custScaleY="145786"/>
      <dgm:spPr/>
      <dgm:t>
        <a:bodyPr/>
        <a:lstStyle/>
        <a:p>
          <a:endParaRPr lang="en-US"/>
        </a:p>
      </dgm:t>
    </dgm:pt>
    <dgm:pt modelId="{473AC914-473B-442C-AE53-27660F488B62}" type="pres">
      <dgm:prSet presAssocID="{6EC1F56D-8035-4A86-86C0-9AEEF4D64CF3}" presName="Name9" presStyleLbl="parChTrans1D2" presStyleIdx="0" presStyleCnt="4"/>
      <dgm:spPr/>
      <dgm:t>
        <a:bodyPr/>
        <a:lstStyle/>
        <a:p>
          <a:endParaRPr lang="en-US"/>
        </a:p>
      </dgm:t>
    </dgm:pt>
    <dgm:pt modelId="{7D7C6CF9-203A-4EB7-9C41-E11754764D5B}" type="pres">
      <dgm:prSet presAssocID="{6EC1F56D-8035-4A86-86C0-9AEEF4D64CF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A7ACC7F9-D709-4E51-9D59-EF83024764DC}" type="pres">
      <dgm:prSet presAssocID="{E3029A46-F2E3-453B-888C-7DE0E9B41A67}" presName="node" presStyleLbl="node1" presStyleIdx="0" presStyleCnt="4" custScaleX="1408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593E8-FBA4-45C8-8E0E-5E9B8BF2BF4A}" type="pres">
      <dgm:prSet presAssocID="{C1772572-6232-49AA-B100-23761F3B5F26}" presName="Name9" presStyleLbl="parChTrans1D2" presStyleIdx="1" presStyleCnt="4"/>
      <dgm:spPr/>
      <dgm:t>
        <a:bodyPr/>
        <a:lstStyle/>
        <a:p>
          <a:endParaRPr lang="en-US"/>
        </a:p>
      </dgm:t>
    </dgm:pt>
    <dgm:pt modelId="{62D5C1DF-2127-4AFE-8BAD-3E36392D93F6}" type="pres">
      <dgm:prSet presAssocID="{C1772572-6232-49AA-B100-23761F3B5F26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1DDB385-B22F-4051-B8D2-7B2C6E125C0C}" type="pres">
      <dgm:prSet presAssocID="{24670446-3A1E-40D7-9475-5ADB2F0C54D0}" presName="node" presStyleLbl="node1" presStyleIdx="1" presStyleCnt="4" custScaleX="134139" custScaleY="110936" custRadScaleRad="1149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81C9D-BA55-483E-986C-CB19A9AF729C}" type="pres">
      <dgm:prSet presAssocID="{A95D46E5-CC8D-49DE-9827-D744FA8FEA56}" presName="Name9" presStyleLbl="parChTrans1D2" presStyleIdx="2" presStyleCnt="4"/>
      <dgm:spPr/>
      <dgm:t>
        <a:bodyPr/>
        <a:lstStyle/>
        <a:p>
          <a:endParaRPr lang="en-US"/>
        </a:p>
      </dgm:t>
    </dgm:pt>
    <dgm:pt modelId="{65A30F65-9130-442A-9935-78534BEF5E23}" type="pres">
      <dgm:prSet presAssocID="{A95D46E5-CC8D-49DE-9827-D744FA8FEA56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DEDA388-0300-44F4-B182-ACB34E799AEF}" type="pres">
      <dgm:prSet presAssocID="{E2680779-03AF-415B-BF34-5513773F548B}" presName="node" presStyleLbl="node1" presStyleIdx="2" presStyleCnt="4" custScaleX="150886" custRadScaleRad="1049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554944-CD3F-4B94-9399-C51384D65560}" type="pres">
      <dgm:prSet presAssocID="{4D401E4E-6615-4ED4-8149-298B8116FF65}" presName="Name9" presStyleLbl="parChTrans1D2" presStyleIdx="3" presStyleCnt="4"/>
      <dgm:spPr/>
      <dgm:t>
        <a:bodyPr/>
        <a:lstStyle/>
        <a:p>
          <a:endParaRPr lang="en-US"/>
        </a:p>
      </dgm:t>
    </dgm:pt>
    <dgm:pt modelId="{45E68BA4-80EB-476A-95A5-BF0FDA8165FC}" type="pres">
      <dgm:prSet presAssocID="{4D401E4E-6615-4ED4-8149-298B8116FF65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00A7958-A592-4508-9A4A-C8A96A956D55}" type="pres">
      <dgm:prSet presAssocID="{EE14A935-61D3-48D2-B536-90DAA19D40F6}" presName="node" presStyleLbl="node1" presStyleIdx="3" presStyleCnt="4" custScaleX="145006" custScaleY="121022" custRadScaleRad="114965" custRadScaleInc="-4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3C8E5A-C04D-480B-9116-A132C43554AA}" type="presOf" srcId="{E3029A46-F2E3-453B-888C-7DE0E9B41A67}" destId="{A7ACC7F9-D709-4E51-9D59-EF83024764DC}" srcOrd="0" destOrd="0" presId="urn:microsoft.com/office/officeart/2005/8/layout/radial1"/>
    <dgm:cxn modelId="{CBD985A5-5CC7-4037-BB6D-56A7D8C3C10B}" type="presOf" srcId="{A95D46E5-CC8D-49DE-9827-D744FA8FEA56}" destId="{65A30F65-9130-442A-9935-78534BEF5E23}" srcOrd="1" destOrd="0" presId="urn:microsoft.com/office/officeart/2005/8/layout/radial1"/>
    <dgm:cxn modelId="{B59EB13C-6ACB-4FE5-80C2-86EA8CA7EEE0}" type="presOf" srcId="{A95D46E5-CC8D-49DE-9827-D744FA8FEA56}" destId="{A7F81C9D-BA55-483E-986C-CB19A9AF729C}" srcOrd="0" destOrd="0" presId="urn:microsoft.com/office/officeart/2005/8/layout/radial1"/>
    <dgm:cxn modelId="{B609A450-FFB2-4B14-A26A-7A4DBAFB9F24}" srcId="{264CC549-F4DE-4816-8E13-51AF427294EE}" destId="{EEE281F1-3E28-4B10-9DB3-B2BA5069F4DD}" srcOrd="0" destOrd="0" parTransId="{B2D74FB5-3B05-4378-B799-8F4951D9BB5B}" sibTransId="{ECE0290C-E41B-416E-842E-49E14AA4E2A3}"/>
    <dgm:cxn modelId="{F8FA8896-5195-48F4-8F77-CBC6A59F1287}" srcId="{EEE281F1-3E28-4B10-9DB3-B2BA5069F4DD}" destId="{E3029A46-F2E3-453B-888C-7DE0E9B41A67}" srcOrd="0" destOrd="0" parTransId="{6EC1F56D-8035-4A86-86C0-9AEEF4D64CF3}" sibTransId="{9145244D-3EA3-4758-A2A5-32EF386BC61B}"/>
    <dgm:cxn modelId="{C259E29B-465F-434C-B2B2-16C3FCE85931}" srcId="{EEE281F1-3E28-4B10-9DB3-B2BA5069F4DD}" destId="{E2680779-03AF-415B-BF34-5513773F548B}" srcOrd="2" destOrd="0" parTransId="{A95D46E5-CC8D-49DE-9827-D744FA8FEA56}" sibTransId="{7077840F-D18A-4C03-83E8-C0B451169E1F}"/>
    <dgm:cxn modelId="{DFCB251E-4114-47BC-B770-4E9599AD1B6F}" type="presOf" srcId="{C1772572-6232-49AA-B100-23761F3B5F26}" destId="{62D5C1DF-2127-4AFE-8BAD-3E36392D93F6}" srcOrd="1" destOrd="0" presId="urn:microsoft.com/office/officeart/2005/8/layout/radial1"/>
    <dgm:cxn modelId="{62AA02FD-9C87-4F46-8D8B-BDA5AA795F1A}" type="presOf" srcId="{6EC1F56D-8035-4A86-86C0-9AEEF4D64CF3}" destId="{7D7C6CF9-203A-4EB7-9C41-E11754764D5B}" srcOrd="1" destOrd="0" presId="urn:microsoft.com/office/officeart/2005/8/layout/radial1"/>
    <dgm:cxn modelId="{9D1E348D-04E9-4B30-AAA5-136CAF1F2B2A}" type="presOf" srcId="{EE14A935-61D3-48D2-B536-90DAA19D40F6}" destId="{900A7958-A592-4508-9A4A-C8A96A956D55}" srcOrd="0" destOrd="0" presId="urn:microsoft.com/office/officeart/2005/8/layout/radial1"/>
    <dgm:cxn modelId="{92631C21-46EC-4D2B-A3B3-62A7787D9B01}" type="presOf" srcId="{6EC1F56D-8035-4A86-86C0-9AEEF4D64CF3}" destId="{473AC914-473B-442C-AE53-27660F488B62}" srcOrd="0" destOrd="0" presId="urn:microsoft.com/office/officeart/2005/8/layout/radial1"/>
    <dgm:cxn modelId="{FE455108-065C-452F-A945-7FF5FBA743A9}" type="presOf" srcId="{EEE281F1-3E28-4B10-9DB3-B2BA5069F4DD}" destId="{DD86FCC3-DC54-4FEC-B24F-2B66C6AE2959}" srcOrd="0" destOrd="0" presId="urn:microsoft.com/office/officeart/2005/8/layout/radial1"/>
    <dgm:cxn modelId="{380D485D-3C78-4594-BA08-DC664E3F3A01}" srcId="{EEE281F1-3E28-4B10-9DB3-B2BA5069F4DD}" destId="{24670446-3A1E-40D7-9475-5ADB2F0C54D0}" srcOrd="1" destOrd="0" parTransId="{C1772572-6232-49AA-B100-23761F3B5F26}" sibTransId="{E1DCB24A-813A-4793-8899-6497FB104DB9}"/>
    <dgm:cxn modelId="{CBDC1379-37E0-475B-BC80-A6EBC69529DC}" type="presOf" srcId="{4D401E4E-6615-4ED4-8149-298B8116FF65}" destId="{45E68BA4-80EB-476A-95A5-BF0FDA8165FC}" srcOrd="1" destOrd="0" presId="urn:microsoft.com/office/officeart/2005/8/layout/radial1"/>
    <dgm:cxn modelId="{96C87338-D89A-49F6-8053-9622C9AF6F73}" srcId="{EEE281F1-3E28-4B10-9DB3-B2BA5069F4DD}" destId="{EE14A935-61D3-48D2-B536-90DAA19D40F6}" srcOrd="3" destOrd="0" parTransId="{4D401E4E-6615-4ED4-8149-298B8116FF65}" sibTransId="{D075EEC0-9365-4D02-B11D-5C5688C971EA}"/>
    <dgm:cxn modelId="{5323E214-F895-455A-B0CB-AAAD9B8BDCAB}" type="presOf" srcId="{264CC549-F4DE-4816-8E13-51AF427294EE}" destId="{1FF84890-8FD9-4462-BF1E-5F694BA8A408}" srcOrd="0" destOrd="0" presId="urn:microsoft.com/office/officeart/2005/8/layout/radial1"/>
    <dgm:cxn modelId="{86F1BE06-625D-4245-82DE-862A61817031}" type="presOf" srcId="{E2680779-03AF-415B-BF34-5513773F548B}" destId="{7DEDA388-0300-44F4-B182-ACB34E799AEF}" srcOrd="0" destOrd="0" presId="urn:microsoft.com/office/officeart/2005/8/layout/radial1"/>
    <dgm:cxn modelId="{4E8E6727-DD15-4BAA-B838-E3D13EA300BE}" type="presOf" srcId="{C1772572-6232-49AA-B100-23761F3B5F26}" destId="{103593E8-FBA4-45C8-8E0E-5E9B8BF2BF4A}" srcOrd="0" destOrd="0" presId="urn:microsoft.com/office/officeart/2005/8/layout/radial1"/>
    <dgm:cxn modelId="{6710AC6B-A3F6-4D57-AD5F-A7F8234E8FBE}" type="presOf" srcId="{4D401E4E-6615-4ED4-8149-298B8116FF65}" destId="{9E554944-CD3F-4B94-9399-C51384D65560}" srcOrd="0" destOrd="0" presId="urn:microsoft.com/office/officeart/2005/8/layout/radial1"/>
    <dgm:cxn modelId="{2880AEC5-D3F2-4E0E-9490-2831980EBF79}" type="presOf" srcId="{24670446-3A1E-40D7-9475-5ADB2F0C54D0}" destId="{71DDB385-B22F-4051-B8D2-7B2C6E125C0C}" srcOrd="0" destOrd="0" presId="urn:microsoft.com/office/officeart/2005/8/layout/radial1"/>
    <dgm:cxn modelId="{D1012C03-96B1-46B6-B0BD-5DD11C54D49F}" type="presParOf" srcId="{1FF84890-8FD9-4462-BF1E-5F694BA8A408}" destId="{DD86FCC3-DC54-4FEC-B24F-2B66C6AE2959}" srcOrd="0" destOrd="0" presId="urn:microsoft.com/office/officeart/2005/8/layout/radial1"/>
    <dgm:cxn modelId="{E44661DC-87C6-4A49-990E-77C6FEBBB4FF}" type="presParOf" srcId="{1FF84890-8FD9-4462-BF1E-5F694BA8A408}" destId="{473AC914-473B-442C-AE53-27660F488B62}" srcOrd="1" destOrd="0" presId="urn:microsoft.com/office/officeart/2005/8/layout/radial1"/>
    <dgm:cxn modelId="{23256467-BD3B-4A1E-8051-241DF66AFA1E}" type="presParOf" srcId="{473AC914-473B-442C-AE53-27660F488B62}" destId="{7D7C6CF9-203A-4EB7-9C41-E11754764D5B}" srcOrd="0" destOrd="0" presId="urn:microsoft.com/office/officeart/2005/8/layout/radial1"/>
    <dgm:cxn modelId="{8D8FE9D6-C4FC-4ABA-B8B4-05A11A4744D4}" type="presParOf" srcId="{1FF84890-8FD9-4462-BF1E-5F694BA8A408}" destId="{A7ACC7F9-D709-4E51-9D59-EF83024764DC}" srcOrd="2" destOrd="0" presId="urn:microsoft.com/office/officeart/2005/8/layout/radial1"/>
    <dgm:cxn modelId="{0458BA26-7F98-4430-A41D-B2DEBFBF978D}" type="presParOf" srcId="{1FF84890-8FD9-4462-BF1E-5F694BA8A408}" destId="{103593E8-FBA4-45C8-8E0E-5E9B8BF2BF4A}" srcOrd="3" destOrd="0" presId="urn:microsoft.com/office/officeart/2005/8/layout/radial1"/>
    <dgm:cxn modelId="{81E76BA1-55DB-425E-9CE9-407261D1BC25}" type="presParOf" srcId="{103593E8-FBA4-45C8-8E0E-5E9B8BF2BF4A}" destId="{62D5C1DF-2127-4AFE-8BAD-3E36392D93F6}" srcOrd="0" destOrd="0" presId="urn:microsoft.com/office/officeart/2005/8/layout/radial1"/>
    <dgm:cxn modelId="{088EE061-0A1B-4A4A-B8FB-932232CDA31B}" type="presParOf" srcId="{1FF84890-8FD9-4462-BF1E-5F694BA8A408}" destId="{71DDB385-B22F-4051-B8D2-7B2C6E125C0C}" srcOrd="4" destOrd="0" presId="urn:microsoft.com/office/officeart/2005/8/layout/radial1"/>
    <dgm:cxn modelId="{63A62BE3-FFF4-4C0D-8D2C-0DA700180A78}" type="presParOf" srcId="{1FF84890-8FD9-4462-BF1E-5F694BA8A408}" destId="{A7F81C9D-BA55-483E-986C-CB19A9AF729C}" srcOrd="5" destOrd="0" presId="urn:microsoft.com/office/officeart/2005/8/layout/radial1"/>
    <dgm:cxn modelId="{CF3DDB57-FD2B-41B1-B7FB-C88D91BA5128}" type="presParOf" srcId="{A7F81C9D-BA55-483E-986C-CB19A9AF729C}" destId="{65A30F65-9130-442A-9935-78534BEF5E23}" srcOrd="0" destOrd="0" presId="urn:microsoft.com/office/officeart/2005/8/layout/radial1"/>
    <dgm:cxn modelId="{CDD88F7E-26AD-409D-84B3-D8A5AF78A593}" type="presParOf" srcId="{1FF84890-8FD9-4462-BF1E-5F694BA8A408}" destId="{7DEDA388-0300-44F4-B182-ACB34E799AEF}" srcOrd="6" destOrd="0" presId="urn:microsoft.com/office/officeart/2005/8/layout/radial1"/>
    <dgm:cxn modelId="{E32DF060-8CE6-497D-98B1-96A1BF5C2423}" type="presParOf" srcId="{1FF84890-8FD9-4462-BF1E-5F694BA8A408}" destId="{9E554944-CD3F-4B94-9399-C51384D65560}" srcOrd="7" destOrd="0" presId="urn:microsoft.com/office/officeart/2005/8/layout/radial1"/>
    <dgm:cxn modelId="{AB4CC849-1A0D-4661-806E-8A1926A3AE4E}" type="presParOf" srcId="{9E554944-CD3F-4B94-9399-C51384D65560}" destId="{45E68BA4-80EB-476A-95A5-BF0FDA8165FC}" srcOrd="0" destOrd="0" presId="urn:microsoft.com/office/officeart/2005/8/layout/radial1"/>
    <dgm:cxn modelId="{C5ECAD87-2174-4E5E-A5E4-80FA584FBEB2}" type="presParOf" srcId="{1FF84890-8FD9-4462-BF1E-5F694BA8A408}" destId="{900A7958-A592-4508-9A4A-C8A96A956D55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C3E04-0792-479D-A5F1-5BAE4273B43B}">
      <dsp:nvSpPr>
        <dsp:cNvPr id="0" name=""/>
        <dsp:cNvSpPr/>
      </dsp:nvSpPr>
      <dsp:spPr>
        <a:xfrm>
          <a:off x="2444591" y="48954"/>
          <a:ext cx="2349817" cy="234981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latin typeface="NikoshBAN" pitchFamily="2" charset="0"/>
              <a:cs typeface="NikoshBAN" pitchFamily="2" charset="0"/>
            </a:rPr>
            <a:t>Random Access Memory</a:t>
          </a:r>
          <a:endParaRPr lang="en-US" sz="1900" kern="1200" dirty="0"/>
        </a:p>
      </dsp:txBody>
      <dsp:txXfrm>
        <a:off x="2757900" y="460172"/>
        <a:ext cx="1723199" cy="1057418"/>
      </dsp:txXfrm>
    </dsp:sp>
    <dsp:sp modelId="{779E369A-F39F-4EC5-AEB2-18995BB29EEF}">
      <dsp:nvSpPr>
        <dsp:cNvPr id="0" name=""/>
        <dsp:cNvSpPr/>
      </dsp:nvSpPr>
      <dsp:spPr>
        <a:xfrm>
          <a:off x="3292483" y="1517590"/>
          <a:ext cx="2349817" cy="234981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itchFamily="2" charset="0"/>
              <a:cs typeface="NikoshBAN" pitchFamily="2" charset="0"/>
            </a:rPr>
            <a:t>এটা একটা অস্থায়ী স্মৃতি</a:t>
          </a:r>
          <a:endParaRPr lang="en-US" sz="1900" kern="1200" dirty="0"/>
        </a:p>
      </dsp:txBody>
      <dsp:txXfrm>
        <a:off x="4011136" y="2124626"/>
        <a:ext cx="1409890" cy="1292399"/>
      </dsp:txXfrm>
    </dsp:sp>
    <dsp:sp modelId="{97E4FAE4-32E6-4128-9BA0-4FB93D0E2D2C}">
      <dsp:nvSpPr>
        <dsp:cNvPr id="0" name=""/>
        <dsp:cNvSpPr/>
      </dsp:nvSpPr>
      <dsp:spPr>
        <a:xfrm>
          <a:off x="1596698" y="1517590"/>
          <a:ext cx="2349817" cy="234981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900" kern="1200" dirty="0" smtClean="0">
              <a:latin typeface="NikoshBAN" pitchFamily="2" charset="0"/>
              <a:cs typeface="NikoshBAN" pitchFamily="2" charset="0"/>
            </a:rPr>
            <a:t>কম্পিউটার বন্ধ করলে র‍্যামের তথ্য মুছে যায়</a:t>
          </a:r>
          <a:endParaRPr lang="en-US" sz="1900" kern="1200" dirty="0"/>
        </a:p>
      </dsp:txBody>
      <dsp:txXfrm>
        <a:off x="1817973" y="2124626"/>
        <a:ext cx="1409890" cy="1292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6FCC3-DC54-4FEC-B24F-2B66C6AE2959}">
      <dsp:nvSpPr>
        <dsp:cNvPr id="0" name=""/>
        <dsp:cNvSpPr/>
      </dsp:nvSpPr>
      <dsp:spPr>
        <a:xfrm rot="1320172">
          <a:off x="2801716" y="1641689"/>
          <a:ext cx="1870073" cy="22030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3075582" y="1964314"/>
        <a:ext cx="1322341" cy="1557771"/>
      </dsp:txXfrm>
    </dsp:sp>
    <dsp:sp modelId="{473AC914-473B-442C-AE53-27660F488B62}">
      <dsp:nvSpPr>
        <dsp:cNvPr id="0" name=""/>
        <dsp:cNvSpPr/>
      </dsp:nvSpPr>
      <dsp:spPr>
        <a:xfrm rot="16200000">
          <a:off x="3681768" y="1568303"/>
          <a:ext cx="109971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109971" y="184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3734004" y="1583954"/>
        <a:ext cx="5498" cy="5498"/>
      </dsp:txXfrm>
    </dsp:sp>
    <dsp:sp modelId="{A7ACC7F9-D709-4E51-9D59-EF83024764DC}">
      <dsp:nvSpPr>
        <dsp:cNvPr id="0" name=""/>
        <dsp:cNvSpPr/>
      </dsp:nvSpPr>
      <dsp:spPr>
        <a:xfrm>
          <a:off x="2672907" y="20583"/>
          <a:ext cx="2127691" cy="151113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স্থায়ী স্মৃতি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984500" y="241883"/>
        <a:ext cx="1504505" cy="1068533"/>
      </dsp:txXfrm>
    </dsp:sp>
    <dsp:sp modelId="{103593E8-FBA4-45C8-8E0E-5E9B8BF2BF4A}">
      <dsp:nvSpPr>
        <dsp:cNvPr id="0" name=""/>
        <dsp:cNvSpPr/>
      </dsp:nvSpPr>
      <dsp:spPr>
        <a:xfrm>
          <a:off x="4671790" y="2724799"/>
          <a:ext cx="311592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311592" y="184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4819797" y="2735410"/>
        <a:ext cx="15579" cy="15579"/>
      </dsp:txXfrm>
    </dsp:sp>
    <dsp:sp modelId="{71DDB385-B22F-4051-B8D2-7B2C6E125C0C}">
      <dsp:nvSpPr>
        <dsp:cNvPr id="0" name=""/>
        <dsp:cNvSpPr/>
      </dsp:nvSpPr>
      <dsp:spPr>
        <a:xfrm>
          <a:off x="4983383" y="1905004"/>
          <a:ext cx="2027019" cy="1676391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এর তথ্য মুছে য়ায় না।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280233" y="2150506"/>
        <a:ext cx="1433319" cy="1185387"/>
      </dsp:txXfrm>
    </dsp:sp>
    <dsp:sp modelId="{A7F81C9D-BA55-483E-986C-CB19A9AF729C}">
      <dsp:nvSpPr>
        <dsp:cNvPr id="0" name=""/>
        <dsp:cNvSpPr/>
      </dsp:nvSpPr>
      <dsp:spPr>
        <a:xfrm rot="5400000">
          <a:off x="3671476" y="3891588"/>
          <a:ext cx="130555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130555" y="184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>
        <a:off x="3733489" y="3906724"/>
        <a:ext cx="6527" cy="6527"/>
      </dsp:txXfrm>
    </dsp:sp>
    <dsp:sp modelId="{7DEDA388-0300-44F4-B182-ACB34E799AEF}">
      <dsp:nvSpPr>
        <dsp:cNvPr id="0" name=""/>
        <dsp:cNvSpPr/>
      </dsp:nvSpPr>
      <dsp:spPr>
        <a:xfrm>
          <a:off x="2596708" y="3975266"/>
          <a:ext cx="2280089" cy="1511133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চম্পিঊটার চালু থাকলে এটা অনবরত  ঘুরতে থাকে।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930619" y="4196566"/>
        <a:ext cx="1612267" cy="1068533"/>
      </dsp:txXfrm>
    </dsp:sp>
    <dsp:sp modelId="{9E554944-CD3F-4B94-9399-C51384D65560}">
      <dsp:nvSpPr>
        <dsp:cNvPr id="0" name=""/>
        <dsp:cNvSpPr/>
      </dsp:nvSpPr>
      <dsp:spPr>
        <a:xfrm rot="10684116">
          <a:off x="2571278" y="2760209"/>
          <a:ext cx="230886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230886" y="1840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BAN" pitchFamily="2" charset="0"/>
            <a:cs typeface="NikoshBAN" pitchFamily="2" charset="0"/>
          </a:endParaRPr>
        </a:p>
      </dsp:txBody>
      <dsp:txXfrm rot="10800000">
        <a:off x="2680950" y="2772837"/>
        <a:ext cx="11544" cy="11544"/>
      </dsp:txXfrm>
    </dsp:sp>
    <dsp:sp modelId="{900A7958-A592-4508-9A4A-C8A96A956D55}">
      <dsp:nvSpPr>
        <dsp:cNvPr id="0" name=""/>
        <dsp:cNvSpPr/>
      </dsp:nvSpPr>
      <dsp:spPr>
        <a:xfrm>
          <a:off x="381002" y="1905014"/>
          <a:ext cx="2191234" cy="1828804"/>
        </a:xfrm>
        <a:prstGeom prst="ellipse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এটা কম্পিঊটারের সাথে পাকা পাকি ভাবে লাগান থাকে।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701901" y="2172836"/>
        <a:ext cx="1549436" cy="1293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F47193-61AB-4B27-9177-6166BED598B9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DB06F-9400-4BA2-A09C-48F2C2276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7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4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27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77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919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14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96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963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580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4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7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2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78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85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35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6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0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6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1ACF-8862-4CB1-9782-EACAAA4EFA8D}" type="datetimeFigureOut">
              <a:rPr lang="en-US" smtClean="0"/>
              <a:pPr/>
              <a:t>5/16/2020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F0CAB-7FE8-4371-AB9C-076E8D469A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gif"/><Relationship Id="rId5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gif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381000"/>
            <a:ext cx="6324600" cy="9144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48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752600"/>
            <a:ext cx="6705600" cy="29718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শ্রেণিকক্ষে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পাঠদানের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Slide Note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F5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উপস্থাপন শুরু করতে পারেন। পাশাপাশি আপনার নিজস্ব চিন্তা-চেতনা কনটেন্টকে আরো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ফলপ্র</a:t>
            </a:r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আশা করি...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5029201"/>
            <a:ext cx="662940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বি:দ্র: এই পাঠ শুরু করার পূর্বে শিক্ষকবৃন্দ পাঠ্যপুস্তকের সাথে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Content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মিলিয়ে নিতে পারেন।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>
            <a:off x="2514600" y="616888"/>
            <a:ext cx="35814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2133600"/>
            <a:ext cx="7848600" cy="5232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কম্পিউটা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রে র‍্যাম কী কাজে ব্যবহৃত হয়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" y="3352800"/>
            <a:ext cx="7086600" cy="9541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2800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: কম্পিউটারে কাজ করার সময় সাময়িক ভাবে তথ্য ধরে রাখতে সাহায্য করে।  </a:t>
            </a:r>
            <a:endParaRPr lang="en-US" sz="2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 Right Arrow 20"/>
          <p:cNvSpPr/>
          <p:nvPr/>
        </p:nvSpPr>
        <p:spPr>
          <a:xfrm rot="13693225" flipH="1">
            <a:off x="2292934" y="1236760"/>
            <a:ext cx="488237" cy="1955696"/>
          </a:xfrm>
          <a:prstGeom prst="curvedRightArrow">
            <a:avLst>
              <a:gd name="adj1" fmla="val 25000"/>
              <a:gd name="adj2" fmla="val 47526"/>
              <a:gd name="adj3" fmla="val 4548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752600" y="496669"/>
            <a:ext cx="533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data1.jpg"/>
          <p:cNvPicPr>
            <a:picLocks noChangeAspect="1"/>
          </p:cNvPicPr>
          <p:nvPr/>
        </p:nvPicPr>
        <p:blipFill>
          <a:blip r:embed="rId4" cstate="print"/>
          <a:srcRect l="3272" t="4790" r="51781" b="8982"/>
          <a:stretch>
            <a:fillRect/>
          </a:stretch>
        </p:blipFill>
        <p:spPr>
          <a:xfrm>
            <a:off x="457200" y="3319550"/>
            <a:ext cx="3567869" cy="10987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 descr="data1.jpg"/>
          <p:cNvPicPr>
            <a:picLocks noChangeAspect="1"/>
          </p:cNvPicPr>
          <p:nvPr/>
        </p:nvPicPr>
        <p:blipFill>
          <a:blip r:embed="rId4" cstate="print"/>
          <a:srcRect l="56959" t="4790" r="1840" b="8982"/>
          <a:stretch>
            <a:fillRect/>
          </a:stretch>
        </p:blipFill>
        <p:spPr>
          <a:xfrm>
            <a:off x="3766014" y="2029591"/>
            <a:ext cx="2266244" cy="7505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Picture 21" descr="ram.jpg"/>
          <p:cNvPicPr>
            <a:picLocks noChangeAspect="1"/>
          </p:cNvPicPr>
          <p:nvPr/>
        </p:nvPicPr>
        <p:blipFill>
          <a:blip r:embed="rId5" cstate="print"/>
          <a:srcRect l="9748" t="29874" r="9748" b="29874"/>
          <a:stretch>
            <a:fillRect/>
          </a:stretch>
        </p:blipFill>
        <p:spPr>
          <a:xfrm>
            <a:off x="469658" y="4824498"/>
            <a:ext cx="5562600" cy="1390650"/>
          </a:xfrm>
          <a:prstGeom prst="rect">
            <a:avLst/>
          </a:prstGeom>
        </p:spPr>
      </p:pic>
      <p:sp>
        <p:nvSpPr>
          <p:cNvPr id="25" name="Curved Left Arrow 24"/>
          <p:cNvSpPr/>
          <p:nvPr/>
        </p:nvSpPr>
        <p:spPr>
          <a:xfrm rot="632116">
            <a:off x="4945348" y="3074766"/>
            <a:ext cx="757921" cy="1894995"/>
          </a:xfrm>
          <a:prstGeom prst="curvedLeftArrow">
            <a:avLst>
              <a:gd name="adj1" fmla="val 20829"/>
              <a:gd name="adj2" fmla="val 67390"/>
              <a:gd name="adj3" fmla="val 4413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Left Arrow 16"/>
          <p:cNvSpPr/>
          <p:nvPr/>
        </p:nvSpPr>
        <p:spPr>
          <a:xfrm rot="13539208" flipH="1">
            <a:off x="6879934" y="4486147"/>
            <a:ext cx="898937" cy="2144591"/>
          </a:xfrm>
          <a:prstGeom prst="curvedLeftArrow">
            <a:avLst>
              <a:gd name="adj1" fmla="val 20829"/>
              <a:gd name="adj2" fmla="val 67390"/>
              <a:gd name="adj3" fmla="val 4413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Hard-Drive-Working-8060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0" y="2176548"/>
            <a:ext cx="1862601" cy="241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 animBg="1"/>
      <p:bldP spid="2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ard-Drive-Working-806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066800"/>
            <a:ext cx="3429000" cy="44507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420469"/>
            <a:ext cx="7620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54864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বলতো হার্ড ড্রাইভের ডিস্কটি প্রতি সেকেন্ডে কত বার ঘোরে?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3600" y="6071175"/>
            <a:ext cx="2286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৫৪০০ / ৭২০০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838200" y="1219200"/>
          <a:ext cx="7391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Oval 4"/>
          <p:cNvSpPr/>
          <p:nvPr/>
        </p:nvSpPr>
        <p:spPr>
          <a:xfrm>
            <a:off x="3322537" y="152400"/>
            <a:ext cx="2697263" cy="990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হার্ডডিস্ক </a:t>
            </a:r>
            <a:endParaRPr lang="en-US" sz="4000" kern="1200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86FCC3-DC54-4FEC-B24F-2B66C6AE2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>
                                            <p:graphicEl>
                                              <a:dgm id="{DD86FCC3-DC54-4FEC-B24F-2B66C6AE2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3AC914-473B-442C-AE53-27660F488B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473AC914-473B-442C-AE53-27660F488B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CC7F9-D709-4E51-9D59-EF83024764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7ACC7F9-D709-4E51-9D59-EF83024764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3593E8-FBA4-45C8-8E0E-5E9B8BF2BF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103593E8-FBA4-45C8-8E0E-5E9B8BF2BF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DDB385-B22F-4051-B8D2-7B2C6E125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71DDB385-B22F-4051-B8D2-7B2C6E125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F81C9D-BA55-483E-986C-CB19A9AF72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4">
                                            <p:graphicEl>
                                              <a:dgm id="{A7F81C9D-BA55-483E-986C-CB19A9AF72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EDA388-0300-44F4-B182-ACB34E799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7DEDA388-0300-44F4-B182-ACB34E799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554944-CD3F-4B94-9399-C51384D655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9E554944-CD3F-4B94-9399-C51384D655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00A7958-A592-4508-9A4A-C8A96A956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>
                                            <p:graphicEl>
                                              <a:dgm id="{900A7958-A592-4508-9A4A-C8A96A956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lvlOne"/>
        </p:bldSub>
      </p:bldGraphic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2971800"/>
            <a:ext cx="7848600" cy="5847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  <a:sym typeface="Wingdings"/>
              </a:rPr>
              <a:t>হার্</a:t>
            </a:r>
            <a:r>
              <a:rPr lang="en-US" sz="3200" kern="1100" dirty="0" err="1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ডডিস্ক</a:t>
            </a:r>
            <a:r>
              <a:rPr lang="bn-BD" sz="32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ড্রাইভের </a:t>
            </a:r>
            <a:r>
              <a:rPr lang="en-US" sz="32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3200" kern="1100" dirty="0" smtClean="0"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প্রয়োজনীয়তা বর্ণনা কর।</a:t>
            </a:r>
            <a:endParaRPr lang="bn-BD" sz="3200" dirty="0">
              <a:solidFill>
                <a:schemeClr val="tx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1600200" y="997885"/>
            <a:ext cx="6553200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38200" y="3657600"/>
            <a:ext cx="8305800" cy="2611398"/>
            <a:chOff x="152400" y="3657600"/>
            <a:chExt cx="8305800" cy="2611398"/>
          </a:xfrm>
        </p:grpSpPr>
        <p:grpSp>
          <p:nvGrpSpPr>
            <p:cNvPr id="16" name="Group 15"/>
            <p:cNvGrpSpPr/>
            <p:nvPr/>
          </p:nvGrpSpPr>
          <p:grpSpPr>
            <a:xfrm>
              <a:off x="529250" y="4202668"/>
              <a:ext cx="7928950" cy="2066330"/>
              <a:chOff x="529250" y="4202668"/>
              <a:chExt cx="7928950" cy="206633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9250" y="4202668"/>
                <a:ext cx="7166950" cy="83099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৩।স্থায়ী স্মৃতি হিসেবে তথ্য ধারন করে রাখতে সাহায্য করে।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33400" y="4659868"/>
                <a:ext cx="6096000" cy="46166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.২। এটা কম্পিঊটারের সাথে পাকা পাকি ভাবে লাগান থাকে।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533400" y="5068669"/>
                <a:ext cx="7924800" cy="120032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৩।এর তথ্য মুছে য়ায় না। কম্পিঊটার চালু থাকলে এটা অনবরত</a:t>
                </a:r>
              </a:p>
              <a:p>
                <a:r>
                  <a:rPr lang="bn-BD" sz="2400" dirty="0" smtClean="0">
                    <a:latin typeface="NikoshBAN" pitchFamily="2" charset="0"/>
                    <a:cs typeface="NikoshBAN" pitchFamily="2" charset="0"/>
                  </a:rPr>
                  <a:t>  ঘুরতে থাকে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152400" y="3657600"/>
              <a:ext cx="1524000" cy="533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400" dirty="0" smtClean="0">
                  <a:latin typeface="NikoshBAN" pitchFamily="2" charset="0"/>
                  <a:cs typeface="NikoshBAN" pitchFamily="2" charset="0"/>
                </a:rPr>
                <a:t>উত্তর: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en.jpg"/>
          <p:cNvPicPr>
            <a:picLocks noChangeAspect="1"/>
          </p:cNvPicPr>
          <p:nvPr/>
        </p:nvPicPr>
        <p:blipFill>
          <a:blip r:embed="rId4" cstate="print"/>
          <a:srcRect t="26000" b="28667"/>
          <a:stretch>
            <a:fillRect/>
          </a:stretch>
        </p:blipFill>
        <p:spPr>
          <a:xfrm>
            <a:off x="1295400" y="1143000"/>
            <a:ext cx="5715000" cy="2590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373559"/>
            <a:ext cx="834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  <a:sym typeface="Wingdings"/>
              </a:rPr>
              <a:t>পেন</a:t>
            </a:r>
            <a:r>
              <a:rPr lang="en-US" sz="4400" b="1" kern="11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ড্রাইভ</a:t>
            </a:r>
            <a:r>
              <a:rPr lang="bn-BD" sz="44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দিয়ে কী কাজ করা হয়</a:t>
            </a:r>
            <a:r>
              <a:rPr lang="bn-IN" sz="4400" b="1" kern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?</a:t>
            </a:r>
            <a:endParaRPr lang="bn-BD" sz="4400" b="1" spc="150" dirty="0">
              <a:ln w="11430"/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11" name="Picture 10" descr="pen driv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8043213">
            <a:off x="6061886" y="4412255"/>
            <a:ext cx="2514600" cy="1819275"/>
          </a:xfrm>
          <a:prstGeom prst="rect">
            <a:avLst/>
          </a:prstGeom>
        </p:spPr>
      </p:pic>
      <p:pic>
        <p:nvPicPr>
          <p:cNvPr id="12" name="Picture 11" descr="pen h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5800" y="4114800"/>
            <a:ext cx="2533650" cy="1800225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 rot="3410409">
            <a:off x="7239000" y="1813560"/>
            <a:ext cx="1066800" cy="1117600"/>
            <a:chOff x="7239000" y="1813560"/>
            <a:chExt cx="1066800" cy="1117600"/>
          </a:xfrm>
        </p:grpSpPr>
        <p:pic>
          <p:nvPicPr>
            <p:cNvPr id="13" name="Picture 12" descr="animated-computer-image-000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39000" y="1813560"/>
              <a:ext cx="514350" cy="548640"/>
            </a:xfrm>
            <a:prstGeom prst="rect">
              <a:avLst/>
            </a:prstGeom>
          </p:spPr>
        </p:pic>
        <p:pic>
          <p:nvPicPr>
            <p:cNvPr id="14" name="Picture 13" descr="animated-computer-image-000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19999" y="2209800"/>
              <a:ext cx="500063" cy="533400"/>
            </a:xfrm>
            <a:prstGeom prst="rect">
              <a:avLst/>
            </a:prstGeom>
          </p:spPr>
        </p:pic>
        <p:pic>
          <p:nvPicPr>
            <p:cNvPr id="15" name="Picture 14" descr="animated-computer-image-0002.gif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72400" y="2362200"/>
              <a:ext cx="533400" cy="56896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875 L -0.03333 0.243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>
            <a:off x="2754452" y="693089"/>
            <a:ext cx="3278048" cy="830915"/>
          </a:xfrm>
          <a:prstGeom prst="wedgeRectCallout">
            <a:avLst>
              <a:gd name="adj1" fmla="val -16126"/>
              <a:gd name="adj2" fmla="val 48675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5300" y="4028182"/>
            <a:ext cx="8039100" cy="1077218"/>
          </a:xfrm>
          <a:prstGeom prst="rect">
            <a:avLst/>
          </a:prstGeom>
          <a:ln w="63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spc="1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কম্পিউটারে ডকুমেন্ট লিখে সেটা অন্যত্র স্থানান্তরের জন্য </a:t>
            </a:r>
            <a:r>
              <a:rPr lang="bn-IN" sz="3200" spc="1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200" spc="150" dirty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spc="1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spc="1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কোন কোন মেমোরী কীভাবে কাজ করে?</a:t>
            </a:r>
            <a:endParaRPr lang="bn-BD" sz="3200" spc="150" dirty="0">
              <a:ln w="11430"/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1" y="304800"/>
            <a:ext cx="2259249" cy="20790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83"/>
          <a:stretch/>
        </p:blipFill>
        <p:spPr>
          <a:xfrm>
            <a:off x="6280302" y="533400"/>
            <a:ext cx="1720698" cy="20574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457200" y="2891136"/>
            <a:ext cx="43307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(ক) Random aspect Money 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2082226"/>
            <a:ext cx="343376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RAM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4343400" y="2891136"/>
            <a:ext cx="41157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(খ) Random Access Memory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457200" y="3729336"/>
            <a:ext cx="40259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Random aspect Memory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4648200" y="3704511"/>
            <a:ext cx="381091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spc="-150" dirty="0" smtClean="0">
                <a:latin typeface="NikoshBAN" pitchFamily="2" charset="0"/>
                <a:cs typeface="NikoshBAN" pitchFamily="2" charset="0"/>
              </a:rPr>
              <a:t>(ঘ) Random Access Money</a:t>
            </a:r>
            <a:endParaRPr lang="en-US" sz="24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0" y="5376268"/>
            <a:ext cx="2886363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95400" y="5410200"/>
            <a:ext cx="6629400" cy="646331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Cross 17"/>
          <p:cNvSpPr/>
          <p:nvPr/>
        </p:nvSpPr>
        <p:spPr>
          <a:xfrm>
            <a:off x="1969477" y="471055"/>
            <a:ext cx="4888523" cy="900545"/>
          </a:xfrm>
          <a:prstGeom prst="plus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3250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250"/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1430" y="3429000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হার্ডডিস্ক ও মেমো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রি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ব্যবহারের সুবিধাগুলো লিখে আনবে।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604629"/>
            <a:ext cx="3404548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00200" y="33534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38400"/>
            <a:ext cx="2438400" cy="331940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4648200" cy="11430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28575">
                  <a:solidFill>
                    <a:schemeClr val="tx1"/>
                  </a:solidFill>
                  <a:prstDash val="sysDot"/>
                  <a:miter lim="800000"/>
                </a:ln>
                <a:gradFill flip="none" rotWithShape="1">
                  <a:gsLst>
                    <a:gs pos="0">
                      <a:srgbClr val="002060"/>
                    </a:gs>
                    <a:gs pos="21001">
                      <a:srgbClr val="C00000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002060"/>
                    </a:gs>
                  </a:gsLst>
                  <a:lin ang="5400000" scaled="0"/>
                  <a:tileRect/>
                </a:gra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28575">
                <a:solidFill>
                  <a:schemeClr val="tx1"/>
                </a:solidFill>
                <a:prstDash val="sysDot"/>
                <a:miter lim="800000"/>
              </a:ln>
              <a:gradFill flip="none" rotWithShape="1">
                <a:gsLst>
                  <a:gs pos="0">
                    <a:srgbClr val="002060"/>
                  </a:gs>
                  <a:gs pos="21001">
                    <a:srgbClr val="C00000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002060"/>
                  </a:gs>
                </a:gsLst>
                <a:lin ang="5400000" scaled="0"/>
                <a:tileRect/>
              </a:gra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1752600"/>
            <a:ext cx="3962400" cy="471011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44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 </a:t>
            </a:r>
            <a:endParaRPr kumimoji="0" lang="en-US" sz="4400" b="1" i="0" u="none" strike="noStrike" kern="1200" cap="none" spc="0" normalizeH="0" baseline="0" noProof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352800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 আবুল হোসেন 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সহকারি শিক্ষক কম্পিউটার 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জয়দেবপুর ইসলামিয়া দাখিল মাদ্রাসা </a:t>
            </a:r>
          </a:p>
          <a:p>
            <a:pPr algn="ctr"/>
            <a:r>
              <a:rPr lang="bn-IN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সাপাহার, নওগাঁ । 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808238"/>
            <a:ext cx="3733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bn-BD" sz="2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৪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মেমরি ও স্টোরেজ ডিভাইস)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91456"/>
            <a:ext cx="1761344" cy="176134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295400" y="609600"/>
            <a:ext cx="67818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 descr="transferData.png"/>
          <p:cNvPicPr>
            <a:picLocks noChangeAspect="1"/>
          </p:cNvPicPr>
          <p:nvPr/>
        </p:nvPicPr>
        <p:blipFill>
          <a:blip r:embed="rId4" cstate="print"/>
          <a:srcRect r="65000"/>
          <a:stretch>
            <a:fillRect/>
          </a:stretch>
        </p:blipFill>
        <p:spPr>
          <a:xfrm>
            <a:off x="76200" y="2133599"/>
            <a:ext cx="3273470" cy="3200401"/>
          </a:xfrm>
          <a:prstGeom prst="rect">
            <a:avLst/>
          </a:prstGeom>
        </p:spPr>
      </p:pic>
      <p:pic>
        <p:nvPicPr>
          <p:cNvPr id="20" name="Picture 19" descr="transferData.png"/>
          <p:cNvPicPr>
            <a:picLocks noChangeAspect="1"/>
          </p:cNvPicPr>
          <p:nvPr/>
        </p:nvPicPr>
        <p:blipFill>
          <a:blip r:embed="rId4" cstate="print"/>
          <a:srcRect r="65000"/>
          <a:stretch>
            <a:fillRect/>
          </a:stretch>
        </p:blipFill>
        <p:spPr>
          <a:xfrm>
            <a:off x="5641930" y="2133600"/>
            <a:ext cx="3273470" cy="327347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66800" y="5344180"/>
            <a:ext cx="7467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তথ্য আদান প্রদান করা হচ্ছে।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transferData.png"/>
          <p:cNvPicPr>
            <a:picLocks noChangeAspect="1"/>
          </p:cNvPicPr>
          <p:nvPr/>
        </p:nvPicPr>
        <p:blipFill>
          <a:blip r:embed="rId4" cstate="print"/>
          <a:srcRect l="41250" t="20513" r="45000" b="34359"/>
          <a:stretch>
            <a:fillRect/>
          </a:stretch>
        </p:blipFill>
        <p:spPr>
          <a:xfrm>
            <a:off x="1295400" y="3048000"/>
            <a:ext cx="838200" cy="838200"/>
          </a:xfrm>
          <a:prstGeom prst="rect">
            <a:avLst/>
          </a:prstGeom>
        </p:spPr>
      </p:pic>
      <p:pic>
        <p:nvPicPr>
          <p:cNvPr id="18" name="Picture 17" descr="animated-computer-image-000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3000" y="3124200"/>
            <a:ext cx="590550" cy="629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9584E-6 C 0.13038 -0.08418 0.26076 -0.16836 0.35972 -0.179 C 0.45868 -0.18964 0.55382 -0.08117 0.59409 -0.0636 C 0.63437 -0.04602 0.61788 -0.0599 0.60156 -0.07354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00833E-6 C 0.0882 -0.05898 0.17639 -0.11795 0.26876 -0.11332 C 0.36112 -0.1087 0.45747 -0.04048 0.55383 0.02798 " pathEditMode="relative" ptsTypes="a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" t="7189" r="2832" b="5229"/>
          <a:stretch/>
        </p:blipFill>
        <p:spPr>
          <a:xfrm>
            <a:off x="569488" y="3886201"/>
            <a:ext cx="2439661" cy="2209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981200" y="228600"/>
            <a:ext cx="5029200" cy="14465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u="sng" spc="-15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b="1" u="sng" spc="-15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spc="-15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b="1" u="sng" spc="-15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u="sng" spc="-150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endParaRPr lang="en-US" sz="4400" b="1" u="sng" spc="-15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733800"/>
            <a:ext cx="2617670" cy="23918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618670" y="1981200"/>
            <a:ext cx="7991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মে</a:t>
            </a:r>
            <a:r>
              <a:rPr lang="bn-IN" sz="40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মোরি</a:t>
            </a:r>
            <a:r>
              <a:rPr lang="en-US" sz="40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bn-IN" sz="40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স্টোরেজ</a:t>
            </a:r>
            <a:r>
              <a:rPr lang="en-US" sz="40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4000" b="1" dirty="0" smtClean="0">
                <a:ln w="0"/>
                <a:solidFill>
                  <a:srgbClr val="00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solidFill>
                <a:srgbClr val="00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 descr="Colors-Pendrives-52714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19015" y="3886200"/>
            <a:ext cx="2362648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52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" y="2708616"/>
            <a:ext cx="8958691" cy="2465781"/>
            <a:chOff x="951106" y="1947314"/>
            <a:chExt cx="8172842" cy="2465781"/>
          </a:xfrm>
        </p:grpSpPr>
        <p:sp>
          <p:nvSpPr>
            <p:cNvPr id="27" name="Round Same Side Corner Rectangle 4"/>
            <p:cNvSpPr/>
            <p:nvPr/>
          </p:nvSpPr>
          <p:spPr>
            <a:xfrm>
              <a:off x="1019936" y="1947314"/>
              <a:ext cx="6423898" cy="58844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5400" rIns="25400" bIns="25400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১।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b="1" kern="1200" dirty="0" smtClean="0">
                  <a:latin typeface="NikoshBAN" pitchFamily="2" charset="0"/>
                  <a:cs typeface="NikoshBAN" pitchFamily="2" charset="0"/>
                </a:rPr>
                <a:t>র‍্যাম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b="1" dirty="0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তা ব</a:t>
              </a: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লতে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2400" b="1" dirty="0">
                  <a:latin typeface="NikoshBAN" pitchFamily="2" charset="0"/>
                  <a:cs typeface="NikoshBAN" pitchFamily="2" charset="0"/>
                </a:rPr>
                <a:t>;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Round Same Side Corner Rectangle 8"/>
            <p:cNvSpPr/>
            <p:nvPr/>
          </p:nvSpPr>
          <p:spPr>
            <a:xfrm>
              <a:off x="951106" y="2972498"/>
              <a:ext cx="7888251" cy="588443"/>
            </a:xfrm>
            <a:prstGeom prst="rect">
              <a:avLst/>
            </a:pr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4480" tIns="25400" rIns="25400" bIns="25400" numCol="1" spcCol="1270" anchor="ctr" anchorCtr="0">
              <a:noAutofit/>
            </a:bodyPr>
            <a:lstStyle/>
            <a:p>
              <a:pPr marL="285750" lvl="1" indent="-285750" algn="l" defTabSz="1778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হার্ডডিস্ক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ড্রাইভের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kern="1200" dirty="0" smtClean="0">
                  <a:latin typeface="NikoshBAN" pitchFamily="2" charset="0"/>
                  <a:cs typeface="NikoshBAN" pitchFamily="2" charset="0"/>
                </a:rPr>
                <a:t>প্রয়োজনীয়তা </a:t>
              </a: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2400" b="1" kern="1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করতে </a:t>
              </a:r>
              <a:r>
                <a:rPr lang="en-US" sz="2400" b="1" kern="1200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2400" b="1" kern="1200" dirty="0" smtClean="0">
                  <a:latin typeface="NikoshBAN" pitchFamily="2" charset="0"/>
                  <a:cs typeface="NikoshBAN" pitchFamily="2" charset="0"/>
                </a:rPr>
                <a:t>;</a:t>
              </a:r>
              <a:endParaRPr lang="en-US" sz="2400" b="1" kern="1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199147" y="3582098"/>
              <a:ext cx="7924801" cy="830997"/>
            </a:xfrm>
            <a:prstGeom prst="rect">
              <a:avLst/>
            </a:prstGeom>
            <a:no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৪।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ধরণের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স্টোরেজ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ডিভাই</a:t>
              </a:r>
              <a:r>
                <a:rPr lang="bn-BD" sz="2400" b="1" dirty="0" smtClean="0">
                  <a:latin typeface="NikoshBAN" pitchFamily="2" charset="0"/>
                  <a:cs typeface="NikoshBAN" pitchFamily="2" charset="0"/>
                </a:rPr>
                <a:t>সের পরিচিতি বর্ণনা করতে </a:t>
              </a:r>
              <a:r>
                <a:rPr lang="en-US" sz="2400" b="1" dirty="0" err="1" smtClean="0"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24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2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667000" y="228600"/>
            <a:ext cx="4142481" cy="1323439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bn-BD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 Same Side Corner Rectangle 4"/>
          <p:cNvSpPr/>
          <p:nvPr/>
        </p:nvSpPr>
        <p:spPr>
          <a:xfrm>
            <a:off x="228600" y="3048000"/>
            <a:ext cx="8229600" cy="914400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4480" tIns="25400" rIns="25400" bIns="25400" numCol="1" spcCol="1270" anchor="ctr" anchorCtr="0">
            <a:noAutofit/>
          </a:bodyPr>
          <a:lstStyle/>
          <a:p>
            <a:pPr marL="285750" lvl="1" indent="-285750" defTabSz="1778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400" b="1" kern="1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র‍্যামের কাজ বর্ণনা করতে</a:t>
            </a:r>
            <a:r>
              <a:rPr lang="en-US" sz="2400" b="1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kern="1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;</a:t>
            </a:r>
            <a:endParaRPr lang="en-US" sz="24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020669"/>
            <a:ext cx="4953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838200" y="228600"/>
            <a:ext cx="7772400" cy="9144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স্মৃতি</a:t>
            </a:r>
            <a:r>
              <a:rPr kumimoji="0" lang="bn-BD" sz="50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66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ধরে রাখার বিভিন্ন মাধ্যম</a:t>
            </a:r>
            <a:endParaRPr kumimoji="0" lang="en-US" sz="5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905000"/>
            <a:ext cx="198120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ounded Rectangle 11"/>
          <p:cNvSpPr/>
          <p:nvPr/>
        </p:nvSpPr>
        <p:spPr>
          <a:xfrm>
            <a:off x="304800" y="5257800"/>
            <a:ext cx="2667000" cy="914400"/>
          </a:xfrm>
          <a:prstGeom prst="roundRect">
            <a:avLst/>
          </a:prstGeom>
          <a:solidFill>
            <a:srgbClr val="0066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মানুষের মস্তিষ্ক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00400" y="5257800"/>
            <a:ext cx="2615293" cy="914400"/>
          </a:xfrm>
          <a:prstGeom prst="roundRect">
            <a:avLst/>
          </a:prstGeom>
          <a:solidFill>
            <a:srgbClr val="00660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ফাইল কেবিনেট</a:t>
            </a:r>
            <a:endParaRPr lang="en-US" sz="40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0" y="5257800"/>
            <a:ext cx="2709638" cy="963743"/>
          </a:xfrm>
          <a:prstGeom prst="roundRect">
            <a:avLst/>
          </a:prstGeom>
          <a:solidFill>
            <a:srgbClr val="006600"/>
          </a:solidFill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কম্পিউটার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3" descr="D:\content\ur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2428506" cy="272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Vista-FileCabine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1809750"/>
            <a:ext cx="291465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3886200" y="457200"/>
            <a:ext cx="2209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র‍্যাম</a:t>
            </a:r>
            <a:endParaRPr lang="en-US" b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0" y="1352264"/>
            <a:ext cx="6477000" cy="1120140"/>
            <a:chOff x="0" y="0"/>
            <a:chExt cx="6477000" cy="1120140"/>
          </a:xfrm>
        </p:grpSpPr>
        <p:sp>
          <p:nvSpPr>
            <p:cNvPr id="20" name="Rectangle 19"/>
            <p:cNvSpPr/>
            <p:nvPr/>
          </p:nvSpPr>
          <p:spPr>
            <a:xfrm>
              <a:off x="0" y="0"/>
              <a:ext cx="6477000" cy="1120140"/>
            </a:xfrm>
            <a:prstGeom prst="rect">
              <a:avLst/>
            </a:prstGeom>
            <a:blipFill rotWithShape="0">
              <a:blip r:embed="rId4" cstate="print"/>
              <a:stretch>
                <a:fillRect/>
              </a:stretch>
            </a:blip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0" y="0"/>
              <a:ext cx="6477000" cy="11201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1600" kern="1200" dirty="0" smtClean="0"/>
                <a:t>,</a:t>
              </a:r>
              <a:endParaRPr lang="en-US" sz="4600" kern="1200" dirty="0"/>
            </a:p>
          </p:txBody>
        </p:sp>
      </p:grpSp>
      <p:graphicFrame>
        <p:nvGraphicFramePr>
          <p:cNvPr id="22" name="Content Placeholder 3"/>
          <p:cNvGraphicFramePr>
            <a:graphicFrameLocks/>
          </p:cNvGraphicFramePr>
          <p:nvPr/>
        </p:nvGraphicFramePr>
        <p:xfrm>
          <a:off x="838200" y="2667000"/>
          <a:ext cx="72390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325C3E04-0792-479D-A5F1-5BAE4273B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>
                                            <p:graphicEl>
                                              <a:dgm id="{325C3E04-0792-479D-A5F1-5BAE4273B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>
                                            <p:graphicEl>
                                              <a:dgm id="{325C3E04-0792-479D-A5F1-5BAE4273B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779E369A-F39F-4EC5-AEB2-18995BB29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graphicEl>
                                              <a:dgm id="{779E369A-F39F-4EC5-AEB2-18995BB29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>
                                            <p:graphicEl>
                                              <a:dgm id="{779E369A-F39F-4EC5-AEB2-18995BB29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dgm id="{97E4FAE4-32E6-4128-9BA0-4FB93D0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>
                                            <p:graphicEl>
                                              <a:dgm id="{97E4FAE4-32E6-4128-9BA0-4FB93D0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>
                                            <p:graphicEl>
                                              <a:dgm id="{97E4FAE4-32E6-4128-9BA0-4FB93D0E2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Graphic spid="22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ram.jpg"/>
          <p:cNvPicPr>
            <a:picLocks noChangeAspect="1"/>
          </p:cNvPicPr>
          <p:nvPr/>
        </p:nvPicPr>
        <p:blipFill>
          <a:blip r:embed="rId4" cstate="print"/>
          <a:srcRect l="9393" t="27984" r="7632" b="28180"/>
          <a:stretch>
            <a:fillRect/>
          </a:stretch>
        </p:blipFill>
        <p:spPr>
          <a:xfrm>
            <a:off x="985157" y="4724400"/>
            <a:ext cx="6558643" cy="13830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7" name="Group 26"/>
          <p:cNvGrpSpPr/>
          <p:nvPr/>
        </p:nvGrpSpPr>
        <p:grpSpPr>
          <a:xfrm>
            <a:off x="4038600" y="4343400"/>
            <a:ext cx="1447800" cy="1905000"/>
            <a:chOff x="609600" y="1066800"/>
            <a:chExt cx="1447800" cy="1905000"/>
          </a:xfrm>
        </p:grpSpPr>
        <p:pic>
          <p:nvPicPr>
            <p:cNvPr id="19" name="Picture 18" descr="animated-computer-image-0002.gif"/>
            <p:cNvPicPr>
              <a:picLocks noChangeAspect="1"/>
            </p:cNvPicPr>
            <p:nvPr/>
          </p:nvPicPr>
          <p:blipFill>
            <a:blip r:embed="rId5" cstate="print">
              <a:lum bright="-10000" contrast="20000"/>
            </a:blip>
            <a:stretch>
              <a:fillRect/>
            </a:stretch>
          </p:blipFill>
          <p:spPr>
            <a:xfrm>
              <a:off x="609600" y="1066800"/>
              <a:ext cx="781050" cy="833120"/>
            </a:xfrm>
            <a:prstGeom prst="rect">
              <a:avLst/>
            </a:prstGeom>
          </p:spPr>
        </p:pic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 l="14861" t="69512" r="74597" b="15312"/>
            <a:stretch>
              <a:fillRect/>
            </a:stretch>
          </p:blipFill>
          <p:spPr bwMode="auto">
            <a:xfrm>
              <a:off x="685800" y="1905000"/>
              <a:ext cx="1371600" cy="1066800"/>
            </a:xfrm>
            <a:prstGeom prst="rect">
              <a:avLst/>
            </a:prstGeom>
            <a:ln w="31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/>
          <a:srcRect t="55420" r="86310" b="12060"/>
          <a:stretch>
            <a:fillRect/>
          </a:stretch>
        </p:blipFill>
        <p:spPr bwMode="auto">
          <a:xfrm>
            <a:off x="914400" y="914400"/>
            <a:ext cx="1781175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1" name="TextBox 30"/>
          <p:cNvSpPr txBox="1"/>
          <p:nvPr/>
        </p:nvSpPr>
        <p:spPr>
          <a:xfrm>
            <a:off x="2667000" y="2680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চিত্রটিতে আমরা কী দেখতে পাচ্ছি?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copy  animate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3622040" y="1752600"/>
            <a:ext cx="4150360" cy="12192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5400000">
            <a:off x="3086100" y="2095500"/>
            <a:ext cx="381000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21440194">
            <a:off x="1774975" y="3278029"/>
            <a:ext cx="381000" cy="12904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0.03885 L 0.37084 -0.4828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00" y="-26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 animBg="1"/>
      <p:bldP spid="14" grpId="1" animBg="1"/>
      <p:bldP spid="16" grpId="0" animBg="1"/>
      <p:bldP spid="1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416</Words>
  <Application>Microsoft Office PowerPoint</Application>
  <PresentationFormat>On-screen Show (4:3)</PresentationFormat>
  <Paragraphs>87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NikoshLightBAN</vt:lpstr>
      <vt:lpstr>Vrinda</vt:lpstr>
      <vt:lpstr>Wingdings</vt:lpstr>
      <vt:lpstr>Office Theme</vt:lpstr>
      <vt:lpstr>নির্দেশনা স্লাইড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pc</cp:lastModifiedBy>
  <cp:revision>134</cp:revision>
  <dcterms:created xsi:type="dcterms:W3CDTF">2015-04-13T13:51:12Z</dcterms:created>
  <dcterms:modified xsi:type="dcterms:W3CDTF">2020-05-16T14:49:05Z</dcterms:modified>
</cp:coreProperties>
</file>